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97" r:id="rId5"/>
    <p:sldMasterId id="2147483715" r:id="rId6"/>
  </p:sldMasterIdLst>
  <p:notesMasterIdLst>
    <p:notesMasterId r:id="rId18"/>
  </p:notesMasterIdLst>
  <p:handoutMasterIdLst>
    <p:handoutMasterId r:id="rId19"/>
  </p:handoutMasterIdLst>
  <p:sldIdLst>
    <p:sldId id="3407" r:id="rId7"/>
    <p:sldId id="268" r:id="rId8"/>
    <p:sldId id="3392" r:id="rId9"/>
    <p:sldId id="3408" r:id="rId10"/>
    <p:sldId id="3409" r:id="rId11"/>
    <p:sldId id="3410" r:id="rId12"/>
    <p:sldId id="3422" r:id="rId13"/>
    <p:sldId id="3423" r:id="rId14"/>
    <p:sldId id="3425" r:id="rId15"/>
    <p:sldId id="3426" r:id="rId16"/>
    <p:sldId id="3424" r:id="rId17"/>
  </p:sldIdLst>
  <p:sldSz cx="9144000" cy="5143500" type="screen16x9"/>
  <p:notesSz cx="6797675" cy="99298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folie" id="{F057915D-4E75-48D1-8E4F-ABEAF8E70FB2}">
          <p14:sldIdLst>
            <p14:sldId id="3407"/>
            <p14:sldId id="268"/>
            <p14:sldId id="3392"/>
            <p14:sldId id="3408"/>
            <p14:sldId id="3409"/>
            <p14:sldId id="3410"/>
            <p14:sldId id="3422"/>
            <p14:sldId id="3423"/>
            <p14:sldId id="3425"/>
            <p14:sldId id="3426"/>
            <p14:sldId id="3424"/>
          </p14:sldIdLst>
        </p14:section>
        <p14:section name="Wo finde ich Bilder?" id="{17359A54-E86A-43FB-83F3-19A36B0ABF3A}">
          <p14:sldIdLst/>
        </p14:section>
        <p14:section name="IHK Standardfolien" id="{3E2072F5-3021-45DB-8FDD-07939B0121DB}">
          <p14:sldIdLst/>
        </p14:section>
        <p14:section name="Konjunkturbericht" id="{3BDDE10A-5279-47D7-968E-813858677BC9}">
          <p14:sldIdLst/>
        </p14:section>
        <p14:section name="Indikatoren" id="{4F287D38-53B6-47B1-8C5E-27492D3886BD}">
          <p14:sldIdLst/>
        </p14:section>
        <p14:section name="Diagrammvorlagen" id="{BC5911B5-7C1B-4FDC-84B5-F00FEC2B5ED3}">
          <p14:sldIdLst/>
        </p14:section>
        <p14:section name="Tabelle" id="{875B84A6-682F-4A91-8ACB-DD77CB95D9DD}">
          <p14:sldIdLst/>
        </p14:section>
        <p14:section name="Organigramm" id="{FF6FBBA0-25A6-4051-8129-F2D0F04CBBC9}">
          <p14:sldIdLst/>
        </p14:section>
        <p14:section name="Timeline" id="{4F8D13A3-BE1A-4697-8DE9-75D9BED9C2E3}">
          <p14:sldIdLst/>
        </p14:section>
        <p14:section name="Icons" id="{D13FB598-AAE6-4A41-961D-8BB421AA6DF5}">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nrath, Peter" initials="MP" lastIdx="2" clrIdx="0">
    <p:extLst>
      <p:ext uri="{19B8F6BF-5375-455C-9EA6-DF929625EA0E}">
        <p15:presenceInfo xmlns:p15="http://schemas.microsoft.com/office/powerpoint/2012/main" userId="S::peter.minrath@karlsruhe.ihk.de::c9e02f68-c4e4-43d7-ada7-6ec1040e73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737"/>
    <a:srgbClr val="FDFDFD"/>
    <a:srgbClr val="009DD4"/>
    <a:srgbClr val="76B82A"/>
    <a:srgbClr val="F0821A"/>
    <a:srgbClr val="1E4977"/>
    <a:srgbClr val="E6E6E6"/>
    <a:srgbClr val="E0E0E0"/>
    <a:srgbClr val="2C2C2C"/>
    <a:srgbClr val="7FCE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266F08-215E-DB9B-EC62-46E7A89A1539}" v="12" dt="2026-09-28T13:01:02.990"/>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ittlere Formatvorlage 3 - Akz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notesViewPr>
    <p:cSldViewPr snapToGrid="0">
      <p:cViewPr>
        <p:scale>
          <a:sx n="1" d="2"/>
          <a:sy n="1" d="2"/>
        </p:scale>
        <p:origin x="0" y="0"/>
      </p:cViewPr>
      <p:guideLst>
        <p:guide orient="horz" pos="3128"/>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ogel, Christin" userId="3224d69a-ded6-4583-aae2-9f2d26874ebe" providerId="ADAL" clId="{C22D1392-542B-4533-982F-3C1BBE9130D9}"/>
    <pc:docChg chg="undo custSel addSld delSld modSld modSection">
      <pc:chgData name="Vogel, Christin" userId="3224d69a-ded6-4583-aae2-9f2d26874ebe" providerId="ADAL" clId="{C22D1392-542B-4533-982F-3C1BBE9130D9}" dt="2026-06-25T14:17:43.359" v="5394" actId="20577"/>
      <pc:docMkLst>
        <pc:docMk/>
      </pc:docMkLst>
      <pc:sldChg chg="modSp mod">
        <pc:chgData name="Vogel, Christin" userId="3224d69a-ded6-4583-aae2-9f2d26874ebe" providerId="ADAL" clId="{C22D1392-542B-4533-982F-3C1BBE9130D9}" dt="2026-06-19T10:28:11.500" v="335" actId="20577"/>
        <pc:sldMkLst>
          <pc:docMk/>
          <pc:sldMk cId="3561559450" sldId="268"/>
        </pc:sldMkLst>
        <pc:spChg chg="mod">
          <ac:chgData name="Vogel, Christin" userId="3224d69a-ded6-4583-aae2-9f2d26874ebe" providerId="ADAL" clId="{C22D1392-542B-4533-982F-3C1BBE9130D9}" dt="2026-06-19T08:18:31.689" v="76" actId="20577"/>
          <ac:spMkLst>
            <pc:docMk/>
            <pc:sldMk cId="3561559450" sldId="268"/>
            <ac:spMk id="10" creationId="{C5935D83-6CB2-4731-9EDD-58A814936B99}"/>
          </ac:spMkLst>
        </pc:spChg>
        <pc:spChg chg="mod">
          <ac:chgData name="Vogel, Christin" userId="3224d69a-ded6-4583-aae2-9f2d26874ebe" providerId="ADAL" clId="{C22D1392-542B-4533-982F-3C1BBE9130D9}" dt="2026-06-19T08:18:23.822" v="67" actId="20577"/>
          <ac:spMkLst>
            <pc:docMk/>
            <pc:sldMk cId="3561559450" sldId="268"/>
            <ac:spMk id="12" creationId="{E2151692-552E-41E5-B9E8-1F5318943DF3}"/>
          </ac:spMkLst>
        </pc:spChg>
        <pc:spChg chg="mod">
          <ac:chgData name="Vogel, Christin" userId="3224d69a-ded6-4583-aae2-9f2d26874ebe" providerId="ADAL" clId="{C22D1392-542B-4533-982F-3C1BBE9130D9}" dt="2026-06-19T08:18:38.322" v="91" actId="20577"/>
          <ac:spMkLst>
            <pc:docMk/>
            <pc:sldMk cId="3561559450" sldId="268"/>
            <ac:spMk id="14" creationId="{9A79A9F9-A74A-47EE-B496-FA4CDC2A4528}"/>
          </ac:spMkLst>
        </pc:spChg>
        <pc:spChg chg="mod">
          <ac:chgData name="Vogel, Christin" userId="3224d69a-ded6-4583-aae2-9f2d26874ebe" providerId="ADAL" clId="{C22D1392-542B-4533-982F-3C1BBE9130D9}" dt="2026-06-19T10:28:11.500" v="335" actId="20577"/>
          <ac:spMkLst>
            <pc:docMk/>
            <pc:sldMk cId="3561559450" sldId="268"/>
            <ac:spMk id="15" creationId="{B54D314C-6919-4AB1-8F26-B78851B4251E}"/>
          </ac:spMkLst>
        </pc:spChg>
        <pc:spChg chg="mod">
          <ac:chgData name="Vogel, Christin" userId="3224d69a-ded6-4583-aae2-9f2d26874ebe" providerId="ADAL" clId="{C22D1392-542B-4533-982F-3C1BBE9130D9}" dt="2026-06-19T08:18:15.261" v="38" actId="20577"/>
          <ac:spMkLst>
            <pc:docMk/>
            <pc:sldMk cId="3561559450" sldId="268"/>
            <ac:spMk id="21" creationId="{3C54F2CF-2D49-44A8-BD35-D1CBF16BF20F}"/>
          </ac:spMkLst>
        </pc:spChg>
      </pc:sldChg>
      <pc:sldChg chg="addSp delSp modSp mod modClrScheme chgLayout">
        <pc:chgData name="Vogel, Christin" userId="3224d69a-ded6-4583-aae2-9f2d26874ebe" providerId="ADAL" clId="{C22D1392-542B-4533-982F-3C1BBE9130D9}" dt="2026-06-25T13:11:17.799" v="1710" actId="113"/>
        <pc:sldMkLst>
          <pc:docMk/>
          <pc:sldMk cId="859444234" sldId="3392"/>
        </pc:sldMkLst>
        <pc:spChg chg="mod ord">
          <ac:chgData name="Vogel, Christin" userId="3224d69a-ded6-4583-aae2-9f2d26874ebe" providerId="ADAL" clId="{C22D1392-542B-4533-982F-3C1BBE9130D9}" dt="2026-06-19T08:21:04.040" v="190"/>
          <ac:spMkLst>
            <pc:docMk/>
            <pc:sldMk cId="859444234" sldId="3392"/>
            <ac:spMk id="7" creationId="{0B5A0877-34E0-4C3D-A081-F8A162AF5D7E}"/>
          </ac:spMkLst>
        </pc:spChg>
        <pc:spChg chg="add mod">
          <ac:chgData name="Vogel, Christin" userId="3224d69a-ded6-4583-aae2-9f2d26874ebe" providerId="ADAL" clId="{C22D1392-542B-4533-982F-3C1BBE9130D9}" dt="2026-06-19T10:30:54.768" v="381" actId="20577"/>
          <ac:spMkLst>
            <pc:docMk/>
            <pc:sldMk cId="859444234" sldId="3392"/>
            <ac:spMk id="30" creationId="{4819E19B-DB5A-CAB1-3D71-40675989BD89}"/>
          </ac:spMkLst>
        </pc:spChg>
        <pc:spChg chg="add mod">
          <ac:chgData name="Vogel, Christin" userId="3224d69a-ded6-4583-aae2-9f2d26874ebe" providerId="ADAL" clId="{C22D1392-542B-4533-982F-3C1BBE9130D9}" dt="2026-06-25T13:11:17.799" v="1710" actId="113"/>
          <ac:spMkLst>
            <pc:docMk/>
            <pc:sldMk cId="859444234" sldId="3392"/>
            <ac:spMk id="31" creationId="{FA09EF3C-8C01-4F94-6FB8-F6F23A2FD4B1}"/>
          </ac:spMkLst>
        </pc:spChg>
      </pc:sldChg>
      <pc:sldChg chg="modSp add mod">
        <pc:chgData name="Vogel, Christin" userId="3224d69a-ded6-4583-aae2-9f2d26874ebe" providerId="ADAL" clId="{C22D1392-542B-4533-982F-3C1BBE9130D9}" dt="2026-06-19T08:42:40.953" v="317" actId="313"/>
        <pc:sldMkLst>
          <pc:docMk/>
          <pc:sldMk cId="1480863984" sldId="3407"/>
        </pc:sldMkLst>
        <pc:spChg chg="mod">
          <ac:chgData name="Vogel, Christin" userId="3224d69a-ded6-4583-aae2-9f2d26874ebe" providerId="ADAL" clId="{C22D1392-542B-4533-982F-3C1BBE9130D9}" dt="2026-06-19T08:42:40.953" v="317" actId="313"/>
          <ac:spMkLst>
            <pc:docMk/>
            <pc:sldMk cId="1480863984" sldId="3407"/>
            <ac:spMk id="3" creationId="{83FADF30-4272-4BDE-953E-1331B12683F5}"/>
          </ac:spMkLst>
        </pc:spChg>
        <pc:spChg chg="mod">
          <ac:chgData name="Vogel, Christin" userId="3224d69a-ded6-4583-aae2-9f2d26874ebe" providerId="ADAL" clId="{C22D1392-542B-4533-982F-3C1BBE9130D9}" dt="2026-06-19T08:17:49.463" v="3" actId="27636"/>
          <ac:spMkLst>
            <pc:docMk/>
            <pc:sldMk cId="1480863984" sldId="3407"/>
            <ac:spMk id="4" creationId="{7DB93111-03AF-45FC-B3B1-06BAF8F62E89}"/>
          </ac:spMkLst>
        </pc:spChg>
      </pc:sldChg>
      <pc:sldChg chg="addSp delSp modSp new mod">
        <pc:chgData name="Vogel, Christin" userId="3224d69a-ded6-4583-aae2-9f2d26874ebe" providerId="ADAL" clId="{C22D1392-542B-4533-982F-3C1BBE9130D9}" dt="2026-06-25T13:12:38.417" v="1760" actId="20577"/>
        <pc:sldMkLst>
          <pc:docMk/>
          <pc:sldMk cId="2779914043" sldId="3408"/>
        </pc:sldMkLst>
        <pc:spChg chg="mod">
          <ac:chgData name="Vogel, Christin" userId="3224d69a-ded6-4583-aae2-9f2d26874ebe" providerId="ADAL" clId="{C22D1392-542B-4533-982F-3C1BBE9130D9}" dt="2026-06-19T08:22:31.110" v="199"/>
          <ac:spMkLst>
            <pc:docMk/>
            <pc:sldMk cId="2779914043" sldId="3408"/>
            <ac:spMk id="2" creationId="{AE3BF624-1A7D-83DF-4289-5462B633A697}"/>
          </ac:spMkLst>
        </pc:spChg>
        <pc:spChg chg="add mod">
          <ac:chgData name="Vogel, Christin" userId="3224d69a-ded6-4583-aae2-9f2d26874ebe" providerId="ADAL" clId="{C22D1392-542B-4533-982F-3C1BBE9130D9}" dt="2026-06-25T13:12:38.417" v="1760" actId="20577"/>
          <ac:spMkLst>
            <pc:docMk/>
            <pc:sldMk cId="2779914043" sldId="3408"/>
            <ac:spMk id="5" creationId="{90B81016-79D2-EFD5-06A6-DE9DDD69463B}"/>
          </ac:spMkLst>
        </pc:spChg>
        <pc:picChg chg="add mod">
          <ac:chgData name="Vogel, Christin" userId="3224d69a-ded6-4583-aae2-9f2d26874ebe" providerId="ADAL" clId="{C22D1392-542B-4533-982F-3C1BBE9130D9}" dt="2026-06-19T08:22:40.554" v="201" actId="1076"/>
          <ac:picMkLst>
            <pc:docMk/>
            <pc:sldMk cId="2779914043" sldId="3408"/>
            <ac:picMk id="3" creationId="{4E6C8C0B-304B-C4E0-6899-EF26068D06D0}"/>
          </ac:picMkLst>
        </pc:picChg>
      </pc:sldChg>
      <pc:sldChg chg="addSp delSp modSp new mod">
        <pc:chgData name="Vogel, Christin" userId="3224d69a-ded6-4583-aae2-9f2d26874ebe" providerId="ADAL" clId="{C22D1392-542B-4533-982F-3C1BBE9130D9}" dt="2026-06-19T10:47:37.542" v="799" actId="14100"/>
        <pc:sldMkLst>
          <pc:docMk/>
          <pc:sldMk cId="1736897499" sldId="3409"/>
        </pc:sldMkLst>
        <pc:spChg chg="mod">
          <ac:chgData name="Vogel, Christin" userId="3224d69a-ded6-4583-aae2-9f2d26874ebe" providerId="ADAL" clId="{C22D1392-542B-4533-982F-3C1BBE9130D9}" dt="2026-06-19T08:23:35.398" v="209"/>
          <ac:spMkLst>
            <pc:docMk/>
            <pc:sldMk cId="1736897499" sldId="3409"/>
            <ac:spMk id="2" creationId="{292CBC08-E2D7-EA88-B758-4EF828EEEFF2}"/>
          </ac:spMkLst>
        </pc:spChg>
        <pc:spChg chg="add mod">
          <ac:chgData name="Vogel, Christin" userId="3224d69a-ded6-4583-aae2-9f2d26874ebe" providerId="ADAL" clId="{C22D1392-542B-4533-982F-3C1BBE9130D9}" dt="2026-06-19T10:47:37.542" v="799" actId="14100"/>
          <ac:spMkLst>
            <pc:docMk/>
            <pc:sldMk cId="1736897499" sldId="3409"/>
            <ac:spMk id="5" creationId="{0EA62736-3FBD-21B2-6651-2EF831698B20}"/>
          </ac:spMkLst>
        </pc:spChg>
        <pc:picChg chg="add mod">
          <ac:chgData name="Vogel, Christin" userId="3224d69a-ded6-4583-aae2-9f2d26874ebe" providerId="ADAL" clId="{C22D1392-542B-4533-982F-3C1BBE9130D9}" dt="2026-06-19T08:23:46.325" v="211" actId="1076"/>
          <ac:picMkLst>
            <pc:docMk/>
            <pc:sldMk cId="1736897499" sldId="3409"/>
            <ac:picMk id="4" creationId="{CA6C297A-2ED8-50EB-A91C-132CE4EBEB45}"/>
          </ac:picMkLst>
        </pc:picChg>
      </pc:sldChg>
      <pc:sldChg chg="addSp modSp new mod">
        <pc:chgData name="Vogel, Christin" userId="3224d69a-ded6-4583-aae2-9f2d26874ebe" providerId="ADAL" clId="{C22D1392-542B-4533-982F-3C1BBE9130D9}" dt="2026-06-25T13:13:14.926" v="1817" actId="20577"/>
        <pc:sldMkLst>
          <pc:docMk/>
          <pc:sldMk cId="1093561113" sldId="3410"/>
        </pc:sldMkLst>
        <pc:spChg chg="mod">
          <ac:chgData name="Vogel, Christin" userId="3224d69a-ded6-4583-aae2-9f2d26874ebe" providerId="ADAL" clId="{C22D1392-542B-4533-982F-3C1BBE9130D9}" dt="2026-06-19T10:48:06.574" v="800" actId="20577"/>
          <ac:spMkLst>
            <pc:docMk/>
            <pc:sldMk cId="1093561113" sldId="3410"/>
            <ac:spMk id="2" creationId="{3DE58183-332A-1B21-DF6E-86A8E7D6992F}"/>
          </ac:spMkLst>
        </pc:spChg>
        <pc:spChg chg="add mod">
          <ac:chgData name="Vogel, Christin" userId="3224d69a-ded6-4583-aae2-9f2d26874ebe" providerId="ADAL" clId="{C22D1392-542B-4533-982F-3C1BBE9130D9}" dt="2026-06-25T13:13:14.926" v="1817" actId="20577"/>
          <ac:spMkLst>
            <pc:docMk/>
            <pc:sldMk cId="1093561113" sldId="3410"/>
            <ac:spMk id="3" creationId="{07306242-2042-81AF-16B1-409AD3CB83B8}"/>
          </ac:spMkLst>
        </pc:spChg>
      </pc:sldChg>
      <pc:sldChg chg="addSp delSp modSp new mod">
        <pc:chgData name="Vogel, Christin" userId="3224d69a-ded6-4583-aae2-9f2d26874ebe" providerId="ADAL" clId="{C22D1392-542B-4533-982F-3C1BBE9130D9}" dt="2026-06-19T08:26:00.602" v="234" actId="113"/>
        <pc:sldMkLst>
          <pc:docMk/>
          <pc:sldMk cId="1612328059" sldId="3412"/>
        </pc:sldMkLst>
        <pc:spChg chg="mod">
          <ac:chgData name="Vogel, Christin" userId="3224d69a-ded6-4583-aae2-9f2d26874ebe" providerId="ADAL" clId="{C22D1392-542B-4533-982F-3C1BBE9130D9}" dt="2026-06-19T08:25:15.672" v="225"/>
          <ac:spMkLst>
            <pc:docMk/>
            <pc:sldMk cId="1612328059" sldId="3412"/>
            <ac:spMk id="2" creationId="{F8B18527-1EA5-E06E-8DD9-08C33E022886}"/>
          </ac:spMkLst>
        </pc:spChg>
        <pc:spChg chg="add mod">
          <ac:chgData name="Vogel, Christin" userId="3224d69a-ded6-4583-aae2-9f2d26874ebe" providerId="ADAL" clId="{C22D1392-542B-4533-982F-3C1BBE9130D9}" dt="2026-06-19T08:25:35.909" v="229" actId="113"/>
          <ac:spMkLst>
            <pc:docMk/>
            <pc:sldMk cId="1612328059" sldId="3412"/>
            <ac:spMk id="3" creationId="{F247ACE4-8B55-C404-E8BD-9A7D487C0FB9}"/>
          </ac:spMkLst>
        </pc:spChg>
        <pc:spChg chg="add mod">
          <ac:chgData name="Vogel, Christin" userId="3224d69a-ded6-4583-aae2-9f2d26874ebe" providerId="ADAL" clId="{C22D1392-542B-4533-982F-3C1BBE9130D9}" dt="2026-06-19T08:26:00.602" v="234" actId="113"/>
          <ac:spMkLst>
            <pc:docMk/>
            <pc:sldMk cId="1612328059" sldId="3412"/>
            <ac:spMk id="5" creationId="{90C4D18B-44C1-5222-5A67-9E60BAD6D790}"/>
          </ac:spMkLst>
        </pc:spChg>
      </pc:sldChg>
      <pc:sldChg chg="addSp modSp new mod">
        <pc:chgData name="Vogel, Christin" userId="3224d69a-ded6-4583-aae2-9f2d26874ebe" providerId="ADAL" clId="{C22D1392-542B-4533-982F-3C1BBE9130D9}" dt="2026-06-19T08:28:05.555" v="269" actId="20577"/>
        <pc:sldMkLst>
          <pc:docMk/>
          <pc:sldMk cId="132604554" sldId="3413"/>
        </pc:sldMkLst>
        <pc:spChg chg="mod">
          <ac:chgData name="Vogel, Christin" userId="3224d69a-ded6-4583-aae2-9f2d26874ebe" providerId="ADAL" clId="{C22D1392-542B-4533-982F-3C1BBE9130D9}" dt="2026-06-19T08:28:05.555" v="269" actId="20577"/>
          <ac:spMkLst>
            <pc:docMk/>
            <pc:sldMk cId="132604554" sldId="3413"/>
            <ac:spMk id="2" creationId="{F45025C4-1342-203A-E072-F0FB2CA548A8}"/>
          </ac:spMkLst>
        </pc:spChg>
        <pc:picChg chg="add mod">
          <ac:chgData name="Vogel, Christin" userId="3224d69a-ded6-4583-aae2-9f2d26874ebe" providerId="ADAL" clId="{C22D1392-542B-4533-982F-3C1BBE9130D9}" dt="2026-06-19T08:27:42.253" v="251" actId="1076"/>
          <ac:picMkLst>
            <pc:docMk/>
            <pc:sldMk cId="132604554" sldId="3413"/>
            <ac:picMk id="4" creationId="{6530404E-2C8D-709C-A4CD-2BCF6E939C4A}"/>
          </ac:picMkLst>
        </pc:picChg>
      </pc:sldChg>
      <pc:sldChg chg="addSp modSp new mod">
        <pc:chgData name="Vogel, Christin" userId="3224d69a-ded6-4583-aae2-9f2d26874ebe" providerId="ADAL" clId="{C22D1392-542B-4533-982F-3C1BBE9130D9}" dt="2026-06-19T08:31:07.169" v="297" actId="1076"/>
        <pc:sldMkLst>
          <pc:docMk/>
          <pc:sldMk cId="255912255" sldId="3414"/>
        </pc:sldMkLst>
        <pc:spChg chg="mod">
          <ac:chgData name="Vogel, Christin" userId="3224d69a-ded6-4583-aae2-9f2d26874ebe" providerId="ADAL" clId="{C22D1392-542B-4533-982F-3C1BBE9130D9}" dt="2026-06-19T08:30:35.479" v="291"/>
          <ac:spMkLst>
            <pc:docMk/>
            <pc:sldMk cId="255912255" sldId="3414"/>
            <ac:spMk id="2" creationId="{191EF501-957E-BAA3-8B0C-2E842EFCBBF5}"/>
          </ac:spMkLst>
        </pc:spChg>
        <pc:spChg chg="add mod">
          <ac:chgData name="Vogel, Christin" userId="3224d69a-ded6-4583-aae2-9f2d26874ebe" providerId="ADAL" clId="{C22D1392-542B-4533-982F-3C1BBE9130D9}" dt="2026-06-19T08:31:07.169" v="297" actId="1076"/>
          <ac:spMkLst>
            <pc:docMk/>
            <pc:sldMk cId="255912255" sldId="3414"/>
            <ac:spMk id="4" creationId="{07AD5873-71CE-6FF7-09FC-5962230DE3EF}"/>
          </ac:spMkLst>
        </pc:spChg>
        <pc:picChg chg="add mod">
          <ac:chgData name="Vogel, Christin" userId="3224d69a-ded6-4583-aae2-9f2d26874ebe" providerId="ADAL" clId="{C22D1392-542B-4533-982F-3C1BBE9130D9}" dt="2026-06-19T08:30:50.111" v="294" actId="14100"/>
          <ac:picMkLst>
            <pc:docMk/>
            <pc:sldMk cId="255912255" sldId="3414"/>
            <ac:picMk id="3" creationId="{9B4A1D31-2F43-3B5E-D337-022FA8F72624}"/>
          </ac:picMkLst>
        </pc:picChg>
      </pc:sldChg>
      <pc:sldChg chg="addSp delSp modSp new mod modClrScheme chgLayout">
        <pc:chgData name="Vogel, Christin" userId="3224d69a-ded6-4583-aae2-9f2d26874ebe" providerId="ADAL" clId="{C22D1392-542B-4533-982F-3C1BBE9130D9}" dt="2026-06-19T11:06:45.301" v="1707" actId="20577"/>
        <pc:sldMkLst>
          <pc:docMk/>
          <pc:sldMk cId="2530516961" sldId="3415"/>
        </pc:sldMkLst>
        <pc:spChg chg="mod">
          <ac:chgData name="Vogel, Christin" userId="3224d69a-ded6-4583-aae2-9f2d26874ebe" providerId="ADAL" clId="{C22D1392-542B-4533-982F-3C1BBE9130D9}" dt="2026-06-19T08:29:21.944" v="281" actId="26606"/>
          <ac:spMkLst>
            <pc:docMk/>
            <pc:sldMk cId="2530516961" sldId="3415"/>
            <ac:spMk id="2" creationId="{008E9447-ACC1-589A-06DB-BC64D52ED6EB}"/>
          </ac:spMkLst>
        </pc:spChg>
        <pc:spChg chg="add mod">
          <ac:chgData name="Vogel, Christin" userId="3224d69a-ded6-4583-aae2-9f2d26874ebe" providerId="ADAL" clId="{C22D1392-542B-4533-982F-3C1BBE9130D9}" dt="2026-06-19T11:06:45.301" v="1707" actId="20577"/>
          <ac:spMkLst>
            <pc:docMk/>
            <pc:sldMk cId="2530516961" sldId="3415"/>
            <ac:spMk id="3" creationId="{0369B862-E670-6D32-27D5-C137305400A4}"/>
          </ac:spMkLst>
        </pc:spChg>
        <pc:picChg chg="add mod ord">
          <ac:chgData name="Vogel, Christin" userId="3224d69a-ded6-4583-aae2-9f2d26874ebe" providerId="ADAL" clId="{C22D1392-542B-4533-982F-3C1BBE9130D9}" dt="2026-06-19T08:30:13.795" v="290" actId="166"/>
          <ac:picMkLst>
            <pc:docMk/>
            <pc:sldMk cId="2530516961" sldId="3415"/>
            <ac:picMk id="4" creationId="{73859DB7-0F9A-BF0C-33A2-385EE3494514}"/>
          </ac:picMkLst>
        </pc:picChg>
      </pc:sldChg>
      <pc:sldChg chg="addSp modSp new mod">
        <pc:chgData name="Vogel, Christin" userId="3224d69a-ded6-4583-aae2-9f2d26874ebe" providerId="ADAL" clId="{C22D1392-542B-4533-982F-3C1BBE9130D9}" dt="2026-06-19T08:31:38.290" v="303" actId="1076"/>
        <pc:sldMkLst>
          <pc:docMk/>
          <pc:sldMk cId="635059127" sldId="3416"/>
        </pc:sldMkLst>
        <pc:spChg chg="mod">
          <ac:chgData name="Vogel, Christin" userId="3224d69a-ded6-4583-aae2-9f2d26874ebe" providerId="ADAL" clId="{C22D1392-542B-4533-982F-3C1BBE9130D9}" dt="2026-06-19T08:31:22.779" v="299"/>
          <ac:spMkLst>
            <pc:docMk/>
            <pc:sldMk cId="635059127" sldId="3416"/>
            <ac:spMk id="2" creationId="{DFCDF84A-BAB6-E70B-606E-568CF2F945C2}"/>
          </ac:spMkLst>
        </pc:spChg>
        <pc:spChg chg="add mod">
          <ac:chgData name="Vogel, Christin" userId="3224d69a-ded6-4583-aae2-9f2d26874ebe" providerId="ADAL" clId="{C22D1392-542B-4533-982F-3C1BBE9130D9}" dt="2026-06-19T08:31:38.290" v="303" actId="1076"/>
          <ac:spMkLst>
            <pc:docMk/>
            <pc:sldMk cId="635059127" sldId="3416"/>
            <ac:spMk id="3" creationId="{B8AE2BA3-C490-F71C-7B27-D803E647D1E6}"/>
          </ac:spMkLst>
        </pc:spChg>
      </pc:sldChg>
      <pc:sldChg chg="addSp modSp new mod">
        <pc:chgData name="Vogel, Christin" userId="3224d69a-ded6-4583-aae2-9f2d26874ebe" providerId="ADAL" clId="{C22D1392-542B-4533-982F-3C1BBE9130D9}" dt="2026-06-19T08:38:01.331" v="309" actId="14100"/>
        <pc:sldMkLst>
          <pc:docMk/>
          <pc:sldMk cId="491787137" sldId="3417"/>
        </pc:sldMkLst>
        <pc:spChg chg="mod">
          <ac:chgData name="Vogel, Christin" userId="3224d69a-ded6-4583-aae2-9f2d26874ebe" providerId="ADAL" clId="{C22D1392-542B-4533-982F-3C1BBE9130D9}" dt="2026-06-19T08:37:37.935" v="305"/>
          <ac:spMkLst>
            <pc:docMk/>
            <pc:sldMk cId="491787137" sldId="3417"/>
            <ac:spMk id="2" creationId="{CCBF3327-3F7B-B172-48CA-389F382E27FF}"/>
          </ac:spMkLst>
        </pc:spChg>
        <pc:spChg chg="add mod">
          <ac:chgData name="Vogel, Christin" userId="3224d69a-ded6-4583-aae2-9f2d26874ebe" providerId="ADAL" clId="{C22D1392-542B-4533-982F-3C1BBE9130D9}" dt="2026-06-19T08:38:01.331" v="309" actId="14100"/>
          <ac:spMkLst>
            <pc:docMk/>
            <pc:sldMk cId="491787137" sldId="3417"/>
            <ac:spMk id="3" creationId="{6C6485E2-917E-D934-5A73-5DC89C078B1D}"/>
          </ac:spMkLst>
        </pc:spChg>
      </pc:sldChg>
      <pc:sldChg chg="addSp modSp new mod">
        <pc:chgData name="Vogel, Christin" userId="3224d69a-ded6-4583-aae2-9f2d26874ebe" providerId="ADAL" clId="{C22D1392-542B-4533-982F-3C1BBE9130D9}" dt="2026-06-19T08:38:35.289" v="316" actId="1076"/>
        <pc:sldMkLst>
          <pc:docMk/>
          <pc:sldMk cId="1859163733" sldId="3418"/>
        </pc:sldMkLst>
        <pc:spChg chg="mod">
          <ac:chgData name="Vogel, Christin" userId="3224d69a-ded6-4583-aae2-9f2d26874ebe" providerId="ADAL" clId="{C22D1392-542B-4533-982F-3C1BBE9130D9}" dt="2026-06-19T08:38:17.105" v="311"/>
          <ac:spMkLst>
            <pc:docMk/>
            <pc:sldMk cId="1859163733" sldId="3418"/>
            <ac:spMk id="2" creationId="{37E09168-CDB9-980C-A163-3985471D5F5B}"/>
          </ac:spMkLst>
        </pc:spChg>
        <pc:spChg chg="add mod">
          <ac:chgData name="Vogel, Christin" userId="3224d69a-ded6-4583-aae2-9f2d26874ebe" providerId="ADAL" clId="{C22D1392-542B-4533-982F-3C1BBE9130D9}" dt="2026-06-19T08:38:35.289" v="316" actId="1076"/>
          <ac:spMkLst>
            <pc:docMk/>
            <pc:sldMk cId="1859163733" sldId="3418"/>
            <ac:spMk id="3" creationId="{981D3B69-D2F3-F57F-8931-0C7707B0C2B6}"/>
          </ac:spMkLst>
        </pc:spChg>
      </pc:sldChg>
      <pc:sldChg chg="addSp modSp new mod">
        <pc:chgData name="Vogel, Christin" userId="3224d69a-ded6-4583-aae2-9f2d26874ebe" providerId="ADAL" clId="{C22D1392-542B-4533-982F-3C1BBE9130D9}" dt="2026-06-19T10:44:34.606" v="758" actId="113"/>
        <pc:sldMkLst>
          <pc:docMk/>
          <pc:sldMk cId="2406392080" sldId="3419"/>
        </pc:sldMkLst>
        <pc:spChg chg="mod">
          <ac:chgData name="Vogel, Christin" userId="3224d69a-ded6-4583-aae2-9f2d26874ebe" providerId="ADAL" clId="{C22D1392-542B-4533-982F-3C1BBE9130D9}" dt="2026-06-19T10:41:01.458" v="475" actId="20577"/>
          <ac:spMkLst>
            <pc:docMk/>
            <pc:sldMk cId="2406392080" sldId="3419"/>
            <ac:spMk id="2" creationId="{205DF2A1-6595-032D-CA56-98BE4BF8DD56}"/>
          </ac:spMkLst>
        </pc:spChg>
        <pc:spChg chg="add mod">
          <ac:chgData name="Vogel, Christin" userId="3224d69a-ded6-4583-aae2-9f2d26874ebe" providerId="ADAL" clId="{C22D1392-542B-4533-982F-3C1BBE9130D9}" dt="2026-06-19T10:44:34.606" v="758" actId="113"/>
          <ac:spMkLst>
            <pc:docMk/>
            <pc:sldMk cId="2406392080" sldId="3419"/>
            <ac:spMk id="3" creationId="{9C1FE395-1465-7CDE-B051-946E5A73393C}"/>
          </ac:spMkLst>
        </pc:spChg>
      </pc:sldChg>
      <pc:sldChg chg="addSp modSp new mod">
        <pc:chgData name="Vogel, Christin" userId="3224d69a-ded6-4583-aae2-9f2d26874ebe" providerId="ADAL" clId="{C22D1392-542B-4533-982F-3C1BBE9130D9}" dt="2026-06-19T10:54:43.283" v="827" actId="1076"/>
        <pc:sldMkLst>
          <pc:docMk/>
          <pc:sldMk cId="3914230801" sldId="3420"/>
        </pc:sldMkLst>
        <pc:spChg chg="mod">
          <ac:chgData name="Vogel, Christin" userId="3224d69a-ded6-4583-aae2-9f2d26874ebe" providerId="ADAL" clId="{C22D1392-542B-4533-982F-3C1BBE9130D9}" dt="2026-06-19T10:49:37.284" v="819" actId="20577"/>
          <ac:spMkLst>
            <pc:docMk/>
            <pc:sldMk cId="3914230801" sldId="3420"/>
            <ac:spMk id="2" creationId="{36AB2935-016B-BF13-F65A-25102107BD0D}"/>
          </ac:spMkLst>
        </pc:spChg>
        <pc:picChg chg="add mod">
          <ac:chgData name="Vogel, Christin" userId="3224d69a-ded6-4583-aae2-9f2d26874ebe" providerId="ADAL" clId="{C22D1392-542B-4533-982F-3C1BBE9130D9}" dt="2026-06-19T10:54:43.283" v="827" actId="1076"/>
          <ac:picMkLst>
            <pc:docMk/>
            <pc:sldMk cId="3914230801" sldId="3420"/>
            <ac:picMk id="4" creationId="{5436DA82-9045-5510-1FF6-9B071C4B851B}"/>
          </ac:picMkLst>
        </pc:picChg>
        <pc:picChg chg="add mod">
          <ac:chgData name="Vogel, Christin" userId="3224d69a-ded6-4583-aae2-9f2d26874ebe" providerId="ADAL" clId="{C22D1392-542B-4533-982F-3C1BBE9130D9}" dt="2026-06-19T10:54:37.350" v="826" actId="1076"/>
          <ac:picMkLst>
            <pc:docMk/>
            <pc:sldMk cId="3914230801" sldId="3420"/>
            <ac:picMk id="6" creationId="{E2DA563D-8A7D-B248-7E69-46E5BCDC0A66}"/>
          </ac:picMkLst>
        </pc:picChg>
      </pc:sldChg>
      <pc:sldChg chg="addSp modSp new mod">
        <pc:chgData name="Vogel, Christin" userId="3224d69a-ded6-4583-aae2-9f2d26874ebe" providerId="ADAL" clId="{C22D1392-542B-4533-982F-3C1BBE9130D9}" dt="2026-06-19T11:00:20.822" v="1281" actId="1076"/>
        <pc:sldMkLst>
          <pc:docMk/>
          <pc:sldMk cId="369222108" sldId="3421"/>
        </pc:sldMkLst>
        <pc:spChg chg="mod">
          <ac:chgData name="Vogel, Christin" userId="3224d69a-ded6-4583-aae2-9f2d26874ebe" providerId="ADAL" clId="{C22D1392-542B-4533-982F-3C1BBE9130D9}" dt="2026-06-19T10:55:25.168" v="851" actId="20577"/>
          <ac:spMkLst>
            <pc:docMk/>
            <pc:sldMk cId="369222108" sldId="3421"/>
            <ac:spMk id="2" creationId="{A3E2D679-EBF0-E458-5621-79D04649F375}"/>
          </ac:spMkLst>
        </pc:spChg>
        <pc:spChg chg="add mod">
          <ac:chgData name="Vogel, Christin" userId="3224d69a-ded6-4583-aae2-9f2d26874ebe" providerId="ADAL" clId="{C22D1392-542B-4533-982F-3C1BBE9130D9}" dt="2026-06-19T11:00:18.403" v="1280" actId="20577"/>
          <ac:spMkLst>
            <pc:docMk/>
            <pc:sldMk cId="369222108" sldId="3421"/>
            <ac:spMk id="5" creationId="{C96E25CE-2CA6-A776-C9C7-FDFEB30C970E}"/>
          </ac:spMkLst>
        </pc:spChg>
        <pc:picChg chg="add mod">
          <ac:chgData name="Vogel, Christin" userId="3224d69a-ded6-4583-aae2-9f2d26874ebe" providerId="ADAL" clId="{C22D1392-542B-4533-982F-3C1BBE9130D9}" dt="2026-06-19T10:55:30.976" v="852" actId="1076"/>
          <ac:picMkLst>
            <pc:docMk/>
            <pc:sldMk cId="369222108" sldId="3421"/>
            <ac:picMk id="4" creationId="{1B70CE6F-2DC0-72A0-4C77-6236B38B4A09}"/>
          </ac:picMkLst>
        </pc:picChg>
        <pc:picChg chg="add mod">
          <ac:chgData name="Vogel, Christin" userId="3224d69a-ded6-4583-aae2-9f2d26874ebe" providerId="ADAL" clId="{C22D1392-542B-4533-982F-3C1BBE9130D9}" dt="2026-06-19T11:00:20.822" v="1281" actId="1076"/>
          <ac:picMkLst>
            <pc:docMk/>
            <pc:sldMk cId="369222108" sldId="3421"/>
            <ac:picMk id="7" creationId="{23423DA1-24C4-5854-5DBF-2A5C2A5AE2A1}"/>
          </ac:picMkLst>
        </pc:picChg>
      </pc:sldChg>
      <pc:sldChg chg="addSp modSp new mod modClrScheme chgLayout">
        <pc:chgData name="Vogel, Christin" userId="3224d69a-ded6-4583-aae2-9f2d26874ebe" providerId="ADAL" clId="{C22D1392-542B-4533-982F-3C1BBE9130D9}" dt="2026-06-25T13:13:40.183" v="1823" actId="20577"/>
        <pc:sldMkLst>
          <pc:docMk/>
          <pc:sldMk cId="1567640067" sldId="3422"/>
        </pc:sldMkLst>
        <pc:spChg chg="mod">
          <ac:chgData name="Vogel, Christin" userId="3224d69a-ded6-4583-aae2-9f2d26874ebe" providerId="ADAL" clId="{C22D1392-542B-4533-982F-3C1BBE9130D9}" dt="2026-06-19T11:05:31.574" v="1584" actId="313"/>
          <ac:spMkLst>
            <pc:docMk/>
            <pc:sldMk cId="1567640067" sldId="3422"/>
            <ac:spMk id="2" creationId="{6FFC6931-AA8A-63AC-EA2E-4890667D6014}"/>
          </ac:spMkLst>
        </pc:spChg>
        <pc:spChg chg="add mod">
          <ac:chgData name="Vogel, Christin" userId="3224d69a-ded6-4583-aae2-9f2d26874ebe" providerId="ADAL" clId="{C22D1392-542B-4533-982F-3C1BBE9130D9}" dt="2026-06-25T13:13:40.183" v="1823" actId="20577"/>
          <ac:spMkLst>
            <pc:docMk/>
            <pc:sldMk cId="1567640067" sldId="3422"/>
            <ac:spMk id="7" creationId="{7426FAE8-ADCE-341B-351F-413C14328999}"/>
          </ac:spMkLst>
        </pc:spChg>
      </pc:sldChg>
      <pc:sldChg chg="addSp modSp new mod modClrScheme chgLayout">
        <pc:chgData name="Vogel, Christin" userId="3224d69a-ded6-4583-aae2-9f2d26874ebe" providerId="ADAL" clId="{C22D1392-542B-4533-982F-3C1BBE9130D9}" dt="2026-06-25T13:28:10.233" v="3052" actId="27636"/>
        <pc:sldMkLst>
          <pc:docMk/>
          <pc:sldMk cId="438592877" sldId="3423"/>
        </pc:sldMkLst>
        <pc:spChg chg="mod ord">
          <ac:chgData name="Vogel, Christin" userId="3224d69a-ded6-4583-aae2-9f2d26874ebe" providerId="ADAL" clId="{C22D1392-542B-4533-982F-3C1BBE9130D9}" dt="2026-06-25T13:15:40.882" v="1827" actId="700"/>
          <ac:spMkLst>
            <pc:docMk/>
            <pc:sldMk cId="438592877" sldId="3423"/>
            <ac:spMk id="2" creationId="{2C0C67BB-F2E4-DD1C-7561-987093EDCF66}"/>
          </ac:spMkLst>
        </pc:spChg>
        <pc:spChg chg="add mod ord">
          <ac:chgData name="Vogel, Christin" userId="3224d69a-ded6-4583-aae2-9f2d26874ebe" providerId="ADAL" clId="{C22D1392-542B-4533-982F-3C1BBE9130D9}" dt="2026-06-25T13:28:10.233" v="3052" actId="27636"/>
          <ac:spMkLst>
            <pc:docMk/>
            <pc:sldMk cId="438592877" sldId="3423"/>
            <ac:spMk id="3" creationId="{89BCDDEF-F175-26A1-EDFC-B1635EB60CDB}"/>
          </ac:spMkLst>
        </pc:spChg>
      </pc:sldChg>
      <pc:sldChg chg="modSp new mod">
        <pc:chgData name="Vogel, Christin" userId="3224d69a-ded6-4583-aae2-9f2d26874ebe" providerId="ADAL" clId="{C22D1392-542B-4533-982F-3C1BBE9130D9}" dt="2026-06-25T13:52:03.314" v="3562" actId="5793"/>
        <pc:sldMkLst>
          <pc:docMk/>
          <pc:sldMk cId="1191469426" sldId="3424"/>
        </pc:sldMkLst>
        <pc:spChg chg="mod">
          <ac:chgData name="Vogel, Christin" userId="3224d69a-ded6-4583-aae2-9f2d26874ebe" providerId="ADAL" clId="{C22D1392-542B-4533-982F-3C1BBE9130D9}" dt="2026-06-25T13:52:03.314" v="3562" actId="5793"/>
          <ac:spMkLst>
            <pc:docMk/>
            <pc:sldMk cId="1191469426" sldId="3424"/>
            <ac:spMk id="2" creationId="{2C6FC029-B2FF-B870-EEED-6EE6851A5A23}"/>
          </ac:spMkLst>
        </pc:spChg>
        <pc:spChg chg="mod">
          <ac:chgData name="Vogel, Christin" userId="3224d69a-ded6-4583-aae2-9f2d26874ebe" providerId="ADAL" clId="{C22D1392-542B-4533-982F-3C1BBE9130D9}" dt="2026-06-25T13:28:20.680" v="3062" actId="20577"/>
          <ac:spMkLst>
            <pc:docMk/>
            <pc:sldMk cId="1191469426" sldId="3424"/>
            <ac:spMk id="3" creationId="{3368AD31-0F7B-BF78-7152-3FF4B2FAE53B}"/>
          </ac:spMkLst>
        </pc:spChg>
      </pc:sldChg>
      <pc:sldChg chg="modSp new mod">
        <pc:chgData name="Vogel, Christin" userId="3224d69a-ded6-4583-aae2-9f2d26874ebe" providerId="ADAL" clId="{C22D1392-542B-4533-982F-3C1BBE9130D9}" dt="2026-06-25T13:53:45.376" v="3884" actId="20577"/>
        <pc:sldMkLst>
          <pc:docMk/>
          <pc:sldMk cId="2268442723" sldId="3425"/>
        </pc:sldMkLst>
        <pc:spChg chg="mod">
          <ac:chgData name="Vogel, Christin" userId="3224d69a-ded6-4583-aae2-9f2d26874ebe" providerId="ADAL" clId="{C22D1392-542B-4533-982F-3C1BBE9130D9}" dt="2026-06-25T13:53:30.360" v="3873" actId="5793"/>
          <ac:spMkLst>
            <pc:docMk/>
            <pc:sldMk cId="2268442723" sldId="3425"/>
            <ac:spMk id="2" creationId="{5C5A735A-01B8-697B-7279-3B04EA5C5FD2}"/>
          </ac:spMkLst>
        </pc:spChg>
        <pc:spChg chg="mod">
          <ac:chgData name="Vogel, Christin" userId="3224d69a-ded6-4583-aae2-9f2d26874ebe" providerId="ADAL" clId="{C22D1392-542B-4533-982F-3C1BBE9130D9}" dt="2026-06-25T13:53:45.376" v="3884" actId="20577"/>
          <ac:spMkLst>
            <pc:docMk/>
            <pc:sldMk cId="2268442723" sldId="3425"/>
            <ac:spMk id="3" creationId="{3201CC00-E3AC-FFB8-D073-69A49CEBDFA5}"/>
          </ac:spMkLst>
        </pc:spChg>
      </pc:sldChg>
      <pc:sldChg chg="modSp new mod">
        <pc:chgData name="Vogel, Christin" userId="3224d69a-ded6-4583-aae2-9f2d26874ebe" providerId="ADAL" clId="{C22D1392-542B-4533-982F-3C1BBE9130D9}" dt="2026-06-25T14:00:29.243" v="4654" actId="20577"/>
        <pc:sldMkLst>
          <pc:docMk/>
          <pc:sldMk cId="2117132216" sldId="3426"/>
        </pc:sldMkLst>
        <pc:spChg chg="mod">
          <ac:chgData name="Vogel, Christin" userId="3224d69a-ded6-4583-aae2-9f2d26874ebe" providerId="ADAL" clId="{C22D1392-542B-4533-982F-3C1BBE9130D9}" dt="2026-06-25T14:00:29.243" v="4654" actId="20577"/>
          <ac:spMkLst>
            <pc:docMk/>
            <pc:sldMk cId="2117132216" sldId="3426"/>
            <ac:spMk id="2" creationId="{B1CCA57F-66D1-A5AE-840E-D4CEAF5FD9E4}"/>
          </ac:spMkLst>
        </pc:spChg>
        <pc:spChg chg="mod">
          <ac:chgData name="Vogel, Christin" userId="3224d69a-ded6-4583-aae2-9f2d26874ebe" providerId="ADAL" clId="{C22D1392-542B-4533-982F-3C1BBE9130D9}" dt="2026-06-25T13:57:27.600" v="4069" actId="20577"/>
          <ac:spMkLst>
            <pc:docMk/>
            <pc:sldMk cId="2117132216" sldId="3426"/>
            <ac:spMk id="3" creationId="{12479E30-46A4-B5D8-3154-76DBD3CE418D}"/>
          </ac:spMkLst>
        </pc:spChg>
      </pc:sldChg>
      <pc:sldChg chg="addSp delSp modSp new mod modClrScheme chgLayout">
        <pc:chgData name="Vogel, Christin" userId="3224d69a-ded6-4583-aae2-9f2d26874ebe" providerId="ADAL" clId="{C22D1392-542B-4533-982F-3C1BBE9130D9}" dt="2026-06-25T14:17:43.359" v="5394" actId="20577"/>
        <pc:sldMkLst>
          <pc:docMk/>
          <pc:sldMk cId="823648146" sldId="3427"/>
        </pc:sldMkLst>
        <pc:spChg chg="mod ord">
          <ac:chgData name="Vogel, Christin" userId="3224d69a-ded6-4583-aae2-9f2d26874ebe" providerId="ADAL" clId="{C22D1392-542B-4533-982F-3C1BBE9130D9}" dt="2026-06-25T14:17:43.359" v="5394" actId="20577"/>
          <ac:spMkLst>
            <pc:docMk/>
            <pc:sldMk cId="823648146" sldId="3427"/>
            <ac:spMk id="2" creationId="{3F7B2CDD-8462-A7BC-2870-91F31C46CF58}"/>
          </ac:spMkLst>
        </pc:spChg>
        <pc:spChg chg="mod">
          <ac:chgData name="Vogel, Christin" userId="3224d69a-ded6-4583-aae2-9f2d26874ebe" providerId="ADAL" clId="{C22D1392-542B-4533-982F-3C1BBE9130D9}" dt="2026-06-25T14:12:29.288" v="4796" actId="26606"/>
          <ac:spMkLst>
            <pc:docMk/>
            <pc:sldMk cId="823648146" sldId="3427"/>
            <ac:spMk id="3" creationId="{168F6E7F-8066-CC30-B5C4-EB6878A34004}"/>
          </ac:spMkLst>
        </pc:spChg>
        <pc:picChg chg="add del mod">
          <ac:chgData name="Vogel, Christin" userId="3224d69a-ded6-4583-aae2-9f2d26874ebe" providerId="ADAL" clId="{C22D1392-542B-4533-982F-3C1BBE9130D9}" dt="2026-06-25T14:16:44.452" v="5344" actId="14100"/>
          <ac:picMkLst>
            <pc:docMk/>
            <pc:sldMk cId="823648146" sldId="3427"/>
            <ac:picMk id="5" creationId="{D9BE1096-B8ED-AE9B-82BD-7306871F89AE}"/>
          </ac:picMkLst>
        </pc:picChg>
      </pc:sldChg>
    </pc:docChg>
  </pc:docChgLst>
  <pc:docChgLst>
    <pc:chgData name="Vogel, Christin" userId="S::christin.vogel@karlsruhe.ihk.de::3224d69a-ded6-4583-aae2-9f2d26874ebe" providerId="AD" clId="Web-{DE266F08-215E-DB9B-EC62-46E7A89A1539}"/>
    <pc:docChg chg="modSld">
      <pc:chgData name="Vogel, Christin" userId="S::christin.vogel@karlsruhe.ihk.de::3224d69a-ded6-4583-aae2-9f2d26874ebe" providerId="AD" clId="Web-{DE266F08-215E-DB9B-EC62-46E7A89A1539}" dt="2026-09-28T13:01:02.287" v="4" actId="20577"/>
      <pc:docMkLst>
        <pc:docMk/>
      </pc:docMkLst>
      <pc:sldChg chg="modSp">
        <pc:chgData name="Vogel, Christin" userId="S::christin.vogel@karlsruhe.ihk.de::3224d69a-ded6-4583-aae2-9f2d26874ebe" providerId="AD" clId="Web-{DE266F08-215E-DB9B-EC62-46E7A89A1539}" dt="2026-09-28T13:01:02.287" v="4" actId="20577"/>
        <pc:sldMkLst>
          <pc:docMk/>
          <pc:sldMk cId="859444234" sldId="3392"/>
        </pc:sldMkLst>
        <pc:spChg chg="mod">
          <ac:chgData name="Vogel, Christin" userId="S::christin.vogel@karlsruhe.ihk.de::3224d69a-ded6-4583-aae2-9f2d26874ebe" providerId="AD" clId="Web-{DE266F08-215E-DB9B-EC62-46E7A89A1539}" dt="2026-09-28T13:01:02.287" v="4" actId="20577"/>
          <ac:spMkLst>
            <pc:docMk/>
            <pc:sldMk cId="859444234" sldId="3392"/>
            <ac:spMk id="2" creationId="{C6E19DFE-197E-03D1-288A-A440CE4267F8}"/>
          </ac:spMkLst>
        </pc:spChg>
      </pc:sldChg>
    </pc:docChg>
  </pc:docChgLst>
  <pc:docChgLst>
    <pc:chgData name="Vogel, Christin" userId="3224d69a-ded6-4583-aae2-9f2d26874ebe" providerId="ADAL" clId="{6D9F4523-C8FD-416E-848D-61FFC4E38A02}"/>
    <pc:docChg chg="undo custSel addSld modSld addSection delSection modSection">
      <pc:chgData name="Vogel, Christin" userId="3224d69a-ded6-4583-aae2-9f2d26874ebe" providerId="ADAL" clId="{6D9F4523-C8FD-416E-848D-61FFC4E38A02}" dt="2026-07-10T10:36:57.675" v="695" actId="20577"/>
      <pc:docMkLst>
        <pc:docMk/>
      </pc:docMkLst>
      <pc:sldChg chg="modSp mod">
        <pc:chgData name="Vogel, Christin" userId="3224d69a-ded6-4583-aae2-9f2d26874ebe" providerId="ADAL" clId="{6D9F4523-C8FD-416E-848D-61FFC4E38A02}" dt="2026-07-10T10:16:56.839" v="12" actId="313"/>
        <pc:sldMkLst>
          <pc:docMk/>
          <pc:sldMk cId="2530516961" sldId="3415"/>
        </pc:sldMkLst>
        <pc:spChg chg="mod">
          <ac:chgData name="Vogel, Christin" userId="3224d69a-ded6-4583-aae2-9f2d26874ebe" providerId="ADAL" clId="{6D9F4523-C8FD-416E-848D-61FFC4E38A02}" dt="2026-07-10T10:16:56.839" v="12" actId="313"/>
          <ac:spMkLst>
            <pc:docMk/>
            <pc:sldMk cId="2530516961" sldId="3415"/>
            <ac:spMk id="3" creationId="{0369B862-E670-6D32-27D5-C137305400A4}"/>
          </ac:spMkLst>
        </pc:spChg>
      </pc:sldChg>
      <pc:sldChg chg="modSp mod">
        <pc:chgData name="Vogel, Christin" userId="3224d69a-ded6-4583-aae2-9f2d26874ebe" providerId="ADAL" clId="{6D9F4523-C8FD-416E-848D-61FFC4E38A02}" dt="2026-07-10T10:16:16.847" v="8" actId="20577"/>
        <pc:sldMkLst>
          <pc:docMk/>
          <pc:sldMk cId="1567640067" sldId="3422"/>
        </pc:sldMkLst>
        <pc:spChg chg="mod">
          <ac:chgData name="Vogel, Christin" userId="3224d69a-ded6-4583-aae2-9f2d26874ebe" providerId="ADAL" clId="{6D9F4523-C8FD-416E-848D-61FFC4E38A02}" dt="2026-07-10T10:16:16.847" v="8" actId="20577"/>
          <ac:spMkLst>
            <pc:docMk/>
            <pc:sldMk cId="1567640067" sldId="3422"/>
            <ac:spMk id="7" creationId="{7426FAE8-ADCE-341B-351F-413C14328999}"/>
          </ac:spMkLst>
        </pc:spChg>
      </pc:sldChg>
      <pc:sldChg chg="addSp delSp modSp new mod modClrScheme chgLayout">
        <pc:chgData name="Vogel, Christin" userId="3224d69a-ded6-4583-aae2-9f2d26874ebe" providerId="ADAL" clId="{6D9F4523-C8FD-416E-848D-61FFC4E38A02}" dt="2026-07-10T10:34:58.568" v="645" actId="20577"/>
        <pc:sldMkLst>
          <pc:docMk/>
          <pc:sldMk cId="2834415618" sldId="3428"/>
        </pc:sldMkLst>
        <pc:spChg chg="add del mod ord">
          <ac:chgData name="Vogel, Christin" userId="3224d69a-ded6-4583-aae2-9f2d26874ebe" providerId="ADAL" clId="{6D9F4523-C8FD-416E-848D-61FFC4E38A02}" dt="2026-07-10T10:34:58.568" v="645" actId="20577"/>
          <ac:spMkLst>
            <pc:docMk/>
            <pc:sldMk cId="2834415618" sldId="3428"/>
            <ac:spMk id="2" creationId="{978D276B-7000-0BF5-C6CA-7EED4F9F913C}"/>
          </ac:spMkLst>
        </pc:spChg>
        <pc:spChg chg="mod ord">
          <ac:chgData name="Vogel, Christin" userId="3224d69a-ded6-4583-aae2-9f2d26874ebe" providerId="ADAL" clId="{6D9F4523-C8FD-416E-848D-61FFC4E38A02}" dt="2026-07-10T10:21:11.522" v="84" actId="700"/>
          <ac:spMkLst>
            <pc:docMk/>
            <pc:sldMk cId="2834415618" sldId="3428"/>
            <ac:spMk id="3" creationId="{7DA957DB-D52D-77F2-EFC9-866037210D2C}"/>
          </ac:spMkLst>
        </pc:spChg>
        <pc:spChg chg="add del mod ord">
          <ac:chgData name="Vogel, Christin" userId="3224d69a-ded6-4583-aae2-9f2d26874ebe" providerId="ADAL" clId="{6D9F4523-C8FD-416E-848D-61FFC4E38A02}" dt="2026-07-10T10:19:17.863" v="50" actId="700"/>
          <ac:spMkLst>
            <pc:docMk/>
            <pc:sldMk cId="2834415618" sldId="3428"/>
            <ac:spMk id="4" creationId="{F1BB09C6-A3D0-FBC5-1659-7B0185A6FBD9}"/>
          </ac:spMkLst>
        </pc:spChg>
        <pc:spChg chg="add del mod ord">
          <ac:chgData name="Vogel, Christin" userId="3224d69a-ded6-4583-aae2-9f2d26874ebe" providerId="ADAL" clId="{6D9F4523-C8FD-416E-848D-61FFC4E38A02}" dt="2026-07-10T10:19:17.863" v="50" actId="700"/>
          <ac:spMkLst>
            <pc:docMk/>
            <pc:sldMk cId="2834415618" sldId="3428"/>
            <ac:spMk id="5" creationId="{1032914B-FC76-E2BF-6BD4-A7CE1176C3CE}"/>
          </ac:spMkLst>
        </pc:spChg>
        <pc:spChg chg="add del mod ord">
          <ac:chgData name="Vogel, Christin" userId="3224d69a-ded6-4583-aae2-9f2d26874ebe" providerId="ADAL" clId="{6D9F4523-C8FD-416E-848D-61FFC4E38A02}" dt="2026-07-10T10:21:11.522" v="84" actId="700"/>
          <ac:spMkLst>
            <pc:docMk/>
            <pc:sldMk cId="2834415618" sldId="3428"/>
            <ac:spMk id="6" creationId="{1DDE568D-5D30-3EB8-A2A8-D326635101B6}"/>
          </ac:spMkLst>
        </pc:spChg>
        <pc:spChg chg="add del mod">
          <ac:chgData name="Vogel, Christin" userId="3224d69a-ded6-4583-aae2-9f2d26874ebe" providerId="ADAL" clId="{6D9F4523-C8FD-416E-848D-61FFC4E38A02}" dt="2026-07-10T10:33:32.346" v="421" actId="478"/>
          <ac:spMkLst>
            <pc:docMk/>
            <pc:sldMk cId="2834415618" sldId="3428"/>
            <ac:spMk id="7" creationId="{2EC4ABE7-5055-D6A9-8146-C2E3BA63E626}"/>
          </ac:spMkLst>
        </pc:spChg>
      </pc:sldChg>
      <pc:sldChg chg="addSp delSp modSp new mod modClrScheme chgLayout">
        <pc:chgData name="Vogel, Christin" userId="3224d69a-ded6-4583-aae2-9f2d26874ebe" providerId="ADAL" clId="{6D9F4523-C8FD-416E-848D-61FFC4E38A02}" dt="2026-07-10T10:36:57.675" v="695" actId="20577"/>
        <pc:sldMkLst>
          <pc:docMk/>
          <pc:sldMk cId="3678885607" sldId="3429"/>
        </pc:sldMkLst>
        <pc:spChg chg="add del">
          <ac:chgData name="Vogel, Christin" userId="3224d69a-ded6-4583-aae2-9f2d26874ebe" providerId="ADAL" clId="{6D9F4523-C8FD-416E-848D-61FFC4E38A02}" dt="2026-07-10T10:36:47.728" v="663" actId="26606"/>
          <ac:spMkLst>
            <pc:docMk/>
            <pc:sldMk cId="3678885607" sldId="3429"/>
            <ac:spMk id="2" creationId="{ECE616D0-5120-9F15-87C4-4216BB7B9382}"/>
          </ac:spMkLst>
        </pc:spChg>
        <pc:spChg chg="mod">
          <ac:chgData name="Vogel, Christin" userId="3224d69a-ded6-4583-aae2-9f2d26874ebe" providerId="ADAL" clId="{6D9F4523-C8FD-416E-848D-61FFC4E38A02}" dt="2026-07-10T10:36:47.728" v="663" actId="26606"/>
          <ac:spMkLst>
            <pc:docMk/>
            <pc:sldMk cId="3678885607" sldId="3429"/>
            <ac:spMk id="3" creationId="{3A80CFF8-E451-5D26-41C1-461EA0471DD5}"/>
          </ac:spMkLst>
        </pc:spChg>
        <pc:spChg chg="add mod">
          <ac:chgData name="Vogel, Christin" userId="3224d69a-ded6-4583-aae2-9f2d26874ebe" providerId="ADAL" clId="{6D9F4523-C8FD-416E-848D-61FFC4E38A02}" dt="2026-07-10T10:36:57.675" v="695" actId="20577"/>
          <ac:spMkLst>
            <pc:docMk/>
            <pc:sldMk cId="3678885607" sldId="3429"/>
            <ac:spMk id="10" creationId="{C64D5C66-4037-5C3B-527C-D6996A286574}"/>
          </ac:spMkLst>
        </pc:spChg>
        <pc:picChg chg="add mod">
          <ac:chgData name="Vogel, Christin" userId="3224d69a-ded6-4583-aae2-9f2d26874ebe" providerId="ADAL" clId="{6D9F4523-C8FD-416E-848D-61FFC4E38A02}" dt="2026-07-10T10:36:47.728" v="663" actId="26606"/>
          <ac:picMkLst>
            <pc:docMk/>
            <pc:sldMk cId="3678885607" sldId="3429"/>
            <ac:picMk id="5" creationId="{C37AE1D0-3912-9108-A310-E189A37EF94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2" y="0"/>
            <a:ext cx="2945659" cy="496491"/>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50445" y="0"/>
            <a:ext cx="2945659" cy="496491"/>
          </a:xfrm>
          <a:prstGeom prst="rect">
            <a:avLst/>
          </a:prstGeom>
        </p:spPr>
        <p:txBody>
          <a:bodyPr vert="horz" lIns="91440" tIns="45720" rIns="91440" bIns="45720" rtlCol="0"/>
          <a:lstStyle>
            <a:lvl1pPr algn="r">
              <a:defRPr sz="1200"/>
            </a:lvl1pPr>
          </a:lstStyle>
          <a:p>
            <a:fld id="{1FB163F4-F6B3-4BCC-80DF-DFAA5E4F7636}" type="datetime1">
              <a:rPr lang="de-DE" smtClean="0"/>
              <a:t>28.09.2026</a:t>
            </a:fld>
            <a:endParaRPr lang="de-DE"/>
          </a:p>
        </p:txBody>
      </p:sp>
      <p:sp>
        <p:nvSpPr>
          <p:cNvPr id="4" name="Fußzeilenplatzhalter 3"/>
          <p:cNvSpPr>
            <a:spLocks noGrp="1"/>
          </p:cNvSpPr>
          <p:nvPr>
            <p:ph type="ftr" sz="quarter" idx="2"/>
          </p:nvPr>
        </p:nvSpPr>
        <p:spPr>
          <a:xfrm>
            <a:off x="2" y="9431599"/>
            <a:ext cx="2945659" cy="496491"/>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50445" y="9431599"/>
            <a:ext cx="2945659" cy="496491"/>
          </a:xfrm>
          <a:prstGeom prst="rect">
            <a:avLst/>
          </a:prstGeom>
        </p:spPr>
        <p:txBody>
          <a:bodyPr vert="horz" lIns="91440" tIns="45720" rIns="91440" bIns="45720" rtlCol="0" anchor="b"/>
          <a:lstStyle>
            <a:lvl1pPr algn="r">
              <a:defRPr sz="1200"/>
            </a:lvl1pPr>
          </a:lstStyle>
          <a:p>
            <a:fld id="{0A75C69B-DCF0-461F-97C3-AE87B806C424}" type="slidenum">
              <a:rPr lang="de-DE" smtClean="0"/>
              <a:t>‹#›</a:t>
            </a:fld>
            <a:endParaRPr lang="de-DE"/>
          </a:p>
        </p:txBody>
      </p:sp>
    </p:spTree>
    <p:extLst>
      <p:ext uri="{BB962C8B-B14F-4D97-AF65-F5344CB8AC3E}">
        <p14:creationId xmlns:p14="http://schemas.microsoft.com/office/powerpoint/2010/main" val="2904262066"/>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umsplatzhalter 2"/>
          <p:cNvSpPr>
            <a:spLocks noGrp="1"/>
          </p:cNvSpPr>
          <p:nvPr>
            <p:ph type="dt" idx="1"/>
          </p:nvPr>
        </p:nvSpPr>
        <p:spPr>
          <a:xfrm>
            <a:off x="3850445" y="184103"/>
            <a:ext cx="2945659" cy="496491"/>
          </a:xfrm>
          <a:prstGeom prst="rect">
            <a:avLst/>
          </a:prstGeom>
        </p:spPr>
        <p:txBody>
          <a:bodyPr vert="horz" lIns="91440" tIns="45720" rIns="91440" bIns="45720" rtlCol="0" anchor="b"/>
          <a:lstStyle>
            <a:lvl1pPr algn="r">
              <a:defRPr sz="1200">
                <a:solidFill>
                  <a:schemeClr val="tx2"/>
                </a:solidFill>
              </a:defRPr>
            </a:lvl1pPr>
          </a:lstStyle>
          <a:p>
            <a:fld id="{A0589BDF-E0A5-4CD8-8A39-0D8EE4AAE4C4}" type="datetime1">
              <a:rPr lang="de-DE" smtClean="0"/>
              <a:t>28.09.2026</a:t>
            </a:fld>
            <a:endParaRPr lang="de-DE"/>
          </a:p>
        </p:txBody>
      </p:sp>
      <p:sp>
        <p:nvSpPr>
          <p:cNvPr id="4" name="Folienbildplatzhalter 3"/>
          <p:cNvSpPr>
            <a:spLocks noGrp="1" noRot="1" noChangeAspect="1"/>
          </p:cNvSpPr>
          <p:nvPr>
            <p:ph type="sldImg" idx="2"/>
          </p:nvPr>
        </p:nvSpPr>
        <p:spPr>
          <a:xfrm>
            <a:off x="90488" y="993775"/>
            <a:ext cx="6616700" cy="3722688"/>
          </a:xfrm>
          <a:prstGeom prst="rect">
            <a:avLst/>
          </a:prstGeom>
          <a:noFill/>
          <a:ln w="9525" cap="sq">
            <a:solidFill>
              <a:schemeClr val="tx2"/>
            </a:solidFill>
            <a:miter lim="800000"/>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90487" y="5515058"/>
            <a:ext cx="6616700" cy="367002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2" y="9431599"/>
            <a:ext cx="2945659" cy="496491"/>
          </a:xfrm>
          <a:prstGeom prst="rect">
            <a:avLst/>
          </a:prstGeom>
        </p:spPr>
        <p:txBody>
          <a:bodyPr vert="horz" lIns="91440" tIns="45720" rIns="91440" bIns="45720" rtlCol="0" anchor="b"/>
          <a:lstStyle>
            <a:lvl1pPr algn="l">
              <a:defRPr sz="1200">
                <a:solidFill>
                  <a:schemeClr val="tx2"/>
                </a:solidFill>
              </a:defRPr>
            </a:lvl1pPr>
          </a:lstStyle>
          <a:p>
            <a:r>
              <a:rPr lang="de-DE"/>
              <a:t>© IHK Karlsruhe</a:t>
            </a:r>
          </a:p>
        </p:txBody>
      </p:sp>
      <p:sp>
        <p:nvSpPr>
          <p:cNvPr id="7" name="Foliennummernplatzhalter 6"/>
          <p:cNvSpPr>
            <a:spLocks noGrp="1"/>
          </p:cNvSpPr>
          <p:nvPr>
            <p:ph type="sldNum" sz="quarter" idx="5"/>
          </p:nvPr>
        </p:nvSpPr>
        <p:spPr>
          <a:xfrm>
            <a:off x="3850445" y="9431599"/>
            <a:ext cx="2945659" cy="496491"/>
          </a:xfrm>
          <a:prstGeom prst="rect">
            <a:avLst/>
          </a:prstGeom>
        </p:spPr>
        <p:txBody>
          <a:bodyPr vert="horz" lIns="91440" tIns="45720" rIns="91440" bIns="45720" rtlCol="0" anchor="b"/>
          <a:lstStyle>
            <a:lvl1pPr algn="r">
              <a:defRPr sz="1200">
                <a:solidFill>
                  <a:schemeClr val="tx2"/>
                </a:solidFill>
              </a:defRPr>
            </a:lvl1pPr>
          </a:lstStyle>
          <a:p>
            <a:fld id="{741F3676-A383-43EB-B689-400F1E93A2B8}" type="slidenum">
              <a:rPr lang="de-DE" smtClean="0"/>
              <a:pPr/>
              <a:t>‹#›</a:t>
            </a:fld>
            <a:endParaRPr lang="de-DE"/>
          </a:p>
        </p:txBody>
      </p:sp>
      <p:sp>
        <p:nvSpPr>
          <p:cNvPr id="9" name="Textfeld 8">
            <a:extLst>
              <a:ext uri="{FF2B5EF4-FFF2-40B4-BE49-F238E27FC236}">
                <a16:creationId xmlns:a16="http://schemas.microsoft.com/office/drawing/2014/main" id="{2980E67E-95E5-485D-AA3B-C4A5CB9A3CC8}"/>
              </a:ext>
            </a:extLst>
          </p:cNvPr>
          <p:cNvSpPr txBox="1"/>
          <p:nvPr/>
        </p:nvSpPr>
        <p:spPr>
          <a:xfrm>
            <a:off x="90487" y="4928087"/>
            <a:ext cx="6616700" cy="417435"/>
          </a:xfrm>
          <a:prstGeom prst="rect">
            <a:avLst/>
          </a:prstGeom>
          <a:solidFill>
            <a:schemeClr val="bg2"/>
          </a:solidFill>
        </p:spPr>
        <p:txBody>
          <a:bodyPr wrap="square" lIns="0" tIns="0" rIns="0" bIns="0" rtlCol="0" anchor="ctr">
            <a:noAutofit/>
          </a:bodyPr>
          <a:lstStyle/>
          <a:p>
            <a:pPr algn="ctr"/>
            <a:r>
              <a:rPr lang="de-DE" sz="1800" b="1" i="0" cap="all" spc="100" baseline="0">
                <a:solidFill>
                  <a:schemeClr val="bg1"/>
                </a:solidFill>
              </a:rPr>
              <a:t>ERGÄNZENDE INFORMATIONEN</a:t>
            </a:r>
          </a:p>
        </p:txBody>
      </p:sp>
      <p:pic>
        <p:nvPicPr>
          <p:cNvPr id="15" name="Grafik 14" descr="Ein Bild, das Zeichnung enthält.&#10;&#10;Automatisch generierte Beschreibung">
            <a:extLst>
              <a:ext uri="{FF2B5EF4-FFF2-40B4-BE49-F238E27FC236}">
                <a16:creationId xmlns:a16="http://schemas.microsoft.com/office/drawing/2014/main" id="{10C5E953-F3EB-46EB-8DFF-588606148091}"/>
              </a:ext>
            </a:extLst>
          </p:cNvPr>
          <p:cNvPicPr>
            <a:picLocks noChangeAspect="1"/>
          </p:cNvPicPr>
          <p:nvPr/>
        </p:nvPicPr>
        <p:blipFill>
          <a:blip r:embed="rId2"/>
          <a:stretch>
            <a:fillRect/>
          </a:stretch>
        </p:blipFill>
        <p:spPr>
          <a:xfrm>
            <a:off x="90489" y="138827"/>
            <a:ext cx="934019" cy="468150"/>
          </a:xfrm>
          <a:prstGeom prst="rect">
            <a:avLst/>
          </a:prstGeom>
        </p:spPr>
      </p:pic>
    </p:spTree>
    <p:extLst>
      <p:ext uri="{BB962C8B-B14F-4D97-AF65-F5344CB8AC3E}">
        <p14:creationId xmlns:p14="http://schemas.microsoft.com/office/powerpoint/2010/main" val="821707093"/>
      </p:ext>
    </p:extLst>
  </p:cSld>
  <p:clrMap bg1="lt1" tx1="dk1" bg2="lt2" tx2="dk2" accent1="accent1" accent2="accent2" accent3="accent3" accent4="accent4" accent5="accent5" accent6="accent6" hlink="hlink" folHlink="folHlink"/>
  <p:hf hdr="0"/>
  <p:notesStyle>
    <a:lvl1pPr marL="288000" indent="-288000" algn="l" defTabSz="914400" rtl="0" eaLnBrk="1" latinLnBrk="0" hangingPunct="1">
      <a:spcBef>
        <a:spcPts val="1200"/>
      </a:spcBef>
      <a:buClr>
        <a:schemeClr val="accent1"/>
      </a:buClr>
      <a:buFont typeface="Wingdings" panose="05000000000000000000" pitchFamily="2" charset="2"/>
      <a:buChar char="§"/>
      <a:defRPr sz="1600" kern="1200">
        <a:solidFill>
          <a:schemeClr val="tx2"/>
        </a:solidFill>
        <a:latin typeface="+mn-lt"/>
        <a:ea typeface="+mn-ea"/>
        <a:cs typeface="+mn-cs"/>
      </a:defRPr>
    </a:lvl1pPr>
    <a:lvl2pPr marL="576000" indent="-288000" algn="l" defTabSz="914400" rtl="0" eaLnBrk="1" latinLnBrk="0" hangingPunct="1">
      <a:spcBef>
        <a:spcPts val="600"/>
      </a:spcBef>
      <a:buClr>
        <a:schemeClr val="accent1"/>
      </a:buClr>
      <a:buFont typeface="Symbol" panose="05050102010706020507" pitchFamily="18" charset="2"/>
      <a:buChar char="-"/>
      <a:defRPr sz="1400" kern="1200">
        <a:solidFill>
          <a:schemeClr val="tx2"/>
        </a:solidFill>
        <a:latin typeface="+mn-lt"/>
        <a:ea typeface="+mn-ea"/>
        <a:cs typeface="+mn-cs"/>
      </a:defRPr>
    </a:lvl2pPr>
    <a:lvl3pPr marL="864000" indent="-288000" algn="l" defTabSz="914400" rtl="0" eaLnBrk="1" latinLnBrk="0" hangingPunct="1">
      <a:spcBef>
        <a:spcPts val="600"/>
      </a:spcBef>
      <a:buClr>
        <a:schemeClr val="accent1"/>
      </a:buClr>
      <a:buFont typeface="Symbol" panose="05050102010706020507" pitchFamily="18" charset="2"/>
      <a:buChar char="-"/>
      <a:defRPr sz="1200" kern="1200">
        <a:solidFill>
          <a:schemeClr val="tx2"/>
        </a:solidFill>
        <a:latin typeface="+mn-lt"/>
        <a:ea typeface="+mn-ea"/>
        <a:cs typeface="+mn-cs"/>
      </a:defRPr>
    </a:lvl3pPr>
    <a:lvl4pPr marL="1152000" indent="-288000" algn="l" defTabSz="914400" rtl="0" eaLnBrk="1" latinLnBrk="0" hangingPunct="1">
      <a:spcBef>
        <a:spcPts val="600"/>
      </a:spcBef>
      <a:buClr>
        <a:schemeClr val="accent1"/>
      </a:buClr>
      <a:buFont typeface="Symbol" panose="05050102010706020507" pitchFamily="18" charset="2"/>
      <a:buChar char="-"/>
      <a:defRPr sz="1200" kern="1200">
        <a:solidFill>
          <a:schemeClr val="tx2"/>
        </a:solidFill>
        <a:latin typeface="+mn-lt"/>
        <a:ea typeface="+mn-ea"/>
        <a:cs typeface="+mn-cs"/>
      </a:defRPr>
    </a:lvl4pPr>
    <a:lvl5pPr marL="1440000" indent="-288000" algn="l" defTabSz="914400" rtl="0" eaLnBrk="1" latinLnBrk="0" hangingPunct="1">
      <a:spcBef>
        <a:spcPts val="600"/>
      </a:spcBef>
      <a:buClr>
        <a:schemeClr val="accent1"/>
      </a:buClr>
      <a:buFont typeface="Symbol" panose="05050102010706020507" pitchFamily="18" charset="2"/>
      <a:buChar char="-"/>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68" userDrawn="1">
          <p15:clr>
            <a:srgbClr val="F26B43"/>
          </p15:clr>
        </p15:guide>
        <p15:guide id="3" pos="4218"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a:p>
        </p:txBody>
      </p:sp>
      <p:sp>
        <p:nvSpPr>
          <p:cNvPr id="4" name="Datumsplatzhalter 3"/>
          <p:cNvSpPr>
            <a:spLocks noGrp="1"/>
          </p:cNvSpPr>
          <p:nvPr>
            <p:ph type="dt" idx="1"/>
          </p:nvPr>
        </p:nvSpPr>
        <p:spPr/>
        <p:txBody>
          <a:bodyPr/>
          <a:lstStyle/>
          <a:p>
            <a:fld id="{A0589BDF-E0A5-4CD8-8A39-0D8EE4AAE4C4}" type="datetime1">
              <a:rPr lang="de-DE" smtClean="0"/>
              <a:t>28.09.2026</a:t>
            </a:fld>
            <a:endParaRPr lang="de-DE"/>
          </a:p>
        </p:txBody>
      </p:sp>
      <p:sp>
        <p:nvSpPr>
          <p:cNvPr id="5" name="Fußzeilenplatzhalter 4"/>
          <p:cNvSpPr>
            <a:spLocks noGrp="1"/>
          </p:cNvSpPr>
          <p:nvPr>
            <p:ph type="ftr" sz="quarter" idx="4"/>
          </p:nvPr>
        </p:nvSpPr>
        <p:spPr/>
        <p:txBody>
          <a:bodyPr/>
          <a:lstStyle/>
          <a:p>
            <a:r>
              <a:rPr lang="de-DE"/>
              <a:t>© IHK Karlsruhe</a:t>
            </a:r>
          </a:p>
        </p:txBody>
      </p:sp>
      <p:sp>
        <p:nvSpPr>
          <p:cNvPr id="6" name="Foliennummernplatzhalter 5"/>
          <p:cNvSpPr>
            <a:spLocks noGrp="1"/>
          </p:cNvSpPr>
          <p:nvPr>
            <p:ph type="sldNum" sz="quarter" idx="5"/>
          </p:nvPr>
        </p:nvSpPr>
        <p:spPr/>
        <p:txBody>
          <a:bodyPr/>
          <a:lstStyle/>
          <a:p>
            <a:fld id="{741F3676-A383-43EB-B689-400F1E93A2B8}" type="slidenum">
              <a:rPr lang="de-DE" smtClean="0"/>
              <a:pPr/>
              <a:t>2</a:t>
            </a:fld>
            <a:endParaRPr lang="de-DE"/>
          </a:p>
        </p:txBody>
      </p:sp>
    </p:spTree>
    <p:extLst>
      <p:ext uri="{BB962C8B-B14F-4D97-AF65-F5344CB8AC3E}">
        <p14:creationId xmlns:p14="http://schemas.microsoft.com/office/powerpoint/2010/main" val="31799203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6.sv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16.jpe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mit Skyline">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B5BF5B64-64D1-4F2F-B764-467FC9FD7F20}"/>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 name="Grafik 3">
            <a:extLst>
              <a:ext uri="{FF2B5EF4-FFF2-40B4-BE49-F238E27FC236}">
                <a16:creationId xmlns:a16="http://schemas.microsoft.com/office/drawing/2014/main" id="{3C339676-5876-4E8E-99E1-A7607F28FF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4146" y="0"/>
            <a:ext cx="9139854" cy="347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3">
            <a:extLst>
              <a:ext uri="{FF2B5EF4-FFF2-40B4-BE49-F238E27FC236}">
                <a16:creationId xmlns:a16="http://schemas.microsoft.com/office/drawing/2014/main" id="{EB286507-3F25-4149-8A42-99D9979D3D7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0" y="0"/>
            <a:ext cx="9139854" cy="347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userDrawn="1"/>
        </p:nvSpPr>
        <p:spPr>
          <a:xfrm>
            <a:off x="4260800" y="3470098"/>
            <a:ext cx="4883200" cy="576000"/>
          </a:xfrm>
          <a:prstGeom prst="rect">
            <a:avLst/>
          </a:prstGeom>
          <a:solidFill>
            <a:srgbClr val="009DD4"/>
          </a:solidFill>
        </p:spPr>
        <p:txBody>
          <a:bodyPr wrap="square" rtlCol="0">
            <a:spAutoFit/>
          </a:bodyPr>
          <a:lstStyle/>
          <a:p>
            <a:endParaRPr lang="de-DE"/>
          </a:p>
        </p:txBody>
      </p:sp>
      <p:sp>
        <p:nvSpPr>
          <p:cNvPr id="10" name="Textplatzhalter 15"/>
          <p:cNvSpPr>
            <a:spLocks noGrp="1"/>
          </p:cNvSpPr>
          <p:nvPr>
            <p:ph type="body" sz="quarter" idx="11" hasCustomPrompt="1"/>
          </p:nvPr>
        </p:nvSpPr>
        <p:spPr>
          <a:xfrm>
            <a:off x="4260800" y="3543280"/>
            <a:ext cx="4883200" cy="429635"/>
          </a:xfrm>
        </p:spPr>
        <p:txBody>
          <a:bodyPr lIns="360000" anchor="ctr">
            <a:normAutofit/>
          </a:bodyPr>
          <a:lstStyle>
            <a:lvl1pPr marL="0" indent="0">
              <a:spcBef>
                <a:spcPts val="0"/>
              </a:spcBef>
              <a:buNone/>
              <a:defRPr sz="1800">
                <a:solidFill>
                  <a:srgbClr val="FFFFFF"/>
                </a:solidFill>
                <a:latin typeface="Arial" panose="020B0604020202020204" pitchFamily="34" charset="0"/>
                <a:cs typeface="Arial" panose="020B0604020202020204" pitchFamily="34" charset="0"/>
              </a:defRPr>
            </a:lvl1pPr>
          </a:lstStyle>
          <a:p>
            <a:pPr lvl="0"/>
            <a:r>
              <a:rPr lang="de-DE"/>
              <a:t>Ergänzende Informationen</a:t>
            </a:r>
          </a:p>
        </p:txBody>
      </p:sp>
      <p:sp>
        <p:nvSpPr>
          <p:cNvPr id="12" name="Gleichschenkliges Dreieck 11"/>
          <p:cNvSpPr>
            <a:spLocks noChangeAspect="1"/>
          </p:cNvSpPr>
          <p:nvPr userDrawn="1"/>
        </p:nvSpPr>
        <p:spPr>
          <a:xfrm rot="10800000">
            <a:off x="4646443" y="3470098"/>
            <a:ext cx="215995" cy="108000"/>
          </a:xfrm>
          <a:prstGeom prst="triangl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003366"/>
              </a:solidFill>
            </a:endParaRPr>
          </a:p>
        </p:txBody>
      </p:sp>
      <p:sp>
        <p:nvSpPr>
          <p:cNvPr id="20" name="Textplatzhalter 20">
            <a:extLst>
              <a:ext uri="{FF2B5EF4-FFF2-40B4-BE49-F238E27FC236}">
                <a16:creationId xmlns:a16="http://schemas.microsoft.com/office/drawing/2014/main" id="{3A12AB85-BB38-48FB-9BA7-EE73936E392B}"/>
              </a:ext>
            </a:extLst>
          </p:cNvPr>
          <p:cNvSpPr>
            <a:spLocks noGrp="1"/>
          </p:cNvSpPr>
          <p:nvPr>
            <p:ph type="body" sz="quarter" idx="14" hasCustomPrompt="1"/>
          </p:nvPr>
        </p:nvSpPr>
        <p:spPr>
          <a:xfrm>
            <a:off x="4260800" y="2202549"/>
            <a:ext cx="4883200" cy="1267715"/>
          </a:xfrm>
          <a:solidFill>
            <a:srgbClr val="003366"/>
          </a:solidFill>
        </p:spPr>
        <p:txBody>
          <a:bodyPr lIns="360000" rIns="252000" anchor="ctr">
            <a:normAutofit/>
          </a:bodyPr>
          <a:lstStyle>
            <a:lvl1pPr marL="0" indent="0">
              <a:lnSpc>
                <a:spcPct val="100000"/>
              </a:lnSpc>
              <a:spcBef>
                <a:spcPts val="0"/>
              </a:spcBef>
              <a:buNone/>
              <a:defRPr sz="2800" b="1" cap="all" baseline="0">
                <a:solidFill>
                  <a:schemeClr val="bg1"/>
                </a:solidFill>
                <a:latin typeface="Arial" panose="020B0604020202020204" pitchFamily="34" charset="0"/>
                <a:cs typeface="Arial" panose="020B0604020202020204" pitchFamily="34" charset="0"/>
              </a:defRPr>
            </a:lvl1pPr>
            <a:lvl2pPr>
              <a:defRPr sz="2800">
                <a:solidFill>
                  <a:schemeClr val="bg1"/>
                </a:solidFill>
              </a:defRPr>
            </a:lvl2pPr>
            <a:lvl3pPr>
              <a:defRPr sz="2800">
                <a:solidFill>
                  <a:schemeClr val="bg1"/>
                </a:solidFill>
              </a:defRPr>
            </a:lvl3pPr>
            <a:lvl4pPr>
              <a:defRPr sz="2800">
                <a:solidFill>
                  <a:schemeClr val="bg1"/>
                </a:solidFill>
              </a:defRPr>
            </a:lvl4pPr>
            <a:lvl5pPr>
              <a:defRPr sz="2800">
                <a:solidFill>
                  <a:schemeClr val="bg1"/>
                </a:solidFill>
              </a:defRPr>
            </a:lvl5pPr>
          </a:lstStyle>
          <a:p>
            <a:pPr lvl="0"/>
            <a:r>
              <a:rPr lang="de-DE"/>
              <a:t>Präsentationstitel (max. zwei Zeilen)</a:t>
            </a:r>
          </a:p>
        </p:txBody>
      </p:sp>
      <p:pic>
        <p:nvPicPr>
          <p:cNvPr id="14" name="Grafik 13" descr="Ein Bild, das Zeichnung enthält.&#10;&#10;Automatisch generierte Beschreibung">
            <a:extLst>
              <a:ext uri="{FF2B5EF4-FFF2-40B4-BE49-F238E27FC236}">
                <a16:creationId xmlns:a16="http://schemas.microsoft.com/office/drawing/2014/main" id="{AA58EF56-8794-478F-9CF9-57008DE9611E}"/>
              </a:ext>
            </a:extLst>
          </p:cNvPr>
          <p:cNvPicPr>
            <a:picLocks noChangeAspect="1"/>
          </p:cNvPicPr>
          <p:nvPr userDrawn="1"/>
        </p:nvPicPr>
        <p:blipFill>
          <a:blip r:embed="rId3"/>
          <a:stretch>
            <a:fillRect/>
          </a:stretch>
        </p:blipFill>
        <p:spPr>
          <a:xfrm>
            <a:off x="250825" y="4480238"/>
            <a:ext cx="934019" cy="468000"/>
          </a:xfrm>
          <a:prstGeom prst="rect">
            <a:avLst/>
          </a:prstGeom>
        </p:spPr>
      </p:pic>
    </p:spTree>
    <p:extLst>
      <p:ext uri="{BB962C8B-B14F-4D97-AF65-F5344CB8AC3E}">
        <p14:creationId xmlns:p14="http://schemas.microsoft.com/office/powerpoint/2010/main" val="42386678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mit Bildmotiv">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B5BF5B64-64D1-4F2F-B764-467FC9FD7F20}"/>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Bildplatzhalter 18">
            <a:extLst>
              <a:ext uri="{FF2B5EF4-FFF2-40B4-BE49-F238E27FC236}">
                <a16:creationId xmlns:a16="http://schemas.microsoft.com/office/drawing/2014/main" id="{3348FCB6-59A2-4F2B-92A9-186A772F2413}"/>
              </a:ext>
            </a:extLst>
          </p:cNvPr>
          <p:cNvSpPr>
            <a:spLocks noGrp="1"/>
          </p:cNvSpPr>
          <p:nvPr>
            <p:ph type="pic" sz="quarter" idx="13"/>
          </p:nvPr>
        </p:nvSpPr>
        <p:spPr>
          <a:xfrm>
            <a:off x="0" y="0"/>
            <a:ext cx="9144000" cy="3470098"/>
          </a:xfrm>
          <a:custGeom>
            <a:avLst/>
            <a:gdLst>
              <a:gd name="connsiteX0" fmla="*/ 0 w 9144000"/>
              <a:gd name="connsiteY0" fmla="*/ 0 h 3470098"/>
              <a:gd name="connsiteX1" fmla="*/ 9144000 w 9144000"/>
              <a:gd name="connsiteY1" fmla="*/ 0 h 3470098"/>
              <a:gd name="connsiteX2" fmla="*/ 9144000 w 9144000"/>
              <a:gd name="connsiteY2" fmla="*/ 2202549 h 3470098"/>
              <a:gd name="connsiteX3" fmla="*/ 4260800 w 9144000"/>
              <a:gd name="connsiteY3" fmla="*/ 2202549 h 3470098"/>
              <a:gd name="connsiteX4" fmla="*/ 4260800 w 9144000"/>
              <a:gd name="connsiteY4" fmla="*/ 3470098 h 3470098"/>
              <a:gd name="connsiteX5" fmla="*/ 0 w 9144000"/>
              <a:gd name="connsiteY5" fmla="*/ 3470098 h 347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3470098">
                <a:moveTo>
                  <a:pt x="0" y="0"/>
                </a:moveTo>
                <a:lnTo>
                  <a:pt x="9144000" y="0"/>
                </a:lnTo>
                <a:lnTo>
                  <a:pt x="9144000" y="2202549"/>
                </a:lnTo>
                <a:lnTo>
                  <a:pt x="4260800" y="2202549"/>
                </a:lnTo>
                <a:lnTo>
                  <a:pt x="4260800" y="3470098"/>
                </a:lnTo>
                <a:lnTo>
                  <a:pt x="0" y="3470098"/>
                </a:lnTo>
                <a:close/>
              </a:path>
            </a:pathLst>
          </a:custGeom>
        </p:spPr>
        <p:txBody>
          <a:bodyPr wrap="square" anchor="ctr">
            <a:noAutofit/>
          </a:bodyPr>
          <a:lstStyle>
            <a:lvl1pPr marL="0" indent="0" algn="ctr">
              <a:buNone/>
              <a:defRPr/>
            </a:lvl1pPr>
          </a:lstStyle>
          <a:p>
            <a:r>
              <a:rPr lang="de-DE"/>
              <a:t>Bild durch Klicken auf Symbol hinzufügen</a:t>
            </a:r>
          </a:p>
        </p:txBody>
      </p:sp>
      <p:sp>
        <p:nvSpPr>
          <p:cNvPr id="9" name="Textfeld 8"/>
          <p:cNvSpPr txBox="1"/>
          <p:nvPr userDrawn="1"/>
        </p:nvSpPr>
        <p:spPr>
          <a:xfrm>
            <a:off x="4260800" y="3470098"/>
            <a:ext cx="4883200" cy="576000"/>
          </a:xfrm>
          <a:prstGeom prst="rect">
            <a:avLst/>
          </a:prstGeom>
          <a:solidFill>
            <a:srgbClr val="009DD4"/>
          </a:solidFill>
        </p:spPr>
        <p:txBody>
          <a:bodyPr wrap="square" rtlCol="0">
            <a:spAutoFit/>
          </a:bodyPr>
          <a:lstStyle/>
          <a:p>
            <a:endParaRPr lang="de-DE"/>
          </a:p>
        </p:txBody>
      </p:sp>
      <p:sp>
        <p:nvSpPr>
          <p:cNvPr id="10" name="Textplatzhalter 15"/>
          <p:cNvSpPr>
            <a:spLocks noGrp="1"/>
          </p:cNvSpPr>
          <p:nvPr>
            <p:ph type="body" sz="quarter" idx="11" hasCustomPrompt="1"/>
          </p:nvPr>
        </p:nvSpPr>
        <p:spPr>
          <a:xfrm>
            <a:off x="4260800" y="3543280"/>
            <a:ext cx="4883200" cy="429635"/>
          </a:xfrm>
        </p:spPr>
        <p:txBody>
          <a:bodyPr lIns="360000" anchor="ctr">
            <a:normAutofit/>
          </a:bodyPr>
          <a:lstStyle>
            <a:lvl1pPr marL="0" indent="0">
              <a:spcBef>
                <a:spcPts val="0"/>
              </a:spcBef>
              <a:buNone/>
              <a:defRPr sz="1800">
                <a:solidFill>
                  <a:srgbClr val="FFFFFF"/>
                </a:solidFill>
                <a:latin typeface="Arial" panose="020B0604020202020204" pitchFamily="34" charset="0"/>
                <a:cs typeface="Arial" panose="020B0604020202020204" pitchFamily="34" charset="0"/>
              </a:defRPr>
            </a:lvl1pPr>
          </a:lstStyle>
          <a:p>
            <a:pPr lvl="0"/>
            <a:r>
              <a:rPr lang="de-DE"/>
              <a:t>Ergänzende Informationen</a:t>
            </a:r>
          </a:p>
        </p:txBody>
      </p:sp>
      <p:sp>
        <p:nvSpPr>
          <p:cNvPr id="12" name="Gleichschenkliges Dreieck 11"/>
          <p:cNvSpPr>
            <a:spLocks noChangeAspect="1"/>
          </p:cNvSpPr>
          <p:nvPr userDrawn="1"/>
        </p:nvSpPr>
        <p:spPr>
          <a:xfrm rot="10800000">
            <a:off x="4646443" y="3470098"/>
            <a:ext cx="215995" cy="108000"/>
          </a:xfrm>
          <a:prstGeom prst="triangl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rgbClr val="003366"/>
              </a:solidFill>
            </a:endParaRPr>
          </a:p>
        </p:txBody>
      </p:sp>
      <p:sp>
        <p:nvSpPr>
          <p:cNvPr id="20" name="Textplatzhalter 20">
            <a:extLst>
              <a:ext uri="{FF2B5EF4-FFF2-40B4-BE49-F238E27FC236}">
                <a16:creationId xmlns:a16="http://schemas.microsoft.com/office/drawing/2014/main" id="{3A12AB85-BB38-48FB-9BA7-EE73936E392B}"/>
              </a:ext>
            </a:extLst>
          </p:cNvPr>
          <p:cNvSpPr>
            <a:spLocks noGrp="1"/>
          </p:cNvSpPr>
          <p:nvPr>
            <p:ph type="body" sz="quarter" idx="14" hasCustomPrompt="1"/>
          </p:nvPr>
        </p:nvSpPr>
        <p:spPr>
          <a:xfrm>
            <a:off x="4260800" y="2202549"/>
            <a:ext cx="4883200" cy="1267715"/>
          </a:xfrm>
          <a:solidFill>
            <a:srgbClr val="003366"/>
          </a:solidFill>
        </p:spPr>
        <p:txBody>
          <a:bodyPr lIns="360000" rIns="252000" anchor="ctr">
            <a:normAutofit/>
          </a:bodyPr>
          <a:lstStyle>
            <a:lvl1pPr marL="0" indent="0">
              <a:lnSpc>
                <a:spcPct val="100000"/>
              </a:lnSpc>
              <a:spcBef>
                <a:spcPts val="0"/>
              </a:spcBef>
              <a:buNone/>
              <a:defRPr sz="2800" b="1" cap="all" baseline="0">
                <a:solidFill>
                  <a:schemeClr val="bg1"/>
                </a:solidFill>
                <a:latin typeface="Arial" panose="020B0604020202020204" pitchFamily="34" charset="0"/>
                <a:cs typeface="Arial" panose="020B0604020202020204" pitchFamily="34" charset="0"/>
              </a:defRPr>
            </a:lvl1pPr>
            <a:lvl2pPr>
              <a:defRPr sz="2800">
                <a:solidFill>
                  <a:schemeClr val="bg1"/>
                </a:solidFill>
              </a:defRPr>
            </a:lvl2pPr>
            <a:lvl3pPr>
              <a:defRPr sz="2800">
                <a:solidFill>
                  <a:schemeClr val="bg1"/>
                </a:solidFill>
              </a:defRPr>
            </a:lvl3pPr>
            <a:lvl4pPr>
              <a:defRPr sz="2800">
                <a:solidFill>
                  <a:schemeClr val="bg1"/>
                </a:solidFill>
              </a:defRPr>
            </a:lvl4pPr>
            <a:lvl5pPr>
              <a:defRPr sz="2800">
                <a:solidFill>
                  <a:schemeClr val="bg1"/>
                </a:solidFill>
              </a:defRPr>
            </a:lvl5pPr>
          </a:lstStyle>
          <a:p>
            <a:pPr lvl="0"/>
            <a:r>
              <a:rPr lang="de-DE"/>
              <a:t>Präsentationstitel (max. zwei Zeilen)</a:t>
            </a:r>
          </a:p>
        </p:txBody>
      </p:sp>
      <p:pic>
        <p:nvPicPr>
          <p:cNvPr id="11" name="Grafik 10" descr="Ein Bild, das Zeichnung enthält.&#10;&#10;Automatisch generierte Beschreibung">
            <a:extLst>
              <a:ext uri="{FF2B5EF4-FFF2-40B4-BE49-F238E27FC236}">
                <a16:creationId xmlns:a16="http://schemas.microsoft.com/office/drawing/2014/main" id="{409C866C-2EAF-4C39-AA48-9637EB142698}"/>
              </a:ext>
            </a:extLst>
          </p:cNvPr>
          <p:cNvPicPr>
            <a:picLocks noChangeAspect="1"/>
          </p:cNvPicPr>
          <p:nvPr userDrawn="1"/>
        </p:nvPicPr>
        <p:blipFill>
          <a:blip r:embed="rId2"/>
          <a:stretch>
            <a:fillRect/>
          </a:stretch>
        </p:blipFill>
        <p:spPr>
          <a:xfrm>
            <a:off x="250825" y="4480238"/>
            <a:ext cx="934019" cy="468000"/>
          </a:xfrm>
          <a:prstGeom prst="rect">
            <a:avLst/>
          </a:prstGeom>
        </p:spPr>
      </p:pic>
    </p:spTree>
    <p:extLst>
      <p:ext uri="{BB962C8B-B14F-4D97-AF65-F5344CB8AC3E}">
        <p14:creationId xmlns:p14="http://schemas.microsoft.com/office/powerpoint/2010/main" val="10429514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erfolie (Nur Head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6820262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ufzählung">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DA329FD1-E8B5-4B8D-BDB6-B275568E4F17}"/>
              </a:ext>
            </a:extLst>
          </p:cNvPr>
          <p:cNvSpPr>
            <a:spLocks noGrp="1"/>
          </p:cNvSpPr>
          <p:nvPr>
            <p:ph type="body" sz="quarter" idx="11"/>
          </p:nvPr>
        </p:nvSpPr>
        <p:spPr>
          <a:xfrm>
            <a:off x="250825" y="1166812"/>
            <a:ext cx="8642349" cy="3781426"/>
          </a:xfrm>
        </p:spPr>
        <p:txBody>
          <a:bodyPr lIns="0" anchor="t" anchorCtr="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162013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d vollflächi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8" name="Bildplatzhalter 7">
            <a:extLst>
              <a:ext uri="{FF2B5EF4-FFF2-40B4-BE49-F238E27FC236}">
                <a16:creationId xmlns:a16="http://schemas.microsoft.com/office/drawing/2014/main" id="{A44020F1-32C9-4364-9AAF-7520F55C15A2}"/>
              </a:ext>
            </a:extLst>
          </p:cNvPr>
          <p:cNvSpPr>
            <a:spLocks noGrp="1"/>
          </p:cNvSpPr>
          <p:nvPr>
            <p:ph type="pic" sz="quarter" idx="10" hasCustomPrompt="1"/>
          </p:nvPr>
        </p:nvSpPr>
        <p:spPr>
          <a:xfrm>
            <a:off x="0" y="982662"/>
            <a:ext cx="9144000" cy="4160837"/>
          </a:xfrm>
          <a:custGeom>
            <a:avLst/>
            <a:gdLst>
              <a:gd name="connsiteX0" fmla="*/ 257889 w 9144000"/>
              <a:gd name="connsiteY0" fmla="*/ 1 h 4160837"/>
              <a:gd name="connsiteX1" fmla="*/ 398721 w 9144000"/>
              <a:gd name="connsiteY1" fmla="*/ 136764 h 4160837"/>
              <a:gd name="connsiteX2" fmla="*/ 539553 w 9144000"/>
              <a:gd name="connsiteY2" fmla="*/ 1 h 4160837"/>
              <a:gd name="connsiteX3" fmla="*/ 0 w 9144000"/>
              <a:gd name="connsiteY3" fmla="*/ 0 h 4160837"/>
              <a:gd name="connsiteX4" fmla="*/ 9144000 w 9144000"/>
              <a:gd name="connsiteY4" fmla="*/ 0 h 4160837"/>
              <a:gd name="connsiteX5" fmla="*/ 9144000 w 9144000"/>
              <a:gd name="connsiteY5" fmla="*/ 4160837 h 4160837"/>
              <a:gd name="connsiteX6" fmla="*/ 0 w 9144000"/>
              <a:gd name="connsiteY6" fmla="*/ 4160837 h 416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4160837">
                <a:moveTo>
                  <a:pt x="257889" y="1"/>
                </a:moveTo>
                <a:lnTo>
                  <a:pt x="398721" y="136764"/>
                </a:lnTo>
                <a:lnTo>
                  <a:pt x="539553" y="1"/>
                </a:lnTo>
                <a:close/>
                <a:moveTo>
                  <a:pt x="0" y="0"/>
                </a:moveTo>
                <a:lnTo>
                  <a:pt x="9144000" y="0"/>
                </a:lnTo>
                <a:lnTo>
                  <a:pt x="9144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p>
        </p:txBody>
      </p:sp>
    </p:spTree>
    <p:extLst>
      <p:ext uri="{BB962C8B-B14F-4D97-AF65-F5344CB8AC3E}">
        <p14:creationId xmlns:p14="http://schemas.microsoft.com/office/powerpoint/2010/main" val="8686588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d vollflächig mit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8" name="Bildplatzhalter 7">
            <a:extLst>
              <a:ext uri="{FF2B5EF4-FFF2-40B4-BE49-F238E27FC236}">
                <a16:creationId xmlns:a16="http://schemas.microsoft.com/office/drawing/2014/main" id="{A44020F1-32C9-4364-9AAF-7520F55C15A2}"/>
              </a:ext>
            </a:extLst>
          </p:cNvPr>
          <p:cNvSpPr>
            <a:spLocks noGrp="1"/>
          </p:cNvSpPr>
          <p:nvPr>
            <p:ph type="pic" sz="quarter" idx="10" hasCustomPrompt="1"/>
          </p:nvPr>
        </p:nvSpPr>
        <p:spPr>
          <a:xfrm>
            <a:off x="0" y="982662"/>
            <a:ext cx="9144000" cy="4160837"/>
          </a:xfrm>
          <a:custGeom>
            <a:avLst/>
            <a:gdLst>
              <a:gd name="connsiteX0" fmla="*/ 257889 w 9144000"/>
              <a:gd name="connsiteY0" fmla="*/ 1 h 4160837"/>
              <a:gd name="connsiteX1" fmla="*/ 398721 w 9144000"/>
              <a:gd name="connsiteY1" fmla="*/ 136764 h 4160837"/>
              <a:gd name="connsiteX2" fmla="*/ 539553 w 9144000"/>
              <a:gd name="connsiteY2" fmla="*/ 1 h 4160837"/>
              <a:gd name="connsiteX3" fmla="*/ 0 w 9144000"/>
              <a:gd name="connsiteY3" fmla="*/ 0 h 4160837"/>
              <a:gd name="connsiteX4" fmla="*/ 9144000 w 9144000"/>
              <a:gd name="connsiteY4" fmla="*/ 0 h 4160837"/>
              <a:gd name="connsiteX5" fmla="*/ 9144000 w 9144000"/>
              <a:gd name="connsiteY5" fmla="*/ 4160837 h 4160837"/>
              <a:gd name="connsiteX6" fmla="*/ 0 w 9144000"/>
              <a:gd name="connsiteY6" fmla="*/ 4160837 h 416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4160837">
                <a:moveTo>
                  <a:pt x="257889" y="1"/>
                </a:moveTo>
                <a:lnTo>
                  <a:pt x="398721" y="136764"/>
                </a:lnTo>
                <a:lnTo>
                  <a:pt x="539553" y="1"/>
                </a:lnTo>
                <a:close/>
                <a:moveTo>
                  <a:pt x="0" y="0"/>
                </a:moveTo>
                <a:lnTo>
                  <a:pt x="9144000" y="0"/>
                </a:lnTo>
                <a:lnTo>
                  <a:pt x="9144000" y="4160837"/>
                </a:lnTo>
                <a:lnTo>
                  <a:pt x="0" y="4160837"/>
                </a:lnTo>
                <a:close/>
              </a:path>
            </a:pathLst>
          </a:custGeom>
        </p:spPr>
        <p:txBody>
          <a:bodyPr wrap="square" anchor="ctr">
            <a:noAutofit/>
          </a:bodyPr>
          <a:lstStyle>
            <a:lvl1pPr marL="0" indent="0" algn="ctr">
              <a:spcBef>
                <a:spcPts val="0"/>
              </a:spcBef>
              <a:buNone/>
              <a:defRPr/>
            </a:lvl1pPr>
          </a:lstStyle>
          <a:p>
            <a:r>
              <a:rPr lang="de-DE"/>
              <a:t>Bild durch Klicken auf Symbol hinzufügen </a:t>
            </a:r>
            <a:br>
              <a:rPr lang="de-DE"/>
            </a:br>
            <a:r>
              <a:rPr lang="de-DE"/>
              <a:t>und anschließend in den Hintergrund platzieren (Rechte Maustaste)</a:t>
            </a:r>
          </a:p>
        </p:txBody>
      </p:sp>
      <p:sp>
        <p:nvSpPr>
          <p:cNvPr id="15" name="Textplatzhalter 14">
            <a:extLst>
              <a:ext uri="{FF2B5EF4-FFF2-40B4-BE49-F238E27FC236}">
                <a16:creationId xmlns:a16="http://schemas.microsoft.com/office/drawing/2014/main" id="{A3C5F217-FD6F-4091-B011-97C2736025A4}"/>
              </a:ext>
            </a:extLst>
          </p:cNvPr>
          <p:cNvSpPr>
            <a:spLocks noGrp="1"/>
          </p:cNvSpPr>
          <p:nvPr>
            <p:ph type="body" sz="quarter" idx="12" hasCustomPrompt="1"/>
          </p:nvPr>
        </p:nvSpPr>
        <p:spPr>
          <a:xfrm>
            <a:off x="2389745" y="1949520"/>
            <a:ext cx="4364510" cy="422405"/>
          </a:xfrm>
          <a:prstGeom prst="rect">
            <a:avLst/>
          </a:prstGeom>
          <a:noFill/>
        </p:spPr>
        <p:txBody>
          <a:bodyPr wrap="none" lIns="72000" tIns="72000" rIns="72000" bIns="72000" anchor="ctr" anchorCtr="0">
            <a:spAutoFit/>
          </a:bodyPr>
          <a:lstStyle>
            <a:lvl1pPr marL="0" indent="0" algn="ctr">
              <a:spcBef>
                <a:spcPts val="0"/>
              </a:spcBef>
              <a:buNone/>
              <a:defRPr sz="1800">
                <a:highlight>
                  <a:srgbClr val="FDFDFD"/>
                </a:highlight>
              </a:defRPr>
            </a:lvl1pPr>
          </a:lstStyle>
          <a:p>
            <a:pPr lvl="0"/>
            <a:r>
              <a:rPr lang="de-DE"/>
              <a:t>Ergänzende Informationen zum Bildmotiv</a:t>
            </a:r>
          </a:p>
        </p:txBody>
      </p:sp>
    </p:spTree>
    <p:extLst>
      <p:ext uri="{BB962C8B-B14F-4D97-AF65-F5344CB8AC3E}">
        <p14:creationId xmlns:p14="http://schemas.microsoft.com/office/powerpoint/2010/main" val="15081648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folie (2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16" name="Bildplatzhalter 15">
            <a:extLst>
              <a:ext uri="{FF2B5EF4-FFF2-40B4-BE49-F238E27FC236}">
                <a16:creationId xmlns:a16="http://schemas.microsoft.com/office/drawing/2014/main" id="{4347B8D3-72AF-47DE-97C1-195977EC7AA3}"/>
              </a:ext>
            </a:extLst>
          </p:cNvPr>
          <p:cNvSpPr>
            <a:spLocks noGrp="1"/>
          </p:cNvSpPr>
          <p:nvPr>
            <p:ph type="pic" sz="quarter" idx="11" hasCustomPrompt="1"/>
          </p:nvPr>
        </p:nvSpPr>
        <p:spPr>
          <a:xfrm>
            <a:off x="4599000" y="982663"/>
            <a:ext cx="4545000" cy="4160837"/>
          </a:xfrm>
          <a:custGeom>
            <a:avLst/>
            <a:gdLst>
              <a:gd name="connsiteX0" fmla="*/ 0 w 4545000"/>
              <a:gd name="connsiteY0" fmla="*/ 0 h 4160837"/>
              <a:gd name="connsiteX1" fmla="*/ 4545000 w 4545000"/>
              <a:gd name="connsiteY1" fmla="*/ 0 h 4160837"/>
              <a:gd name="connsiteX2" fmla="*/ 4545000 w 4545000"/>
              <a:gd name="connsiteY2" fmla="*/ 4160837 h 4160837"/>
              <a:gd name="connsiteX3" fmla="*/ 0 w 4545000"/>
              <a:gd name="connsiteY3" fmla="*/ 4160837 h 4160837"/>
            </a:gdLst>
            <a:ahLst/>
            <a:cxnLst>
              <a:cxn ang="0">
                <a:pos x="connsiteX0" y="connsiteY0"/>
              </a:cxn>
              <a:cxn ang="0">
                <a:pos x="connsiteX1" y="connsiteY1"/>
              </a:cxn>
              <a:cxn ang="0">
                <a:pos x="connsiteX2" y="connsiteY2"/>
              </a:cxn>
              <a:cxn ang="0">
                <a:pos x="connsiteX3" y="connsiteY3"/>
              </a:cxn>
            </a:cxnLst>
            <a:rect l="l" t="t" r="r" b="b"/>
            <a:pathLst>
              <a:path w="4545000" h="4160837">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p>
        </p:txBody>
      </p:sp>
      <p:sp>
        <p:nvSpPr>
          <p:cNvPr id="25" name="Bildplatzhalter 24">
            <a:extLst>
              <a:ext uri="{FF2B5EF4-FFF2-40B4-BE49-F238E27FC236}">
                <a16:creationId xmlns:a16="http://schemas.microsoft.com/office/drawing/2014/main" id="{C835B6CF-76A4-4C8C-AAB4-0DEC63EB8D09}"/>
              </a:ext>
            </a:extLst>
          </p:cNvPr>
          <p:cNvSpPr>
            <a:spLocks noGrp="1"/>
          </p:cNvSpPr>
          <p:nvPr>
            <p:ph type="pic" sz="quarter" idx="10" hasCustomPrompt="1"/>
          </p:nvPr>
        </p:nvSpPr>
        <p:spPr>
          <a:xfrm>
            <a:off x="0" y="982662"/>
            <a:ext cx="4545000" cy="4160837"/>
          </a:xfrm>
          <a:custGeom>
            <a:avLst/>
            <a:gdLst>
              <a:gd name="connsiteX0" fmla="*/ 257889 w 4545000"/>
              <a:gd name="connsiteY0" fmla="*/ 1 h 4160837"/>
              <a:gd name="connsiteX1" fmla="*/ 398721 w 4545000"/>
              <a:gd name="connsiteY1" fmla="*/ 136764 h 4160837"/>
              <a:gd name="connsiteX2" fmla="*/ 539553 w 4545000"/>
              <a:gd name="connsiteY2" fmla="*/ 1 h 4160837"/>
              <a:gd name="connsiteX3" fmla="*/ 0 w 4545000"/>
              <a:gd name="connsiteY3" fmla="*/ 0 h 4160837"/>
              <a:gd name="connsiteX4" fmla="*/ 4545000 w 4545000"/>
              <a:gd name="connsiteY4" fmla="*/ 0 h 4160837"/>
              <a:gd name="connsiteX5" fmla="*/ 4545000 w 4545000"/>
              <a:gd name="connsiteY5" fmla="*/ 4160837 h 4160837"/>
              <a:gd name="connsiteX6" fmla="*/ 0 w 4545000"/>
              <a:gd name="connsiteY6" fmla="*/ 4160837 h 416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45000" h="4160837">
                <a:moveTo>
                  <a:pt x="257889" y="1"/>
                </a:moveTo>
                <a:lnTo>
                  <a:pt x="398721" y="136764"/>
                </a:lnTo>
                <a:lnTo>
                  <a:pt x="539553" y="1"/>
                </a:lnTo>
                <a:close/>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p>
        </p:txBody>
      </p:sp>
    </p:spTree>
    <p:extLst>
      <p:ext uri="{BB962C8B-B14F-4D97-AF65-F5344CB8AC3E}">
        <p14:creationId xmlns:p14="http://schemas.microsoft.com/office/powerpoint/2010/main" val="5344959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folie (3x | V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16" name="Bildplatzhalter 15">
            <a:extLst>
              <a:ext uri="{FF2B5EF4-FFF2-40B4-BE49-F238E27FC236}">
                <a16:creationId xmlns:a16="http://schemas.microsoft.com/office/drawing/2014/main" id="{4347B8D3-72AF-47DE-97C1-195977EC7AA3}"/>
              </a:ext>
            </a:extLst>
          </p:cNvPr>
          <p:cNvSpPr>
            <a:spLocks noGrp="1"/>
          </p:cNvSpPr>
          <p:nvPr>
            <p:ph type="pic" sz="quarter" idx="11" hasCustomPrompt="1"/>
          </p:nvPr>
        </p:nvSpPr>
        <p:spPr>
          <a:xfrm>
            <a:off x="3061800" y="982663"/>
            <a:ext cx="3022200" cy="4160837"/>
          </a:xfrm>
          <a:custGeom>
            <a:avLst/>
            <a:gdLst>
              <a:gd name="connsiteX0" fmla="*/ 0 w 4545000"/>
              <a:gd name="connsiteY0" fmla="*/ 0 h 4160837"/>
              <a:gd name="connsiteX1" fmla="*/ 4545000 w 4545000"/>
              <a:gd name="connsiteY1" fmla="*/ 0 h 4160837"/>
              <a:gd name="connsiteX2" fmla="*/ 4545000 w 4545000"/>
              <a:gd name="connsiteY2" fmla="*/ 4160837 h 4160837"/>
              <a:gd name="connsiteX3" fmla="*/ 0 w 4545000"/>
              <a:gd name="connsiteY3" fmla="*/ 4160837 h 4160837"/>
            </a:gdLst>
            <a:ahLst/>
            <a:cxnLst>
              <a:cxn ang="0">
                <a:pos x="connsiteX0" y="connsiteY0"/>
              </a:cxn>
              <a:cxn ang="0">
                <a:pos x="connsiteX1" y="connsiteY1"/>
              </a:cxn>
              <a:cxn ang="0">
                <a:pos x="connsiteX2" y="connsiteY2"/>
              </a:cxn>
              <a:cxn ang="0">
                <a:pos x="connsiteX3" y="connsiteY3"/>
              </a:cxn>
            </a:cxnLst>
            <a:rect l="l" t="t" r="r" b="b"/>
            <a:pathLst>
              <a:path w="4545000" h="4160837">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13" name="Bildplatzhalter 12">
            <a:extLst>
              <a:ext uri="{FF2B5EF4-FFF2-40B4-BE49-F238E27FC236}">
                <a16:creationId xmlns:a16="http://schemas.microsoft.com/office/drawing/2014/main" id="{AC9E721B-062B-4D67-B605-F7BF1D57ABE5}"/>
              </a:ext>
            </a:extLst>
          </p:cNvPr>
          <p:cNvSpPr>
            <a:spLocks noGrp="1"/>
          </p:cNvSpPr>
          <p:nvPr>
            <p:ph type="pic" sz="quarter" idx="10" hasCustomPrompt="1"/>
          </p:nvPr>
        </p:nvSpPr>
        <p:spPr>
          <a:xfrm>
            <a:off x="0" y="982662"/>
            <a:ext cx="3004106" cy="4160837"/>
          </a:xfrm>
          <a:custGeom>
            <a:avLst/>
            <a:gdLst>
              <a:gd name="connsiteX0" fmla="*/ 257889 w 3004106"/>
              <a:gd name="connsiteY0" fmla="*/ 1 h 4160837"/>
              <a:gd name="connsiteX1" fmla="*/ 398721 w 3004106"/>
              <a:gd name="connsiteY1" fmla="*/ 136764 h 4160837"/>
              <a:gd name="connsiteX2" fmla="*/ 539553 w 3004106"/>
              <a:gd name="connsiteY2" fmla="*/ 1 h 4160837"/>
              <a:gd name="connsiteX3" fmla="*/ 0 w 3004106"/>
              <a:gd name="connsiteY3" fmla="*/ 0 h 4160837"/>
              <a:gd name="connsiteX4" fmla="*/ 3004106 w 3004106"/>
              <a:gd name="connsiteY4" fmla="*/ 0 h 4160837"/>
              <a:gd name="connsiteX5" fmla="*/ 3004106 w 3004106"/>
              <a:gd name="connsiteY5" fmla="*/ 4160837 h 4160837"/>
              <a:gd name="connsiteX6" fmla="*/ 0 w 3004106"/>
              <a:gd name="connsiteY6" fmla="*/ 4160837 h 416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4106" h="4160837">
                <a:moveTo>
                  <a:pt x="257889" y="1"/>
                </a:moveTo>
                <a:lnTo>
                  <a:pt x="398721" y="136764"/>
                </a:lnTo>
                <a:lnTo>
                  <a:pt x="539553" y="1"/>
                </a:lnTo>
                <a:close/>
                <a:moveTo>
                  <a:pt x="0" y="0"/>
                </a:moveTo>
                <a:lnTo>
                  <a:pt x="3004106" y="0"/>
                </a:lnTo>
                <a:lnTo>
                  <a:pt x="3004106"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11" name="Bildplatzhalter 10">
            <a:extLst>
              <a:ext uri="{FF2B5EF4-FFF2-40B4-BE49-F238E27FC236}">
                <a16:creationId xmlns:a16="http://schemas.microsoft.com/office/drawing/2014/main" id="{ED215439-EBFA-43A4-BD15-9576E2EC9613}"/>
              </a:ext>
            </a:extLst>
          </p:cNvPr>
          <p:cNvSpPr>
            <a:spLocks noGrp="1"/>
          </p:cNvSpPr>
          <p:nvPr>
            <p:ph type="pic" sz="quarter" idx="12" hasCustomPrompt="1"/>
          </p:nvPr>
        </p:nvSpPr>
        <p:spPr>
          <a:xfrm>
            <a:off x="6138000" y="982662"/>
            <a:ext cx="3006000" cy="4160837"/>
          </a:xfrm>
          <a:custGeom>
            <a:avLst/>
            <a:gdLst>
              <a:gd name="connsiteX0" fmla="*/ 0 w 4545000"/>
              <a:gd name="connsiteY0" fmla="*/ 0 h 4160837"/>
              <a:gd name="connsiteX1" fmla="*/ 4545000 w 4545000"/>
              <a:gd name="connsiteY1" fmla="*/ 0 h 4160837"/>
              <a:gd name="connsiteX2" fmla="*/ 4545000 w 4545000"/>
              <a:gd name="connsiteY2" fmla="*/ 4160837 h 4160837"/>
              <a:gd name="connsiteX3" fmla="*/ 0 w 4545000"/>
              <a:gd name="connsiteY3" fmla="*/ 4160837 h 4160837"/>
            </a:gdLst>
            <a:ahLst/>
            <a:cxnLst>
              <a:cxn ang="0">
                <a:pos x="connsiteX0" y="connsiteY0"/>
              </a:cxn>
              <a:cxn ang="0">
                <a:pos x="connsiteX1" y="connsiteY1"/>
              </a:cxn>
              <a:cxn ang="0">
                <a:pos x="connsiteX2" y="connsiteY2"/>
              </a:cxn>
              <a:cxn ang="0">
                <a:pos x="connsiteX3" y="connsiteY3"/>
              </a:cxn>
            </a:cxnLst>
            <a:rect l="l" t="t" r="r" b="b"/>
            <a:pathLst>
              <a:path w="4545000" h="4160837">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Tree>
    <p:extLst>
      <p:ext uri="{BB962C8B-B14F-4D97-AF65-F5344CB8AC3E}">
        <p14:creationId xmlns:p14="http://schemas.microsoft.com/office/powerpoint/2010/main" val="23239758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folie (3x | V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16" name="Bildplatzhalter 15">
            <a:extLst>
              <a:ext uri="{FF2B5EF4-FFF2-40B4-BE49-F238E27FC236}">
                <a16:creationId xmlns:a16="http://schemas.microsoft.com/office/drawing/2014/main" id="{4347B8D3-72AF-47DE-97C1-195977EC7AA3}"/>
              </a:ext>
            </a:extLst>
          </p:cNvPr>
          <p:cNvSpPr>
            <a:spLocks noGrp="1"/>
          </p:cNvSpPr>
          <p:nvPr>
            <p:ph type="pic" sz="quarter" idx="11" hasCustomPrompt="1"/>
          </p:nvPr>
        </p:nvSpPr>
        <p:spPr>
          <a:xfrm>
            <a:off x="4599000" y="982662"/>
            <a:ext cx="4545000" cy="2052000"/>
          </a:xfrm>
          <a:custGeom>
            <a:avLst/>
            <a:gdLst>
              <a:gd name="connsiteX0" fmla="*/ 0 w 4545000"/>
              <a:gd name="connsiteY0" fmla="*/ 0 h 4160837"/>
              <a:gd name="connsiteX1" fmla="*/ 4545000 w 4545000"/>
              <a:gd name="connsiteY1" fmla="*/ 0 h 4160837"/>
              <a:gd name="connsiteX2" fmla="*/ 4545000 w 4545000"/>
              <a:gd name="connsiteY2" fmla="*/ 4160837 h 4160837"/>
              <a:gd name="connsiteX3" fmla="*/ 0 w 4545000"/>
              <a:gd name="connsiteY3" fmla="*/ 4160837 h 4160837"/>
            </a:gdLst>
            <a:ahLst/>
            <a:cxnLst>
              <a:cxn ang="0">
                <a:pos x="connsiteX0" y="connsiteY0"/>
              </a:cxn>
              <a:cxn ang="0">
                <a:pos x="connsiteX1" y="connsiteY1"/>
              </a:cxn>
              <a:cxn ang="0">
                <a:pos x="connsiteX2" y="connsiteY2"/>
              </a:cxn>
              <a:cxn ang="0">
                <a:pos x="connsiteX3" y="connsiteY3"/>
              </a:cxn>
            </a:cxnLst>
            <a:rect l="l" t="t" r="r" b="b"/>
            <a:pathLst>
              <a:path w="4545000" h="4160837">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25" name="Bildplatzhalter 24">
            <a:extLst>
              <a:ext uri="{FF2B5EF4-FFF2-40B4-BE49-F238E27FC236}">
                <a16:creationId xmlns:a16="http://schemas.microsoft.com/office/drawing/2014/main" id="{C835B6CF-76A4-4C8C-AAB4-0DEC63EB8D09}"/>
              </a:ext>
            </a:extLst>
          </p:cNvPr>
          <p:cNvSpPr>
            <a:spLocks noGrp="1"/>
          </p:cNvSpPr>
          <p:nvPr>
            <p:ph type="pic" sz="quarter" idx="10" hasCustomPrompt="1"/>
          </p:nvPr>
        </p:nvSpPr>
        <p:spPr>
          <a:xfrm>
            <a:off x="0" y="982662"/>
            <a:ext cx="4545000" cy="4160837"/>
          </a:xfrm>
          <a:custGeom>
            <a:avLst/>
            <a:gdLst>
              <a:gd name="connsiteX0" fmla="*/ 257889 w 4545000"/>
              <a:gd name="connsiteY0" fmla="*/ 1 h 4160837"/>
              <a:gd name="connsiteX1" fmla="*/ 398721 w 4545000"/>
              <a:gd name="connsiteY1" fmla="*/ 136764 h 4160837"/>
              <a:gd name="connsiteX2" fmla="*/ 539553 w 4545000"/>
              <a:gd name="connsiteY2" fmla="*/ 1 h 4160837"/>
              <a:gd name="connsiteX3" fmla="*/ 0 w 4545000"/>
              <a:gd name="connsiteY3" fmla="*/ 0 h 4160837"/>
              <a:gd name="connsiteX4" fmla="*/ 4545000 w 4545000"/>
              <a:gd name="connsiteY4" fmla="*/ 0 h 4160837"/>
              <a:gd name="connsiteX5" fmla="*/ 4545000 w 4545000"/>
              <a:gd name="connsiteY5" fmla="*/ 4160837 h 4160837"/>
              <a:gd name="connsiteX6" fmla="*/ 0 w 4545000"/>
              <a:gd name="connsiteY6" fmla="*/ 4160837 h 416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45000" h="4160837">
                <a:moveTo>
                  <a:pt x="257889" y="1"/>
                </a:moveTo>
                <a:lnTo>
                  <a:pt x="398721" y="136764"/>
                </a:lnTo>
                <a:lnTo>
                  <a:pt x="539553" y="1"/>
                </a:lnTo>
                <a:close/>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9" name="Bildplatzhalter 8">
            <a:extLst>
              <a:ext uri="{FF2B5EF4-FFF2-40B4-BE49-F238E27FC236}">
                <a16:creationId xmlns:a16="http://schemas.microsoft.com/office/drawing/2014/main" id="{5D7CB017-637E-4DAD-A928-444E54D3397C}"/>
              </a:ext>
            </a:extLst>
          </p:cNvPr>
          <p:cNvSpPr>
            <a:spLocks noGrp="1"/>
          </p:cNvSpPr>
          <p:nvPr>
            <p:ph type="pic" sz="quarter" idx="12" hasCustomPrompt="1"/>
          </p:nvPr>
        </p:nvSpPr>
        <p:spPr>
          <a:xfrm>
            <a:off x="4599000" y="3091500"/>
            <a:ext cx="4545000" cy="2052000"/>
          </a:xfrm>
          <a:custGeom>
            <a:avLst/>
            <a:gdLst>
              <a:gd name="connsiteX0" fmla="*/ 0 w 4545000"/>
              <a:gd name="connsiteY0" fmla="*/ 0 h 4160837"/>
              <a:gd name="connsiteX1" fmla="*/ 4545000 w 4545000"/>
              <a:gd name="connsiteY1" fmla="*/ 0 h 4160837"/>
              <a:gd name="connsiteX2" fmla="*/ 4545000 w 4545000"/>
              <a:gd name="connsiteY2" fmla="*/ 4160837 h 4160837"/>
              <a:gd name="connsiteX3" fmla="*/ 0 w 4545000"/>
              <a:gd name="connsiteY3" fmla="*/ 4160837 h 4160837"/>
            </a:gdLst>
            <a:ahLst/>
            <a:cxnLst>
              <a:cxn ang="0">
                <a:pos x="connsiteX0" y="connsiteY0"/>
              </a:cxn>
              <a:cxn ang="0">
                <a:pos x="connsiteX1" y="connsiteY1"/>
              </a:cxn>
              <a:cxn ang="0">
                <a:pos x="connsiteX2" y="connsiteY2"/>
              </a:cxn>
              <a:cxn ang="0">
                <a:pos x="connsiteX3" y="connsiteY3"/>
              </a:cxn>
            </a:cxnLst>
            <a:rect l="l" t="t" r="r" b="b"/>
            <a:pathLst>
              <a:path w="4545000" h="4160837">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Tree>
    <p:extLst>
      <p:ext uri="{BB962C8B-B14F-4D97-AF65-F5344CB8AC3E}">
        <p14:creationId xmlns:p14="http://schemas.microsoft.com/office/powerpoint/2010/main" val="20214531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folie (4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16" name="Bildplatzhalter 15">
            <a:extLst>
              <a:ext uri="{FF2B5EF4-FFF2-40B4-BE49-F238E27FC236}">
                <a16:creationId xmlns:a16="http://schemas.microsoft.com/office/drawing/2014/main" id="{4347B8D3-72AF-47DE-97C1-195977EC7AA3}"/>
              </a:ext>
            </a:extLst>
          </p:cNvPr>
          <p:cNvSpPr>
            <a:spLocks noGrp="1"/>
          </p:cNvSpPr>
          <p:nvPr>
            <p:ph type="pic" sz="quarter" idx="11" hasCustomPrompt="1"/>
          </p:nvPr>
        </p:nvSpPr>
        <p:spPr>
          <a:xfrm>
            <a:off x="4599000" y="982662"/>
            <a:ext cx="4545000" cy="2052000"/>
          </a:xfrm>
          <a:custGeom>
            <a:avLst/>
            <a:gdLst>
              <a:gd name="connsiteX0" fmla="*/ 0 w 4545000"/>
              <a:gd name="connsiteY0" fmla="*/ 0 h 4160837"/>
              <a:gd name="connsiteX1" fmla="*/ 4545000 w 4545000"/>
              <a:gd name="connsiteY1" fmla="*/ 0 h 4160837"/>
              <a:gd name="connsiteX2" fmla="*/ 4545000 w 4545000"/>
              <a:gd name="connsiteY2" fmla="*/ 4160837 h 4160837"/>
              <a:gd name="connsiteX3" fmla="*/ 0 w 4545000"/>
              <a:gd name="connsiteY3" fmla="*/ 4160837 h 4160837"/>
            </a:gdLst>
            <a:ahLst/>
            <a:cxnLst>
              <a:cxn ang="0">
                <a:pos x="connsiteX0" y="connsiteY0"/>
              </a:cxn>
              <a:cxn ang="0">
                <a:pos x="connsiteX1" y="connsiteY1"/>
              </a:cxn>
              <a:cxn ang="0">
                <a:pos x="connsiteX2" y="connsiteY2"/>
              </a:cxn>
              <a:cxn ang="0">
                <a:pos x="connsiteX3" y="connsiteY3"/>
              </a:cxn>
            </a:cxnLst>
            <a:rect l="l" t="t" r="r" b="b"/>
            <a:pathLst>
              <a:path w="4545000" h="4160837">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8" name="Bildplatzhalter 7">
            <a:extLst>
              <a:ext uri="{FF2B5EF4-FFF2-40B4-BE49-F238E27FC236}">
                <a16:creationId xmlns:a16="http://schemas.microsoft.com/office/drawing/2014/main" id="{5685802A-3392-4058-9238-EB740D09A3ED}"/>
              </a:ext>
            </a:extLst>
          </p:cNvPr>
          <p:cNvSpPr>
            <a:spLocks noGrp="1"/>
          </p:cNvSpPr>
          <p:nvPr>
            <p:ph type="pic" sz="quarter" idx="10" hasCustomPrompt="1"/>
          </p:nvPr>
        </p:nvSpPr>
        <p:spPr>
          <a:xfrm>
            <a:off x="0" y="982662"/>
            <a:ext cx="4545000" cy="2054990"/>
          </a:xfrm>
          <a:custGeom>
            <a:avLst/>
            <a:gdLst>
              <a:gd name="connsiteX0" fmla="*/ 257889 w 4545000"/>
              <a:gd name="connsiteY0" fmla="*/ 1 h 2054990"/>
              <a:gd name="connsiteX1" fmla="*/ 398721 w 4545000"/>
              <a:gd name="connsiteY1" fmla="*/ 136764 h 2054990"/>
              <a:gd name="connsiteX2" fmla="*/ 539553 w 4545000"/>
              <a:gd name="connsiteY2" fmla="*/ 1 h 2054990"/>
              <a:gd name="connsiteX3" fmla="*/ 0 w 4545000"/>
              <a:gd name="connsiteY3" fmla="*/ 0 h 2054990"/>
              <a:gd name="connsiteX4" fmla="*/ 4545000 w 4545000"/>
              <a:gd name="connsiteY4" fmla="*/ 0 h 2054990"/>
              <a:gd name="connsiteX5" fmla="*/ 4545000 w 4545000"/>
              <a:gd name="connsiteY5" fmla="*/ 2054990 h 2054990"/>
              <a:gd name="connsiteX6" fmla="*/ 0 w 4545000"/>
              <a:gd name="connsiteY6" fmla="*/ 2054990 h 205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45000" h="2054990">
                <a:moveTo>
                  <a:pt x="257889" y="1"/>
                </a:moveTo>
                <a:lnTo>
                  <a:pt x="398721" y="136764"/>
                </a:lnTo>
                <a:lnTo>
                  <a:pt x="539553" y="1"/>
                </a:lnTo>
                <a:close/>
                <a:moveTo>
                  <a:pt x="0" y="0"/>
                </a:moveTo>
                <a:lnTo>
                  <a:pt x="4545000" y="0"/>
                </a:lnTo>
                <a:lnTo>
                  <a:pt x="4545000" y="2054990"/>
                </a:lnTo>
                <a:lnTo>
                  <a:pt x="0" y="2054990"/>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9" name="Bildplatzhalter 8">
            <a:extLst>
              <a:ext uri="{FF2B5EF4-FFF2-40B4-BE49-F238E27FC236}">
                <a16:creationId xmlns:a16="http://schemas.microsoft.com/office/drawing/2014/main" id="{5D7CB017-637E-4DAD-A928-444E54D3397C}"/>
              </a:ext>
            </a:extLst>
          </p:cNvPr>
          <p:cNvSpPr>
            <a:spLocks noGrp="1"/>
          </p:cNvSpPr>
          <p:nvPr>
            <p:ph type="pic" sz="quarter" idx="12" hasCustomPrompt="1"/>
          </p:nvPr>
        </p:nvSpPr>
        <p:spPr>
          <a:xfrm>
            <a:off x="4599000" y="3091500"/>
            <a:ext cx="4545000" cy="2052000"/>
          </a:xfrm>
          <a:custGeom>
            <a:avLst/>
            <a:gdLst>
              <a:gd name="connsiteX0" fmla="*/ 0 w 4545000"/>
              <a:gd name="connsiteY0" fmla="*/ 0 h 4160837"/>
              <a:gd name="connsiteX1" fmla="*/ 4545000 w 4545000"/>
              <a:gd name="connsiteY1" fmla="*/ 0 h 4160837"/>
              <a:gd name="connsiteX2" fmla="*/ 4545000 w 4545000"/>
              <a:gd name="connsiteY2" fmla="*/ 4160837 h 4160837"/>
              <a:gd name="connsiteX3" fmla="*/ 0 w 4545000"/>
              <a:gd name="connsiteY3" fmla="*/ 4160837 h 4160837"/>
            </a:gdLst>
            <a:ahLst/>
            <a:cxnLst>
              <a:cxn ang="0">
                <a:pos x="connsiteX0" y="connsiteY0"/>
              </a:cxn>
              <a:cxn ang="0">
                <a:pos x="connsiteX1" y="connsiteY1"/>
              </a:cxn>
              <a:cxn ang="0">
                <a:pos x="connsiteX2" y="connsiteY2"/>
              </a:cxn>
              <a:cxn ang="0">
                <a:pos x="connsiteX3" y="connsiteY3"/>
              </a:cxn>
            </a:cxnLst>
            <a:rect l="l" t="t" r="r" b="b"/>
            <a:pathLst>
              <a:path w="4545000" h="4160837">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Maustaste)cc</a:t>
            </a:r>
          </a:p>
        </p:txBody>
      </p:sp>
      <p:sp>
        <p:nvSpPr>
          <p:cNvPr id="13" name="Bildplatzhalter 12">
            <a:extLst>
              <a:ext uri="{FF2B5EF4-FFF2-40B4-BE49-F238E27FC236}">
                <a16:creationId xmlns:a16="http://schemas.microsoft.com/office/drawing/2014/main" id="{9B95320A-76EA-49FC-9E0A-C2FB94171FE0}"/>
              </a:ext>
            </a:extLst>
          </p:cNvPr>
          <p:cNvSpPr>
            <a:spLocks noGrp="1"/>
          </p:cNvSpPr>
          <p:nvPr>
            <p:ph type="pic" sz="quarter" idx="13" hasCustomPrompt="1"/>
          </p:nvPr>
        </p:nvSpPr>
        <p:spPr>
          <a:xfrm>
            <a:off x="0" y="3091500"/>
            <a:ext cx="4545000" cy="2052000"/>
          </a:xfrm>
          <a:custGeom>
            <a:avLst/>
            <a:gdLst>
              <a:gd name="connsiteX0" fmla="*/ 0 w 4545000"/>
              <a:gd name="connsiteY0" fmla="*/ 0 h 4160837"/>
              <a:gd name="connsiteX1" fmla="*/ 4545000 w 4545000"/>
              <a:gd name="connsiteY1" fmla="*/ 0 h 4160837"/>
              <a:gd name="connsiteX2" fmla="*/ 4545000 w 4545000"/>
              <a:gd name="connsiteY2" fmla="*/ 4160837 h 4160837"/>
              <a:gd name="connsiteX3" fmla="*/ 0 w 4545000"/>
              <a:gd name="connsiteY3" fmla="*/ 4160837 h 4160837"/>
            </a:gdLst>
            <a:ahLst/>
            <a:cxnLst>
              <a:cxn ang="0">
                <a:pos x="connsiteX0" y="connsiteY0"/>
              </a:cxn>
              <a:cxn ang="0">
                <a:pos x="connsiteX1" y="connsiteY1"/>
              </a:cxn>
              <a:cxn ang="0">
                <a:pos x="connsiteX2" y="connsiteY2"/>
              </a:cxn>
              <a:cxn ang="0">
                <a:pos x="connsiteX3" y="connsiteY3"/>
              </a:cxn>
            </a:cxnLst>
            <a:rect l="l" t="t" r="r" b="b"/>
            <a:pathLst>
              <a:path w="4545000" h="4160837">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Maustaste)cc</a:t>
            </a:r>
          </a:p>
        </p:txBody>
      </p:sp>
    </p:spTree>
    <p:extLst>
      <p:ext uri="{BB962C8B-B14F-4D97-AF65-F5344CB8AC3E}">
        <p14:creationId xmlns:p14="http://schemas.microsoft.com/office/powerpoint/2010/main" val="127693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folie (6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16" name="Bildplatzhalter 15">
            <a:extLst>
              <a:ext uri="{FF2B5EF4-FFF2-40B4-BE49-F238E27FC236}">
                <a16:creationId xmlns:a16="http://schemas.microsoft.com/office/drawing/2014/main" id="{4347B8D3-72AF-47DE-97C1-195977EC7AA3}"/>
              </a:ext>
            </a:extLst>
          </p:cNvPr>
          <p:cNvSpPr>
            <a:spLocks noGrp="1"/>
          </p:cNvSpPr>
          <p:nvPr>
            <p:ph type="pic" sz="quarter" idx="11" hasCustomPrompt="1"/>
          </p:nvPr>
        </p:nvSpPr>
        <p:spPr>
          <a:xfrm>
            <a:off x="3061800" y="982663"/>
            <a:ext cx="3022200" cy="2068571"/>
          </a:xfrm>
          <a:custGeom>
            <a:avLst/>
            <a:gdLst>
              <a:gd name="connsiteX0" fmla="*/ 0 w 4545000"/>
              <a:gd name="connsiteY0" fmla="*/ 0 h 4160837"/>
              <a:gd name="connsiteX1" fmla="*/ 4545000 w 4545000"/>
              <a:gd name="connsiteY1" fmla="*/ 0 h 4160837"/>
              <a:gd name="connsiteX2" fmla="*/ 4545000 w 4545000"/>
              <a:gd name="connsiteY2" fmla="*/ 4160837 h 4160837"/>
              <a:gd name="connsiteX3" fmla="*/ 0 w 4545000"/>
              <a:gd name="connsiteY3" fmla="*/ 4160837 h 4160837"/>
            </a:gdLst>
            <a:ahLst/>
            <a:cxnLst>
              <a:cxn ang="0">
                <a:pos x="connsiteX0" y="connsiteY0"/>
              </a:cxn>
              <a:cxn ang="0">
                <a:pos x="connsiteX1" y="connsiteY1"/>
              </a:cxn>
              <a:cxn ang="0">
                <a:pos x="connsiteX2" y="connsiteY2"/>
              </a:cxn>
              <a:cxn ang="0">
                <a:pos x="connsiteX3" y="connsiteY3"/>
              </a:cxn>
            </a:cxnLst>
            <a:rect l="l" t="t" r="r" b="b"/>
            <a:pathLst>
              <a:path w="4545000" h="4160837">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9" name="Bildplatzhalter 8">
            <a:extLst>
              <a:ext uri="{FF2B5EF4-FFF2-40B4-BE49-F238E27FC236}">
                <a16:creationId xmlns:a16="http://schemas.microsoft.com/office/drawing/2014/main" id="{2FCBE3F8-58CF-4671-8B03-F3B83DEACE8A}"/>
              </a:ext>
            </a:extLst>
          </p:cNvPr>
          <p:cNvSpPr>
            <a:spLocks noGrp="1"/>
          </p:cNvSpPr>
          <p:nvPr>
            <p:ph type="pic" sz="quarter" idx="10" hasCustomPrompt="1"/>
          </p:nvPr>
        </p:nvSpPr>
        <p:spPr>
          <a:xfrm>
            <a:off x="0" y="982662"/>
            <a:ext cx="3004106" cy="2068572"/>
          </a:xfrm>
          <a:custGeom>
            <a:avLst/>
            <a:gdLst>
              <a:gd name="connsiteX0" fmla="*/ 257889 w 3004106"/>
              <a:gd name="connsiteY0" fmla="*/ 1 h 2068572"/>
              <a:gd name="connsiteX1" fmla="*/ 398721 w 3004106"/>
              <a:gd name="connsiteY1" fmla="*/ 136764 h 2068572"/>
              <a:gd name="connsiteX2" fmla="*/ 539553 w 3004106"/>
              <a:gd name="connsiteY2" fmla="*/ 1 h 2068572"/>
              <a:gd name="connsiteX3" fmla="*/ 0 w 3004106"/>
              <a:gd name="connsiteY3" fmla="*/ 0 h 2068572"/>
              <a:gd name="connsiteX4" fmla="*/ 3004106 w 3004106"/>
              <a:gd name="connsiteY4" fmla="*/ 0 h 2068572"/>
              <a:gd name="connsiteX5" fmla="*/ 3004106 w 3004106"/>
              <a:gd name="connsiteY5" fmla="*/ 2068572 h 2068572"/>
              <a:gd name="connsiteX6" fmla="*/ 0 w 3004106"/>
              <a:gd name="connsiteY6" fmla="*/ 2068572 h 2068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4106" h="2068572">
                <a:moveTo>
                  <a:pt x="257889" y="1"/>
                </a:moveTo>
                <a:lnTo>
                  <a:pt x="398721" y="136764"/>
                </a:lnTo>
                <a:lnTo>
                  <a:pt x="539553" y="1"/>
                </a:lnTo>
                <a:close/>
                <a:moveTo>
                  <a:pt x="0" y="0"/>
                </a:moveTo>
                <a:lnTo>
                  <a:pt x="3004106" y="0"/>
                </a:lnTo>
                <a:lnTo>
                  <a:pt x="3004106" y="2068572"/>
                </a:lnTo>
                <a:lnTo>
                  <a:pt x="0" y="2068572"/>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11" name="Bildplatzhalter 10">
            <a:extLst>
              <a:ext uri="{FF2B5EF4-FFF2-40B4-BE49-F238E27FC236}">
                <a16:creationId xmlns:a16="http://schemas.microsoft.com/office/drawing/2014/main" id="{ED215439-EBFA-43A4-BD15-9576E2EC9613}"/>
              </a:ext>
            </a:extLst>
          </p:cNvPr>
          <p:cNvSpPr>
            <a:spLocks noGrp="1"/>
          </p:cNvSpPr>
          <p:nvPr>
            <p:ph type="pic" sz="quarter" idx="12" hasCustomPrompt="1"/>
          </p:nvPr>
        </p:nvSpPr>
        <p:spPr>
          <a:xfrm>
            <a:off x="6138000" y="982663"/>
            <a:ext cx="3006000" cy="2068572"/>
          </a:xfrm>
          <a:custGeom>
            <a:avLst/>
            <a:gdLst>
              <a:gd name="connsiteX0" fmla="*/ 0 w 4545000"/>
              <a:gd name="connsiteY0" fmla="*/ 0 h 4160837"/>
              <a:gd name="connsiteX1" fmla="*/ 4545000 w 4545000"/>
              <a:gd name="connsiteY1" fmla="*/ 0 h 4160837"/>
              <a:gd name="connsiteX2" fmla="*/ 4545000 w 4545000"/>
              <a:gd name="connsiteY2" fmla="*/ 4160837 h 4160837"/>
              <a:gd name="connsiteX3" fmla="*/ 0 w 4545000"/>
              <a:gd name="connsiteY3" fmla="*/ 4160837 h 4160837"/>
            </a:gdLst>
            <a:ahLst/>
            <a:cxnLst>
              <a:cxn ang="0">
                <a:pos x="connsiteX0" y="connsiteY0"/>
              </a:cxn>
              <a:cxn ang="0">
                <a:pos x="connsiteX1" y="connsiteY1"/>
              </a:cxn>
              <a:cxn ang="0">
                <a:pos x="connsiteX2" y="connsiteY2"/>
              </a:cxn>
              <a:cxn ang="0">
                <a:pos x="connsiteX3" y="connsiteY3"/>
              </a:cxn>
            </a:cxnLst>
            <a:rect l="l" t="t" r="r" b="b"/>
            <a:pathLst>
              <a:path w="4545000" h="4160837">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12" name="Bildplatzhalter 11">
            <a:extLst>
              <a:ext uri="{FF2B5EF4-FFF2-40B4-BE49-F238E27FC236}">
                <a16:creationId xmlns:a16="http://schemas.microsoft.com/office/drawing/2014/main" id="{3FE65262-5A59-411B-B708-86082E9436E8}"/>
              </a:ext>
            </a:extLst>
          </p:cNvPr>
          <p:cNvSpPr>
            <a:spLocks noGrp="1"/>
          </p:cNvSpPr>
          <p:nvPr>
            <p:ph type="pic" sz="quarter" idx="13" hasCustomPrompt="1"/>
          </p:nvPr>
        </p:nvSpPr>
        <p:spPr>
          <a:xfrm>
            <a:off x="3061800" y="3091500"/>
            <a:ext cx="3022200" cy="2052000"/>
          </a:xfrm>
          <a:custGeom>
            <a:avLst/>
            <a:gdLst>
              <a:gd name="connsiteX0" fmla="*/ 0 w 4545000"/>
              <a:gd name="connsiteY0" fmla="*/ 0 h 4160837"/>
              <a:gd name="connsiteX1" fmla="*/ 4545000 w 4545000"/>
              <a:gd name="connsiteY1" fmla="*/ 0 h 4160837"/>
              <a:gd name="connsiteX2" fmla="*/ 4545000 w 4545000"/>
              <a:gd name="connsiteY2" fmla="*/ 4160837 h 4160837"/>
              <a:gd name="connsiteX3" fmla="*/ 0 w 4545000"/>
              <a:gd name="connsiteY3" fmla="*/ 4160837 h 4160837"/>
            </a:gdLst>
            <a:ahLst/>
            <a:cxnLst>
              <a:cxn ang="0">
                <a:pos x="connsiteX0" y="connsiteY0"/>
              </a:cxn>
              <a:cxn ang="0">
                <a:pos x="connsiteX1" y="connsiteY1"/>
              </a:cxn>
              <a:cxn ang="0">
                <a:pos x="connsiteX2" y="connsiteY2"/>
              </a:cxn>
              <a:cxn ang="0">
                <a:pos x="connsiteX3" y="connsiteY3"/>
              </a:cxn>
            </a:cxnLst>
            <a:rect l="l" t="t" r="r" b="b"/>
            <a:pathLst>
              <a:path w="4545000" h="4160837">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14" name="Bildplatzhalter 13">
            <a:extLst>
              <a:ext uri="{FF2B5EF4-FFF2-40B4-BE49-F238E27FC236}">
                <a16:creationId xmlns:a16="http://schemas.microsoft.com/office/drawing/2014/main" id="{D84D65AB-2461-4317-8839-424FFFEB6614}"/>
              </a:ext>
            </a:extLst>
          </p:cNvPr>
          <p:cNvSpPr>
            <a:spLocks noGrp="1"/>
          </p:cNvSpPr>
          <p:nvPr>
            <p:ph type="pic" sz="quarter" idx="14" hasCustomPrompt="1"/>
          </p:nvPr>
        </p:nvSpPr>
        <p:spPr>
          <a:xfrm>
            <a:off x="6138000" y="3091500"/>
            <a:ext cx="3006000" cy="2052000"/>
          </a:xfrm>
          <a:custGeom>
            <a:avLst/>
            <a:gdLst>
              <a:gd name="connsiteX0" fmla="*/ 0 w 4545000"/>
              <a:gd name="connsiteY0" fmla="*/ 0 h 4160837"/>
              <a:gd name="connsiteX1" fmla="*/ 4545000 w 4545000"/>
              <a:gd name="connsiteY1" fmla="*/ 0 h 4160837"/>
              <a:gd name="connsiteX2" fmla="*/ 4545000 w 4545000"/>
              <a:gd name="connsiteY2" fmla="*/ 4160837 h 4160837"/>
              <a:gd name="connsiteX3" fmla="*/ 0 w 4545000"/>
              <a:gd name="connsiteY3" fmla="*/ 4160837 h 4160837"/>
            </a:gdLst>
            <a:ahLst/>
            <a:cxnLst>
              <a:cxn ang="0">
                <a:pos x="connsiteX0" y="connsiteY0"/>
              </a:cxn>
              <a:cxn ang="0">
                <a:pos x="connsiteX1" y="connsiteY1"/>
              </a:cxn>
              <a:cxn ang="0">
                <a:pos x="connsiteX2" y="connsiteY2"/>
              </a:cxn>
              <a:cxn ang="0">
                <a:pos x="connsiteX3" y="connsiteY3"/>
              </a:cxn>
            </a:cxnLst>
            <a:rect l="l" t="t" r="r" b="b"/>
            <a:pathLst>
              <a:path w="4545000" h="4160837">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17" name="Bildplatzhalter 16">
            <a:extLst>
              <a:ext uri="{FF2B5EF4-FFF2-40B4-BE49-F238E27FC236}">
                <a16:creationId xmlns:a16="http://schemas.microsoft.com/office/drawing/2014/main" id="{821B8223-75E4-42D8-AB35-B3FB81945931}"/>
              </a:ext>
            </a:extLst>
          </p:cNvPr>
          <p:cNvSpPr>
            <a:spLocks noGrp="1"/>
          </p:cNvSpPr>
          <p:nvPr>
            <p:ph type="pic" sz="quarter" idx="15" hasCustomPrompt="1"/>
          </p:nvPr>
        </p:nvSpPr>
        <p:spPr>
          <a:xfrm>
            <a:off x="0" y="3091500"/>
            <a:ext cx="3004106" cy="2052000"/>
          </a:xfrm>
          <a:custGeom>
            <a:avLst/>
            <a:gdLst>
              <a:gd name="connsiteX0" fmla="*/ 0 w 4545000"/>
              <a:gd name="connsiteY0" fmla="*/ 0 h 4160837"/>
              <a:gd name="connsiteX1" fmla="*/ 4545000 w 4545000"/>
              <a:gd name="connsiteY1" fmla="*/ 0 h 4160837"/>
              <a:gd name="connsiteX2" fmla="*/ 4545000 w 4545000"/>
              <a:gd name="connsiteY2" fmla="*/ 4160837 h 4160837"/>
              <a:gd name="connsiteX3" fmla="*/ 0 w 4545000"/>
              <a:gd name="connsiteY3" fmla="*/ 4160837 h 4160837"/>
            </a:gdLst>
            <a:ahLst/>
            <a:cxnLst>
              <a:cxn ang="0">
                <a:pos x="connsiteX0" y="connsiteY0"/>
              </a:cxn>
              <a:cxn ang="0">
                <a:pos x="connsiteX1" y="connsiteY1"/>
              </a:cxn>
              <a:cxn ang="0">
                <a:pos x="connsiteX2" y="connsiteY2"/>
              </a:cxn>
              <a:cxn ang="0">
                <a:pos x="connsiteX3" y="connsiteY3"/>
              </a:cxn>
            </a:cxnLst>
            <a:rect l="l" t="t" r="r" b="b"/>
            <a:pathLst>
              <a:path w="4545000" h="4160837">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Tree>
    <p:extLst>
      <p:ext uri="{BB962C8B-B14F-4D97-AF65-F5344CB8AC3E}">
        <p14:creationId xmlns:p14="http://schemas.microsoft.com/office/powerpoint/2010/main" val="2263601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Bildkombination 01">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DA329FD1-E8B5-4B8D-BDB6-B275568E4F17}"/>
              </a:ext>
            </a:extLst>
          </p:cNvPr>
          <p:cNvSpPr>
            <a:spLocks noGrp="1"/>
          </p:cNvSpPr>
          <p:nvPr>
            <p:ph type="body" sz="quarter" idx="11"/>
          </p:nvPr>
        </p:nvSpPr>
        <p:spPr>
          <a:xfrm>
            <a:off x="4752021" y="1166812"/>
            <a:ext cx="4141153" cy="3781426"/>
          </a:xfrm>
        </p:spPr>
        <p:txBody>
          <a:bodyPr lIns="0" anchor="ctr" anchorCtr="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25" name="Bildplatzhalter 24">
            <a:extLst>
              <a:ext uri="{FF2B5EF4-FFF2-40B4-BE49-F238E27FC236}">
                <a16:creationId xmlns:a16="http://schemas.microsoft.com/office/drawing/2014/main" id="{C835B6CF-76A4-4C8C-AAB4-0DEC63EB8D09}"/>
              </a:ext>
            </a:extLst>
          </p:cNvPr>
          <p:cNvSpPr>
            <a:spLocks noGrp="1"/>
          </p:cNvSpPr>
          <p:nvPr>
            <p:ph type="pic" sz="quarter" idx="10" hasCustomPrompt="1"/>
          </p:nvPr>
        </p:nvSpPr>
        <p:spPr>
          <a:xfrm>
            <a:off x="0" y="982662"/>
            <a:ext cx="4545000" cy="4160837"/>
          </a:xfrm>
          <a:custGeom>
            <a:avLst/>
            <a:gdLst>
              <a:gd name="connsiteX0" fmla="*/ 257889 w 4545000"/>
              <a:gd name="connsiteY0" fmla="*/ 1 h 4160837"/>
              <a:gd name="connsiteX1" fmla="*/ 398721 w 4545000"/>
              <a:gd name="connsiteY1" fmla="*/ 136764 h 4160837"/>
              <a:gd name="connsiteX2" fmla="*/ 539553 w 4545000"/>
              <a:gd name="connsiteY2" fmla="*/ 1 h 4160837"/>
              <a:gd name="connsiteX3" fmla="*/ 0 w 4545000"/>
              <a:gd name="connsiteY3" fmla="*/ 0 h 4160837"/>
              <a:gd name="connsiteX4" fmla="*/ 4545000 w 4545000"/>
              <a:gd name="connsiteY4" fmla="*/ 0 h 4160837"/>
              <a:gd name="connsiteX5" fmla="*/ 4545000 w 4545000"/>
              <a:gd name="connsiteY5" fmla="*/ 4160837 h 4160837"/>
              <a:gd name="connsiteX6" fmla="*/ 0 w 4545000"/>
              <a:gd name="connsiteY6" fmla="*/ 4160837 h 416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45000" h="4160837">
                <a:moveTo>
                  <a:pt x="257889" y="1"/>
                </a:moveTo>
                <a:lnTo>
                  <a:pt x="398721" y="136764"/>
                </a:lnTo>
                <a:lnTo>
                  <a:pt x="539553" y="1"/>
                </a:lnTo>
                <a:close/>
                <a:moveTo>
                  <a:pt x="0" y="0"/>
                </a:moveTo>
                <a:lnTo>
                  <a:pt x="4545000" y="0"/>
                </a:lnTo>
                <a:lnTo>
                  <a:pt x="4545000"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Tree>
    <p:extLst>
      <p:ext uri="{BB962C8B-B14F-4D97-AF65-F5344CB8AC3E}">
        <p14:creationId xmlns:p14="http://schemas.microsoft.com/office/powerpoint/2010/main" val="20530414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ildkombination 02">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DA329FD1-E8B5-4B8D-BDB6-B275568E4F17}"/>
              </a:ext>
            </a:extLst>
          </p:cNvPr>
          <p:cNvSpPr>
            <a:spLocks noGrp="1"/>
          </p:cNvSpPr>
          <p:nvPr>
            <p:ph type="body" sz="quarter" idx="11"/>
          </p:nvPr>
        </p:nvSpPr>
        <p:spPr>
          <a:xfrm>
            <a:off x="3685651" y="1166812"/>
            <a:ext cx="5207524" cy="3781426"/>
          </a:xfrm>
        </p:spPr>
        <p:txBody>
          <a:bodyPr lIns="0" anchor="ctr" anchorCtr="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6" name="Bildplatzhalter 5">
            <a:extLst>
              <a:ext uri="{FF2B5EF4-FFF2-40B4-BE49-F238E27FC236}">
                <a16:creationId xmlns:a16="http://schemas.microsoft.com/office/drawing/2014/main" id="{C3300389-9AB5-4D0E-943D-60E7A7C4707E}"/>
              </a:ext>
            </a:extLst>
          </p:cNvPr>
          <p:cNvSpPr>
            <a:spLocks noGrp="1"/>
          </p:cNvSpPr>
          <p:nvPr>
            <p:ph type="pic" sz="quarter" idx="10" hasCustomPrompt="1"/>
          </p:nvPr>
        </p:nvSpPr>
        <p:spPr>
          <a:xfrm>
            <a:off x="1" y="982662"/>
            <a:ext cx="3298113" cy="4160837"/>
          </a:xfrm>
          <a:custGeom>
            <a:avLst/>
            <a:gdLst>
              <a:gd name="connsiteX0" fmla="*/ 257889 w 3298113"/>
              <a:gd name="connsiteY0" fmla="*/ 1 h 4160837"/>
              <a:gd name="connsiteX1" fmla="*/ 398721 w 3298113"/>
              <a:gd name="connsiteY1" fmla="*/ 136764 h 4160837"/>
              <a:gd name="connsiteX2" fmla="*/ 539553 w 3298113"/>
              <a:gd name="connsiteY2" fmla="*/ 1 h 4160837"/>
              <a:gd name="connsiteX3" fmla="*/ 0 w 3298113"/>
              <a:gd name="connsiteY3" fmla="*/ 0 h 4160837"/>
              <a:gd name="connsiteX4" fmla="*/ 3298113 w 3298113"/>
              <a:gd name="connsiteY4" fmla="*/ 0 h 4160837"/>
              <a:gd name="connsiteX5" fmla="*/ 3298113 w 3298113"/>
              <a:gd name="connsiteY5" fmla="*/ 4160837 h 4160837"/>
              <a:gd name="connsiteX6" fmla="*/ 0 w 3298113"/>
              <a:gd name="connsiteY6" fmla="*/ 4160837 h 416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8113" h="4160837">
                <a:moveTo>
                  <a:pt x="257889" y="1"/>
                </a:moveTo>
                <a:lnTo>
                  <a:pt x="398721" y="136764"/>
                </a:lnTo>
                <a:lnTo>
                  <a:pt x="539553" y="1"/>
                </a:lnTo>
                <a:close/>
                <a:moveTo>
                  <a:pt x="0" y="0"/>
                </a:moveTo>
                <a:lnTo>
                  <a:pt x="3298113" y="0"/>
                </a:lnTo>
                <a:lnTo>
                  <a:pt x="3298113"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Tree>
    <p:extLst>
      <p:ext uri="{BB962C8B-B14F-4D97-AF65-F5344CB8AC3E}">
        <p14:creationId xmlns:p14="http://schemas.microsoft.com/office/powerpoint/2010/main" val="35794696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gramm (3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11" name="Bildplatzhalter 10">
            <a:extLst>
              <a:ext uri="{FF2B5EF4-FFF2-40B4-BE49-F238E27FC236}">
                <a16:creationId xmlns:a16="http://schemas.microsoft.com/office/drawing/2014/main" id="{FC93693C-099E-4C69-9CD0-DB40C1E979C7}"/>
              </a:ext>
            </a:extLst>
          </p:cNvPr>
          <p:cNvSpPr>
            <a:spLocks noGrp="1"/>
          </p:cNvSpPr>
          <p:nvPr>
            <p:ph type="pic" sz="quarter" idx="10" hasCustomPrompt="1"/>
          </p:nvPr>
        </p:nvSpPr>
        <p:spPr>
          <a:xfrm>
            <a:off x="1" y="982662"/>
            <a:ext cx="3298113" cy="4160837"/>
          </a:xfrm>
          <a:custGeom>
            <a:avLst/>
            <a:gdLst>
              <a:gd name="connsiteX0" fmla="*/ 257889 w 3298113"/>
              <a:gd name="connsiteY0" fmla="*/ 1 h 4160837"/>
              <a:gd name="connsiteX1" fmla="*/ 398721 w 3298113"/>
              <a:gd name="connsiteY1" fmla="*/ 136764 h 4160837"/>
              <a:gd name="connsiteX2" fmla="*/ 539553 w 3298113"/>
              <a:gd name="connsiteY2" fmla="*/ 1 h 4160837"/>
              <a:gd name="connsiteX3" fmla="*/ 0 w 3298113"/>
              <a:gd name="connsiteY3" fmla="*/ 0 h 4160837"/>
              <a:gd name="connsiteX4" fmla="*/ 3298113 w 3298113"/>
              <a:gd name="connsiteY4" fmla="*/ 0 h 4160837"/>
              <a:gd name="connsiteX5" fmla="*/ 3298113 w 3298113"/>
              <a:gd name="connsiteY5" fmla="*/ 4160837 h 4160837"/>
              <a:gd name="connsiteX6" fmla="*/ 0 w 3298113"/>
              <a:gd name="connsiteY6" fmla="*/ 4160837 h 416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8113" h="4160837">
                <a:moveTo>
                  <a:pt x="257889" y="1"/>
                </a:moveTo>
                <a:lnTo>
                  <a:pt x="398721" y="136764"/>
                </a:lnTo>
                <a:lnTo>
                  <a:pt x="539553" y="1"/>
                </a:lnTo>
                <a:close/>
                <a:moveTo>
                  <a:pt x="0" y="0"/>
                </a:moveTo>
                <a:lnTo>
                  <a:pt x="3298113" y="0"/>
                </a:lnTo>
                <a:lnTo>
                  <a:pt x="3298113"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22" name="Textplatzhalter 4">
            <a:extLst>
              <a:ext uri="{FF2B5EF4-FFF2-40B4-BE49-F238E27FC236}">
                <a16:creationId xmlns:a16="http://schemas.microsoft.com/office/drawing/2014/main" id="{92F47487-84EF-4FB3-8CF3-CF1B6B860B65}"/>
              </a:ext>
            </a:extLst>
          </p:cNvPr>
          <p:cNvSpPr>
            <a:spLocks noGrp="1"/>
          </p:cNvSpPr>
          <p:nvPr>
            <p:ph type="body" sz="quarter" idx="11" hasCustomPrompt="1"/>
          </p:nvPr>
        </p:nvSpPr>
        <p:spPr>
          <a:xfrm>
            <a:off x="3685650" y="1492574"/>
            <a:ext cx="576000" cy="576000"/>
          </a:xfrm>
          <a:solidFill>
            <a:schemeClr val="tx2"/>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23" name="Textplatzhalter 4">
            <a:extLst>
              <a:ext uri="{FF2B5EF4-FFF2-40B4-BE49-F238E27FC236}">
                <a16:creationId xmlns:a16="http://schemas.microsoft.com/office/drawing/2014/main" id="{AFBF8ACB-320B-4330-9683-0A5F47A09824}"/>
              </a:ext>
            </a:extLst>
          </p:cNvPr>
          <p:cNvSpPr>
            <a:spLocks noGrp="1"/>
          </p:cNvSpPr>
          <p:nvPr>
            <p:ph type="body" sz="quarter" idx="12" hasCustomPrompt="1"/>
          </p:nvPr>
        </p:nvSpPr>
        <p:spPr>
          <a:xfrm>
            <a:off x="4365987" y="1492574"/>
            <a:ext cx="4527188" cy="576000"/>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Erster Programmpunkt</a:t>
            </a:r>
          </a:p>
        </p:txBody>
      </p:sp>
      <p:sp>
        <p:nvSpPr>
          <p:cNvPr id="35" name="Textplatzhalter 4">
            <a:extLst>
              <a:ext uri="{FF2B5EF4-FFF2-40B4-BE49-F238E27FC236}">
                <a16:creationId xmlns:a16="http://schemas.microsoft.com/office/drawing/2014/main" id="{1A7B4E00-22B5-4C71-8CBA-B898F038C016}"/>
              </a:ext>
            </a:extLst>
          </p:cNvPr>
          <p:cNvSpPr>
            <a:spLocks noGrp="1"/>
          </p:cNvSpPr>
          <p:nvPr>
            <p:ph type="body" sz="quarter" idx="15" hasCustomPrompt="1"/>
          </p:nvPr>
        </p:nvSpPr>
        <p:spPr>
          <a:xfrm>
            <a:off x="3685650" y="2773945"/>
            <a:ext cx="576000" cy="576000"/>
          </a:xfrm>
          <a:solidFill>
            <a:schemeClr val="accent3"/>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36" name="Textplatzhalter 4">
            <a:extLst>
              <a:ext uri="{FF2B5EF4-FFF2-40B4-BE49-F238E27FC236}">
                <a16:creationId xmlns:a16="http://schemas.microsoft.com/office/drawing/2014/main" id="{12A9D598-1639-4354-9B0D-51CD676B23A3}"/>
              </a:ext>
            </a:extLst>
          </p:cNvPr>
          <p:cNvSpPr>
            <a:spLocks noGrp="1"/>
          </p:cNvSpPr>
          <p:nvPr>
            <p:ph type="body" sz="quarter" idx="16" hasCustomPrompt="1"/>
          </p:nvPr>
        </p:nvSpPr>
        <p:spPr>
          <a:xfrm>
            <a:off x="4365987" y="2773945"/>
            <a:ext cx="4527188" cy="576000"/>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Zweiter Programmpunkt</a:t>
            </a:r>
          </a:p>
        </p:txBody>
      </p:sp>
      <p:sp>
        <p:nvSpPr>
          <p:cNvPr id="39" name="Textplatzhalter 4">
            <a:extLst>
              <a:ext uri="{FF2B5EF4-FFF2-40B4-BE49-F238E27FC236}">
                <a16:creationId xmlns:a16="http://schemas.microsoft.com/office/drawing/2014/main" id="{65602215-C4BF-4317-A431-4C8189CB1B76}"/>
              </a:ext>
            </a:extLst>
          </p:cNvPr>
          <p:cNvSpPr>
            <a:spLocks noGrp="1"/>
          </p:cNvSpPr>
          <p:nvPr>
            <p:ph type="body" sz="quarter" idx="19" hasCustomPrompt="1"/>
          </p:nvPr>
        </p:nvSpPr>
        <p:spPr>
          <a:xfrm>
            <a:off x="3685650" y="4050629"/>
            <a:ext cx="576000" cy="576000"/>
          </a:xfrm>
          <a:solidFill>
            <a:schemeClr val="accent2"/>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40" name="Textplatzhalter 4">
            <a:extLst>
              <a:ext uri="{FF2B5EF4-FFF2-40B4-BE49-F238E27FC236}">
                <a16:creationId xmlns:a16="http://schemas.microsoft.com/office/drawing/2014/main" id="{C87FEDCA-B1E5-45D4-8884-DDD6BF3D95BD}"/>
              </a:ext>
            </a:extLst>
          </p:cNvPr>
          <p:cNvSpPr>
            <a:spLocks noGrp="1"/>
          </p:cNvSpPr>
          <p:nvPr>
            <p:ph type="body" sz="quarter" idx="20" hasCustomPrompt="1"/>
          </p:nvPr>
        </p:nvSpPr>
        <p:spPr>
          <a:xfrm>
            <a:off x="4365987" y="4050629"/>
            <a:ext cx="4527188" cy="576000"/>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Dritter Programmpunkt</a:t>
            </a:r>
          </a:p>
        </p:txBody>
      </p:sp>
    </p:spTree>
    <p:extLst>
      <p:ext uri="{BB962C8B-B14F-4D97-AF65-F5344CB8AC3E}">
        <p14:creationId xmlns:p14="http://schemas.microsoft.com/office/powerpoint/2010/main" val="26266324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rogramm (4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22" name="Textplatzhalter 4">
            <a:extLst>
              <a:ext uri="{FF2B5EF4-FFF2-40B4-BE49-F238E27FC236}">
                <a16:creationId xmlns:a16="http://schemas.microsoft.com/office/drawing/2014/main" id="{92F47487-84EF-4FB3-8CF3-CF1B6B860B65}"/>
              </a:ext>
            </a:extLst>
          </p:cNvPr>
          <p:cNvSpPr>
            <a:spLocks noGrp="1"/>
          </p:cNvSpPr>
          <p:nvPr>
            <p:ph type="body" sz="quarter" idx="11" hasCustomPrompt="1"/>
          </p:nvPr>
        </p:nvSpPr>
        <p:spPr>
          <a:xfrm>
            <a:off x="3685650" y="1175652"/>
            <a:ext cx="576000" cy="576000"/>
          </a:xfrm>
          <a:solidFill>
            <a:schemeClr val="tx2"/>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23" name="Textplatzhalter 4">
            <a:extLst>
              <a:ext uri="{FF2B5EF4-FFF2-40B4-BE49-F238E27FC236}">
                <a16:creationId xmlns:a16="http://schemas.microsoft.com/office/drawing/2014/main" id="{AFBF8ACB-320B-4330-9683-0A5F47A09824}"/>
              </a:ext>
            </a:extLst>
          </p:cNvPr>
          <p:cNvSpPr>
            <a:spLocks noGrp="1"/>
          </p:cNvSpPr>
          <p:nvPr>
            <p:ph type="body" sz="quarter" idx="12" hasCustomPrompt="1"/>
          </p:nvPr>
        </p:nvSpPr>
        <p:spPr>
          <a:xfrm>
            <a:off x="4365987" y="1175652"/>
            <a:ext cx="4527188" cy="576000"/>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Erster Programmpunkt</a:t>
            </a:r>
          </a:p>
        </p:txBody>
      </p:sp>
      <p:sp>
        <p:nvSpPr>
          <p:cNvPr id="35" name="Textplatzhalter 4">
            <a:extLst>
              <a:ext uri="{FF2B5EF4-FFF2-40B4-BE49-F238E27FC236}">
                <a16:creationId xmlns:a16="http://schemas.microsoft.com/office/drawing/2014/main" id="{1A7B4E00-22B5-4C71-8CBA-B898F038C016}"/>
              </a:ext>
            </a:extLst>
          </p:cNvPr>
          <p:cNvSpPr>
            <a:spLocks noGrp="1"/>
          </p:cNvSpPr>
          <p:nvPr>
            <p:ph type="body" sz="quarter" idx="15" hasCustomPrompt="1"/>
          </p:nvPr>
        </p:nvSpPr>
        <p:spPr>
          <a:xfrm>
            <a:off x="3685650" y="2240296"/>
            <a:ext cx="576000" cy="576000"/>
          </a:xfrm>
          <a:solidFill>
            <a:schemeClr val="accent3"/>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36" name="Textplatzhalter 4">
            <a:extLst>
              <a:ext uri="{FF2B5EF4-FFF2-40B4-BE49-F238E27FC236}">
                <a16:creationId xmlns:a16="http://schemas.microsoft.com/office/drawing/2014/main" id="{12A9D598-1639-4354-9B0D-51CD676B23A3}"/>
              </a:ext>
            </a:extLst>
          </p:cNvPr>
          <p:cNvSpPr>
            <a:spLocks noGrp="1"/>
          </p:cNvSpPr>
          <p:nvPr>
            <p:ph type="body" sz="quarter" idx="16" hasCustomPrompt="1"/>
          </p:nvPr>
        </p:nvSpPr>
        <p:spPr>
          <a:xfrm>
            <a:off x="4365987" y="2240296"/>
            <a:ext cx="4527188" cy="576000"/>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Zweiter Programmpunkt</a:t>
            </a:r>
          </a:p>
        </p:txBody>
      </p:sp>
      <p:sp>
        <p:nvSpPr>
          <p:cNvPr id="39" name="Textplatzhalter 4">
            <a:extLst>
              <a:ext uri="{FF2B5EF4-FFF2-40B4-BE49-F238E27FC236}">
                <a16:creationId xmlns:a16="http://schemas.microsoft.com/office/drawing/2014/main" id="{65602215-C4BF-4317-A431-4C8189CB1B76}"/>
              </a:ext>
            </a:extLst>
          </p:cNvPr>
          <p:cNvSpPr>
            <a:spLocks noGrp="1"/>
          </p:cNvSpPr>
          <p:nvPr>
            <p:ph type="body" sz="quarter" idx="19" hasCustomPrompt="1"/>
          </p:nvPr>
        </p:nvSpPr>
        <p:spPr>
          <a:xfrm>
            <a:off x="3685650" y="4369584"/>
            <a:ext cx="576000" cy="576000"/>
          </a:xfrm>
          <a:solidFill>
            <a:schemeClr val="bg2"/>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40" name="Textplatzhalter 4">
            <a:extLst>
              <a:ext uri="{FF2B5EF4-FFF2-40B4-BE49-F238E27FC236}">
                <a16:creationId xmlns:a16="http://schemas.microsoft.com/office/drawing/2014/main" id="{C87FEDCA-B1E5-45D4-8884-DDD6BF3D95BD}"/>
              </a:ext>
            </a:extLst>
          </p:cNvPr>
          <p:cNvSpPr>
            <a:spLocks noGrp="1"/>
          </p:cNvSpPr>
          <p:nvPr>
            <p:ph type="body" sz="quarter" idx="20" hasCustomPrompt="1"/>
          </p:nvPr>
        </p:nvSpPr>
        <p:spPr>
          <a:xfrm>
            <a:off x="4365987" y="4369584"/>
            <a:ext cx="4527188" cy="576000"/>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Vierter Programmpunkt</a:t>
            </a:r>
          </a:p>
        </p:txBody>
      </p:sp>
      <p:sp>
        <p:nvSpPr>
          <p:cNvPr id="10" name="Textplatzhalter 4">
            <a:extLst>
              <a:ext uri="{FF2B5EF4-FFF2-40B4-BE49-F238E27FC236}">
                <a16:creationId xmlns:a16="http://schemas.microsoft.com/office/drawing/2014/main" id="{0286FAE1-91FB-4ED2-82F9-B36BC7B03043}"/>
              </a:ext>
            </a:extLst>
          </p:cNvPr>
          <p:cNvSpPr>
            <a:spLocks noGrp="1"/>
          </p:cNvSpPr>
          <p:nvPr>
            <p:ph type="body" sz="quarter" idx="21" hasCustomPrompt="1"/>
          </p:nvPr>
        </p:nvSpPr>
        <p:spPr>
          <a:xfrm>
            <a:off x="3685650" y="3304940"/>
            <a:ext cx="576000" cy="576000"/>
          </a:xfrm>
          <a:solidFill>
            <a:schemeClr val="accent2"/>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11" name="Textplatzhalter 4">
            <a:extLst>
              <a:ext uri="{FF2B5EF4-FFF2-40B4-BE49-F238E27FC236}">
                <a16:creationId xmlns:a16="http://schemas.microsoft.com/office/drawing/2014/main" id="{95035E3E-D528-4EE9-A8D6-939FA6FB68C2}"/>
              </a:ext>
            </a:extLst>
          </p:cNvPr>
          <p:cNvSpPr>
            <a:spLocks noGrp="1"/>
          </p:cNvSpPr>
          <p:nvPr>
            <p:ph type="body" sz="quarter" idx="22" hasCustomPrompt="1"/>
          </p:nvPr>
        </p:nvSpPr>
        <p:spPr>
          <a:xfrm>
            <a:off x="4365987" y="3304940"/>
            <a:ext cx="4527188" cy="576000"/>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Dritter Programmpunkt</a:t>
            </a:r>
          </a:p>
        </p:txBody>
      </p:sp>
      <p:sp>
        <p:nvSpPr>
          <p:cNvPr id="12" name="Bildplatzhalter 11">
            <a:extLst>
              <a:ext uri="{FF2B5EF4-FFF2-40B4-BE49-F238E27FC236}">
                <a16:creationId xmlns:a16="http://schemas.microsoft.com/office/drawing/2014/main" id="{CA06AE12-AA25-46B0-AFBC-903C5E2D65CD}"/>
              </a:ext>
            </a:extLst>
          </p:cNvPr>
          <p:cNvSpPr>
            <a:spLocks noGrp="1"/>
          </p:cNvSpPr>
          <p:nvPr>
            <p:ph type="pic" sz="quarter" idx="10" hasCustomPrompt="1"/>
          </p:nvPr>
        </p:nvSpPr>
        <p:spPr>
          <a:xfrm>
            <a:off x="1" y="982662"/>
            <a:ext cx="3298113" cy="4160837"/>
          </a:xfrm>
          <a:custGeom>
            <a:avLst/>
            <a:gdLst>
              <a:gd name="connsiteX0" fmla="*/ 257889 w 3298113"/>
              <a:gd name="connsiteY0" fmla="*/ 1 h 4160837"/>
              <a:gd name="connsiteX1" fmla="*/ 398721 w 3298113"/>
              <a:gd name="connsiteY1" fmla="*/ 136764 h 4160837"/>
              <a:gd name="connsiteX2" fmla="*/ 539553 w 3298113"/>
              <a:gd name="connsiteY2" fmla="*/ 1 h 4160837"/>
              <a:gd name="connsiteX3" fmla="*/ 0 w 3298113"/>
              <a:gd name="connsiteY3" fmla="*/ 0 h 4160837"/>
              <a:gd name="connsiteX4" fmla="*/ 3298113 w 3298113"/>
              <a:gd name="connsiteY4" fmla="*/ 0 h 4160837"/>
              <a:gd name="connsiteX5" fmla="*/ 3298113 w 3298113"/>
              <a:gd name="connsiteY5" fmla="*/ 4160837 h 4160837"/>
              <a:gd name="connsiteX6" fmla="*/ 0 w 3298113"/>
              <a:gd name="connsiteY6" fmla="*/ 4160837 h 416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8113" h="4160837">
                <a:moveTo>
                  <a:pt x="257889" y="1"/>
                </a:moveTo>
                <a:lnTo>
                  <a:pt x="398721" y="136764"/>
                </a:lnTo>
                <a:lnTo>
                  <a:pt x="539553" y="1"/>
                </a:lnTo>
                <a:close/>
                <a:moveTo>
                  <a:pt x="0" y="0"/>
                </a:moveTo>
                <a:lnTo>
                  <a:pt x="3298113" y="0"/>
                </a:lnTo>
                <a:lnTo>
                  <a:pt x="3298113"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Tree>
    <p:extLst>
      <p:ext uri="{BB962C8B-B14F-4D97-AF65-F5344CB8AC3E}">
        <p14:creationId xmlns:p14="http://schemas.microsoft.com/office/powerpoint/2010/main" val="35701832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gramm (5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22" name="Textplatzhalter 4">
            <a:extLst>
              <a:ext uri="{FF2B5EF4-FFF2-40B4-BE49-F238E27FC236}">
                <a16:creationId xmlns:a16="http://schemas.microsoft.com/office/drawing/2014/main" id="{92F47487-84EF-4FB3-8CF3-CF1B6B860B65}"/>
              </a:ext>
            </a:extLst>
          </p:cNvPr>
          <p:cNvSpPr>
            <a:spLocks noGrp="1"/>
          </p:cNvSpPr>
          <p:nvPr>
            <p:ph type="body" sz="quarter" idx="11" hasCustomPrompt="1"/>
          </p:nvPr>
        </p:nvSpPr>
        <p:spPr>
          <a:xfrm>
            <a:off x="3685650" y="1175652"/>
            <a:ext cx="576000" cy="576000"/>
          </a:xfrm>
          <a:solidFill>
            <a:schemeClr val="tx2"/>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23" name="Textplatzhalter 4">
            <a:extLst>
              <a:ext uri="{FF2B5EF4-FFF2-40B4-BE49-F238E27FC236}">
                <a16:creationId xmlns:a16="http://schemas.microsoft.com/office/drawing/2014/main" id="{AFBF8ACB-320B-4330-9683-0A5F47A09824}"/>
              </a:ext>
            </a:extLst>
          </p:cNvPr>
          <p:cNvSpPr>
            <a:spLocks noGrp="1"/>
          </p:cNvSpPr>
          <p:nvPr>
            <p:ph type="body" sz="quarter" idx="12" hasCustomPrompt="1"/>
          </p:nvPr>
        </p:nvSpPr>
        <p:spPr>
          <a:xfrm>
            <a:off x="4365987" y="1175652"/>
            <a:ext cx="4527188" cy="576000"/>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Erster Programmpunkt</a:t>
            </a:r>
          </a:p>
        </p:txBody>
      </p:sp>
      <p:sp>
        <p:nvSpPr>
          <p:cNvPr id="33" name="Textplatzhalter 4">
            <a:extLst>
              <a:ext uri="{FF2B5EF4-FFF2-40B4-BE49-F238E27FC236}">
                <a16:creationId xmlns:a16="http://schemas.microsoft.com/office/drawing/2014/main" id="{B686A314-F354-4354-AB32-18643A7FC045}"/>
              </a:ext>
            </a:extLst>
          </p:cNvPr>
          <p:cNvSpPr>
            <a:spLocks noGrp="1"/>
          </p:cNvSpPr>
          <p:nvPr>
            <p:ph type="body" sz="quarter" idx="13" hasCustomPrompt="1"/>
          </p:nvPr>
        </p:nvSpPr>
        <p:spPr>
          <a:xfrm>
            <a:off x="3685650" y="1974798"/>
            <a:ext cx="576000" cy="576000"/>
          </a:xfrm>
          <a:solidFill>
            <a:schemeClr val="accent3"/>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34" name="Textplatzhalter 4">
            <a:extLst>
              <a:ext uri="{FF2B5EF4-FFF2-40B4-BE49-F238E27FC236}">
                <a16:creationId xmlns:a16="http://schemas.microsoft.com/office/drawing/2014/main" id="{A409645C-BBA1-4C2A-B93D-CE0870779D32}"/>
              </a:ext>
            </a:extLst>
          </p:cNvPr>
          <p:cNvSpPr>
            <a:spLocks noGrp="1"/>
          </p:cNvSpPr>
          <p:nvPr>
            <p:ph type="body" sz="quarter" idx="14" hasCustomPrompt="1"/>
          </p:nvPr>
        </p:nvSpPr>
        <p:spPr>
          <a:xfrm>
            <a:off x="4365987" y="1974798"/>
            <a:ext cx="4527188" cy="576000"/>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Zweiter Programmpunkt</a:t>
            </a:r>
          </a:p>
        </p:txBody>
      </p:sp>
      <p:sp>
        <p:nvSpPr>
          <p:cNvPr id="35" name="Textplatzhalter 4">
            <a:extLst>
              <a:ext uri="{FF2B5EF4-FFF2-40B4-BE49-F238E27FC236}">
                <a16:creationId xmlns:a16="http://schemas.microsoft.com/office/drawing/2014/main" id="{1A7B4E00-22B5-4C71-8CBA-B898F038C016}"/>
              </a:ext>
            </a:extLst>
          </p:cNvPr>
          <p:cNvSpPr>
            <a:spLocks noGrp="1"/>
          </p:cNvSpPr>
          <p:nvPr>
            <p:ph type="body" sz="quarter" idx="15" hasCustomPrompt="1"/>
          </p:nvPr>
        </p:nvSpPr>
        <p:spPr>
          <a:xfrm>
            <a:off x="3685650" y="2773945"/>
            <a:ext cx="576000" cy="576000"/>
          </a:xfrm>
          <a:solidFill>
            <a:schemeClr val="accent2"/>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36" name="Textplatzhalter 4">
            <a:extLst>
              <a:ext uri="{FF2B5EF4-FFF2-40B4-BE49-F238E27FC236}">
                <a16:creationId xmlns:a16="http://schemas.microsoft.com/office/drawing/2014/main" id="{12A9D598-1639-4354-9B0D-51CD676B23A3}"/>
              </a:ext>
            </a:extLst>
          </p:cNvPr>
          <p:cNvSpPr>
            <a:spLocks noGrp="1"/>
          </p:cNvSpPr>
          <p:nvPr>
            <p:ph type="body" sz="quarter" idx="16" hasCustomPrompt="1"/>
          </p:nvPr>
        </p:nvSpPr>
        <p:spPr>
          <a:xfrm>
            <a:off x="4365987" y="2773945"/>
            <a:ext cx="4527188" cy="576000"/>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Dritter Programmpunkt</a:t>
            </a:r>
          </a:p>
        </p:txBody>
      </p:sp>
      <p:sp>
        <p:nvSpPr>
          <p:cNvPr id="37" name="Textplatzhalter 4">
            <a:extLst>
              <a:ext uri="{FF2B5EF4-FFF2-40B4-BE49-F238E27FC236}">
                <a16:creationId xmlns:a16="http://schemas.microsoft.com/office/drawing/2014/main" id="{0AF7E60F-0E9B-4385-BB6C-C2C0D26A3AA3}"/>
              </a:ext>
            </a:extLst>
          </p:cNvPr>
          <p:cNvSpPr>
            <a:spLocks noGrp="1"/>
          </p:cNvSpPr>
          <p:nvPr>
            <p:ph type="body" sz="quarter" idx="17" hasCustomPrompt="1"/>
          </p:nvPr>
        </p:nvSpPr>
        <p:spPr>
          <a:xfrm>
            <a:off x="3685650" y="3573091"/>
            <a:ext cx="576000" cy="576000"/>
          </a:xfrm>
          <a:solidFill>
            <a:schemeClr val="bg2"/>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38" name="Textplatzhalter 4">
            <a:extLst>
              <a:ext uri="{FF2B5EF4-FFF2-40B4-BE49-F238E27FC236}">
                <a16:creationId xmlns:a16="http://schemas.microsoft.com/office/drawing/2014/main" id="{58F926EC-B2C4-4825-B0C8-2114D2792A1E}"/>
              </a:ext>
            </a:extLst>
          </p:cNvPr>
          <p:cNvSpPr>
            <a:spLocks noGrp="1"/>
          </p:cNvSpPr>
          <p:nvPr>
            <p:ph type="body" sz="quarter" idx="18" hasCustomPrompt="1"/>
          </p:nvPr>
        </p:nvSpPr>
        <p:spPr>
          <a:xfrm>
            <a:off x="4365987" y="3573091"/>
            <a:ext cx="4527188" cy="576000"/>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Vierter Programmpunkt</a:t>
            </a:r>
          </a:p>
        </p:txBody>
      </p:sp>
      <p:sp>
        <p:nvSpPr>
          <p:cNvPr id="39" name="Textplatzhalter 4">
            <a:extLst>
              <a:ext uri="{FF2B5EF4-FFF2-40B4-BE49-F238E27FC236}">
                <a16:creationId xmlns:a16="http://schemas.microsoft.com/office/drawing/2014/main" id="{65602215-C4BF-4317-A431-4C8189CB1B76}"/>
              </a:ext>
            </a:extLst>
          </p:cNvPr>
          <p:cNvSpPr>
            <a:spLocks noGrp="1"/>
          </p:cNvSpPr>
          <p:nvPr>
            <p:ph type="body" sz="quarter" idx="19" hasCustomPrompt="1"/>
          </p:nvPr>
        </p:nvSpPr>
        <p:spPr>
          <a:xfrm>
            <a:off x="3685650" y="4369584"/>
            <a:ext cx="576000" cy="576000"/>
          </a:xfrm>
          <a:solidFill>
            <a:schemeClr val="accent1"/>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40" name="Textplatzhalter 4">
            <a:extLst>
              <a:ext uri="{FF2B5EF4-FFF2-40B4-BE49-F238E27FC236}">
                <a16:creationId xmlns:a16="http://schemas.microsoft.com/office/drawing/2014/main" id="{C87FEDCA-B1E5-45D4-8884-DDD6BF3D95BD}"/>
              </a:ext>
            </a:extLst>
          </p:cNvPr>
          <p:cNvSpPr>
            <a:spLocks noGrp="1"/>
          </p:cNvSpPr>
          <p:nvPr>
            <p:ph type="body" sz="quarter" idx="20" hasCustomPrompt="1"/>
          </p:nvPr>
        </p:nvSpPr>
        <p:spPr>
          <a:xfrm>
            <a:off x="4365987" y="4369584"/>
            <a:ext cx="4527188" cy="576000"/>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Fünfter Programmpunkt</a:t>
            </a:r>
          </a:p>
        </p:txBody>
      </p:sp>
      <p:sp>
        <p:nvSpPr>
          <p:cNvPr id="14" name="Bildplatzhalter 13">
            <a:extLst>
              <a:ext uri="{FF2B5EF4-FFF2-40B4-BE49-F238E27FC236}">
                <a16:creationId xmlns:a16="http://schemas.microsoft.com/office/drawing/2014/main" id="{71693E65-BC8B-4B65-8942-74D5D347FA83}"/>
              </a:ext>
            </a:extLst>
          </p:cNvPr>
          <p:cNvSpPr>
            <a:spLocks noGrp="1"/>
          </p:cNvSpPr>
          <p:nvPr>
            <p:ph type="pic" sz="quarter" idx="10" hasCustomPrompt="1"/>
          </p:nvPr>
        </p:nvSpPr>
        <p:spPr>
          <a:xfrm>
            <a:off x="1" y="982662"/>
            <a:ext cx="3298113" cy="4160837"/>
          </a:xfrm>
          <a:custGeom>
            <a:avLst/>
            <a:gdLst>
              <a:gd name="connsiteX0" fmla="*/ 257889 w 3298113"/>
              <a:gd name="connsiteY0" fmla="*/ 1 h 4160837"/>
              <a:gd name="connsiteX1" fmla="*/ 398721 w 3298113"/>
              <a:gd name="connsiteY1" fmla="*/ 136764 h 4160837"/>
              <a:gd name="connsiteX2" fmla="*/ 539553 w 3298113"/>
              <a:gd name="connsiteY2" fmla="*/ 1 h 4160837"/>
              <a:gd name="connsiteX3" fmla="*/ 0 w 3298113"/>
              <a:gd name="connsiteY3" fmla="*/ 0 h 4160837"/>
              <a:gd name="connsiteX4" fmla="*/ 3298113 w 3298113"/>
              <a:gd name="connsiteY4" fmla="*/ 0 h 4160837"/>
              <a:gd name="connsiteX5" fmla="*/ 3298113 w 3298113"/>
              <a:gd name="connsiteY5" fmla="*/ 4160837 h 4160837"/>
              <a:gd name="connsiteX6" fmla="*/ 0 w 3298113"/>
              <a:gd name="connsiteY6" fmla="*/ 4160837 h 416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8113" h="4160837">
                <a:moveTo>
                  <a:pt x="257889" y="1"/>
                </a:moveTo>
                <a:lnTo>
                  <a:pt x="398721" y="136764"/>
                </a:lnTo>
                <a:lnTo>
                  <a:pt x="539553" y="1"/>
                </a:lnTo>
                <a:close/>
                <a:moveTo>
                  <a:pt x="0" y="0"/>
                </a:moveTo>
                <a:lnTo>
                  <a:pt x="3298113" y="0"/>
                </a:lnTo>
                <a:lnTo>
                  <a:pt x="3298113"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Tree>
    <p:extLst>
      <p:ext uri="{BB962C8B-B14F-4D97-AF65-F5344CB8AC3E}">
        <p14:creationId xmlns:p14="http://schemas.microsoft.com/office/powerpoint/2010/main" val="4019027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ogramm (6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22" name="Textplatzhalter 4">
            <a:extLst>
              <a:ext uri="{FF2B5EF4-FFF2-40B4-BE49-F238E27FC236}">
                <a16:creationId xmlns:a16="http://schemas.microsoft.com/office/drawing/2014/main" id="{92F47487-84EF-4FB3-8CF3-CF1B6B860B65}"/>
              </a:ext>
            </a:extLst>
          </p:cNvPr>
          <p:cNvSpPr>
            <a:spLocks noGrp="1"/>
          </p:cNvSpPr>
          <p:nvPr>
            <p:ph type="body" sz="quarter" idx="11" hasCustomPrompt="1"/>
          </p:nvPr>
        </p:nvSpPr>
        <p:spPr>
          <a:xfrm>
            <a:off x="3685650" y="1175652"/>
            <a:ext cx="495997" cy="495997"/>
          </a:xfrm>
          <a:solidFill>
            <a:schemeClr val="tx2"/>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23" name="Textplatzhalter 4">
            <a:extLst>
              <a:ext uri="{FF2B5EF4-FFF2-40B4-BE49-F238E27FC236}">
                <a16:creationId xmlns:a16="http://schemas.microsoft.com/office/drawing/2014/main" id="{AFBF8ACB-320B-4330-9683-0A5F47A09824}"/>
              </a:ext>
            </a:extLst>
          </p:cNvPr>
          <p:cNvSpPr>
            <a:spLocks noGrp="1"/>
          </p:cNvSpPr>
          <p:nvPr>
            <p:ph type="body" sz="quarter" idx="12" hasCustomPrompt="1"/>
          </p:nvPr>
        </p:nvSpPr>
        <p:spPr>
          <a:xfrm>
            <a:off x="4365987" y="1175652"/>
            <a:ext cx="4527188" cy="495997"/>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Erster Programmpunkt</a:t>
            </a:r>
          </a:p>
        </p:txBody>
      </p:sp>
      <p:sp>
        <p:nvSpPr>
          <p:cNvPr id="33" name="Textplatzhalter 4">
            <a:extLst>
              <a:ext uri="{FF2B5EF4-FFF2-40B4-BE49-F238E27FC236}">
                <a16:creationId xmlns:a16="http://schemas.microsoft.com/office/drawing/2014/main" id="{B686A314-F354-4354-AB32-18643A7FC045}"/>
              </a:ext>
            </a:extLst>
          </p:cNvPr>
          <p:cNvSpPr>
            <a:spLocks noGrp="1"/>
          </p:cNvSpPr>
          <p:nvPr>
            <p:ph type="body" sz="quarter" idx="13" hasCustomPrompt="1"/>
          </p:nvPr>
        </p:nvSpPr>
        <p:spPr>
          <a:xfrm>
            <a:off x="3685650" y="1830438"/>
            <a:ext cx="495997" cy="495997"/>
          </a:xfrm>
          <a:solidFill>
            <a:schemeClr val="accent3"/>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35" name="Textplatzhalter 4">
            <a:extLst>
              <a:ext uri="{FF2B5EF4-FFF2-40B4-BE49-F238E27FC236}">
                <a16:creationId xmlns:a16="http://schemas.microsoft.com/office/drawing/2014/main" id="{1A7B4E00-22B5-4C71-8CBA-B898F038C016}"/>
              </a:ext>
            </a:extLst>
          </p:cNvPr>
          <p:cNvSpPr>
            <a:spLocks noGrp="1"/>
          </p:cNvSpPr>
          <p:nvPr>
            <p:ph type="body" sz="quarter" idx="15" hasCustomPrompt="1"/>
          </p:nvPr>
        </p:nvSpPr>
        <p:spPr>
          <a:xfrm>
            <a:off x="3685650" y="2485224"/>
            <a:ext cx="495998" cy="495998"/>
          </a:xfrm>
          <a:solidFill>
            <a:schemeClr val="accent2"/>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37" name="Textplatzhalter 4">
            <a:extLst>
              <a:ext uri="{FF2B5EF4-FFF2-40B4-BE49-F238E27FC236}">
                <a16:creationId xmlns:a16="http://schemas.microsoft.com/office/drawing/2014/main" id="{0AF7E60F-0E9B-4385-BB6C-C2C0D26A3AA3}"/>
              </a:ext>
            </a:extLst>
          </p:cNvPr>
          <p:cNvSpPr>
            <a:spLocks noGrp="1"/>
          </p:cNvSpPr>
          <p:nvPr>
            <p:ph type="body" sz="quarter" idx="17" hasCustomPrompt="1"/>
          </p:nvPr>
        </p:nvSpPr>
        <p:spPr>
          <a:xfrm>
            <a:off x="3685650" y="3140011"/>
            <a:ext cx="495998" cy="495998"/>
          </a:xfrm>
          <a:solidFill>
            <a:schemeClr val="bg2"/>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39" name="Textplatzhalter 4">
            <a:extLst>
              <a:ext uri="{FF2B5EF4-FFF2-40B4-BE49-F238E27FC236}">
                <a16:creationId xmlns:a16="http://schemas.microsoft.com/office/drawing/2014/main" id="{65602215-C4BF-4317-A431-4C8189CB1B76}"/>
              </a:ext>
            </a:extLst>
          </p:cNvPr>
          <p:cNvSpPr>
            <a:spLocks noGrp="1"/>
          </p:cNvSpPr>
          <p:nvPr>
            <p:ph type="body" sz="quarter" idx="19" hasCustomPrompt="1"/>
          </p:nvPr>
        </p:nvSpPr>
        <p:spPr>
          <a:xfrm>
            <a:off x="3685650" y="3794798"/>
            <a:ext cx="495998" cy="495998"/>
          </a:xfrm>
          <a:solidFill>
            <a:schemeClr val="accent1"/>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16" name="Textplatzhalter 4">
            <a:extLst>
              <a:ext uri="{FF2B5EF4-FFF2-40B4-BE49-F238E27FC236}">
                <a16:creationId xmlns:a16="http://schemas.microsoft.com/office/drawing/2014/main" id="{945F583C-EB85-4108-9A90-B534925E9A0D}"/>
              </a:ext>
            </a:extLst>
          </p:cNvPr>
          <p:cNvSpPr>
            <a:spLocks noGrp="1"/>
          </p:cNvSpPr>
          <p:nvPr>
            <p:ph type="body" sz="quarter" idx="21" hasCustomPrompt="1"/>
          </p:nvPr>
        </p:nvSpPr>
        <p:spPr>
          <a:xfrm>
            <a:off x="3685650" y="4449586"/>
            <a:ext cx="495998" cy="495998"/>
          </a:xfrm>
          <a:solidFill>
            <a:schemeClr val="accent5"/>
          </a:solidFill>
        </p:spPr>
        <p:txBody>
          <a:bodyPr anchor="ctr">
            <a:noAutofit/>
          </a:bodyPr>
          <a:lstStyle>
            <a:lvl1pPr marL="0" indent="0" algn="ctr">
              <a:buNone/>
              <a:defRPr sz="18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a:t>
            </a:r>
          </a:p>
        </p:txBody>
      </p:sp>
      <p:sp>
        <p:nvSpPr>
          <p:cNvPr id="17" name="Textplatzhalter 4">
            <a:extLst>
              <a:ext uri="{FF2B5EF4-FFF2-40B4-BE49-F238E27FC236}">
                <a16:creationId xmlns:a16="http://schemas.microsoft.com/office/drawing/2014/main" id="{C5CA0E8A-913A-4177-B321-3BC54C06EECE}"/>
              </a:ext>
            </a:extLst>
          </p:cNvPr>
          <p:cNvSpPr>
            <a:spLocks noGrp="1"/>
          </p:cNvSpPr>
          <p:nvPr>
            <p:ph type="body" sz="quarter" idx="22" hasCustomPrompt="1"/>
          </p:nvPr>
        </p:nvSpPr>
        <p:spPr>
          <a:xfrm>
            <a:off x="4363871" y="1830437"/>
            <a:ext cx="4527188" cy="495997"/>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Zweiter Programmpunkt</a:t>
            </a:r>
          </a:p>
        </p:txBody>
      </p:sp>
      <p:sp>
        <p:nvSpPr>
          <p:cNvPr id="19" name="Textplatzhalter 4">
            <a:extLst>
              <a:ext uri="{FF2B5EF4-FFF2-40B4-BE49-F238E27FC236}">
                <a16:creationId xmlns:a16="http://schemas.microsoft.com/office/drawing/2014/main" id="{5DEC848F-6400-4CCB-9610-285520284FE3}"/>
              </a:ext>
            </a:extLst>
          </p:cNvPr>
          <p:cNvSpPr>
            <a:spLocks noGrp="1"/>
          </p:cNvSpPr>
          <p:nvPr>
            <p:ph type="body" sz="quarter" idx="23" hasCustomPrompt="1"/>
          </p:nvPr>
        </p:nvSpPr>
        <p:spPr>
          <a:xfrm>
            <a:off x="4361755" y="2485222"/>
            <a:ext cx="4527188" cy="495997"/>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Dritter Programmpunkt</a:t>
            </a:r>
          </a:p>
        </p:txBody>
      </p:sp>
      <p:sp>
        <p:nvSpPr>
          <p:cNvPr id="20" name="Textplatzhalter 4">
            <a:extLst>
              <a:ext uri="{FF2B5EF4-FFF2-40B4-BE49-F238E27FC236}">
                <a16:creationId xmlns:a16="http://schemas.microsoft.com/office/drawing/2014/main" id="{0741E6E2-9A82-4E7A-B7E9-7A069A0243F8}"/>
              </a:ext>
            </a:extLst>
          </p:cNvPr>
          <p:cNvSpPr>
            <a:spLocks noGrp="1"/>
          </p:cNvSpPr>
          <p:nvPr>
            <p:ph type="body" sz="quarter" idx="24" hasCustomPrompt="1"/>
          </p:nvPr>
        </p:nvSpPr>
        <p:spPr>
          <a:xfrm>
            <a:off x="4359639" y="3140007"/>
            <a:ext cx="4527188" cy="495997"/>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Vierter Programmpunkt</a:t>
            </a:r>
          </a:p>
        </p:txBody>
      </p:sp>
      <p:sp>
        <p:nvSpPr>
          <p:cNvPr id="21" name="Textplatzhalter 4">
            <a:extLst>
              <a:ext uri="{FF2B5EF4-FFF2-40B4-BE49-F238E27FC236}">
                <a16:creationId xmlns:a16="http://schemas.microsoft.com/office/drawing/2014/main" id="{30CA4C0C-68AD-4DC9-BE56-53EBB8EAC70F}"/>
              </a:ext>
            </a:extLst>
          </p:cNvPr>
          <p:cNvSpPr>
            <a:spLocks noGrp="1"/>
          </p:cNvSpPr>
          <p:nvPr>
            <p:ph type="body" sz="quarter" idx="25" hasCustomPrompt="1"/>
          </p:nvPr>
        </p:nvSpPr>
        <p:spPr>
          <a:xfrm>
            <a:off x="4357523" y="3794792"/>
            <a:ext cx="4527188" cy="495997"/>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Fünfter Programmpunkt</a:t>
            </a:r>
          </a:p>
        </p:txBody>
      </p:sp>
      <p:sp>
        <p:nvSpPr>
          <p:cNvPr id="24" name="Textplatzhalter 4">
            <a:extLst>
              <a:ext uri="{FF2B5EF4-FFF2-40B4-BE49-F238E27FC236}">
                <a16:creationId xmlns:a16="http://schemas.microsoft.com/office/drawing/2014/main" id="{3B9747D4-DE68-4C0F-B23D-7048A69DDB8D}"/>
              </a:ext>
            </a:extLst>
          </p:cNvPr>
          <p:cNvSpPr>
            <a:spLocks noGrp="1"/>
          </p:cNvSpPr>
          <p:nvPr>
            <p:ph type="body" sz="quarter" idx="26" hasCustomPrompt="1"/>
          </p:nvPr>
        </p:nvSpPr>
        <p:spPr>
          <a:xfrm>
            <a:off x="4355407" y="4449577"/>
            <a:ext cx="4527188" cy="495997"/>
          </a:xfrm>
          <a:noFill/>
        </p:spPr>
        <p:txBody>
          <a:bodyPr anchor="ctr">
            <a:noAutofit/>
          </a:bodyPr>
          <a:lstStyle>
            <a:lvl1pPr marL="0" indent="0" algn="l">
              <a:spcBef>
                <a:spcPts val="0"/>
              </a:spcBef>
              <a:buNone/>
              <a:defRPr sz="18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Sechster Programmpunkt</a:t>
            </a:r>
          </a:p>
        </p:txBody>
      </p:sp>
      <p:sp>
        <p:nvSpPr>
          <p:cNvPr id="25" name="Bildplatzhalter 24">
            <a:extLst>
              <a:ext uri="{FF2B5EF4-FFF2-40B4-BE49-F238E27FC236}">
                <a16:creationId xmlns:a16="http://schemas.microsoft.com/office/drawing/2014/main" id="{9572E284-F853-4F4C-A47D-A0BA76CEB381}"/>
              </a:ext>
            </a:extLst>
          </p:cNvPr>
          <p:cNvSpPr>
            <a:spLocks noGrp="1"/>
          </p:cNvSpPr>
          <p:nvPr>
            <p:ph type="pic" sz="quarter" idx="10" hasCustomPrompt="1"/>
          </p:nvPr>
        </p:nvSpPr>
        <p:spPr>
          <a:xfrm>
            <a:off x="1" y="982662"/>
            <a:ext cx="3298113" cy="4160837"/>
          </a:xfrm>
          <a:custGeom>
            <a:avLst/>
            <a:gdLst>
              <a:gd name="connsiteX0" fmla="*/ 257889 w 3298113"/>
              <a:gd name="connsiteY0" fmla="*/ 1 h 4160837"/>
              <a:gd name="connsiteX1" fmla="*/ 398721 w 3298113"/>
              <a:gd name="connsiteY1" fmla="*/ 136764 h 4160837"/>
              <a:gd name="connsiteX2" fmla="*/ 539553 w 3298113"/>
              <a:gd name="connsiteY2" fmla="*/ 1 h 4160837"/>
              <a:gd name="connsiteX3" fmla="*/ 0 w 3298113"/>
              <a:gd name="connsiteY3" fmla="*/ 0 h 4160837"/>
              <a:gd name="connsiteX4" fmla="*/ 3298113 w 3298113"/>
              <a:gd name="connsiteY4" fmla="*/ 0 h 4160837"/>
              <a:gd name="connsiteX5" fmla="*/ 3298113 w 3298113"/>
              <a:gd name="connsiteY5" fmla="*/ 4160837 h 4160837"/>
              <a:gd name="connsiteX6" fmla="*/ 0 w 3298113"/>
              <a:gd name="connsiteY6" fmla="*/ 4160837 h 416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8113" h="4160837">
                <a:moveTo>
                  <a:pt x="257889" y="1"/>
                </a:moveTo>
                <a:lnTo>
                  <a:pt x="398721" y="136764"/>
                </a:lnTo>
                <a:lnTo>
                  <a:pt x="539553" y="1"/>
                </a:lnTo>
                <a:close/>
                <a:moveTo>
                  <a:pt x="0" y="0"/>
                </a:moveTo>
                <a:lnTo>
                  <a:pt x="3298113" y="0"/>
                </a:lnTo>
                <a:lnTo>
                  <a:pt x="3298113"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Tree>
    <p:extLst>
      <p:ext uri="{BB962C8B-B14F-4D97-AF65-F5344CB8AC3E}">
        <p14:creationId xmlns:p14="http://schemas.microsoft.com/office/powerpoint/2010/main" val="41888324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anstaltungshinweise (4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15" name="Rechteck 14">
            <a:extLst>
              <a:ext uri="{FF2B5EF4-FFF2-40B4-BE49-F238E27FC236}">
                <a16:creationId xmlns:a16="http://schemas.microsoft.com/office/drawing/2014/main" id="{ED4AC42B-7C2B-4C2F-9D08-3068A1B541C3}"/>
              </a:ext>
            </a:extLst>
          </p:cNvPr>
          <p:cNvSpPr/>
          <p:nvPr userDrawn="1"/>
        </p:nvSpPr>
        <p:spPr>
          <a:xfrm>
            <a:off x="3687344" y="1166813"/>
            <a:ext cx="5205831" cy="5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de-DE" sz="1600">
              <a:solidFill>
                <a:schemeClr val="bg1"/>
              </a:solidFill>
            </a:endParaRPr>
          </a:p>
        </p:txBody>
      </p:sp>
      <p:sp>
        <p:nvSpPr>
          <p:cNvPr id="23" name="Textplatzhalter 4">
            <a:extLst>
              <a:ext uri="{FF2B5EF4-FFF2-40B4-BE49-F238E27FC236}">
                <a16:creationId xmlns:a16="http://schemas.microsoft.com/office/drawing/2014/main" id="{AFBF8ACB-320B-4330-9683-0A5F47A09824}"/>
              </a:ext>
            </a:extLst>
          </p:cNvPr>
          <p:cNvSpPr>
            <a:spLocks noGrp="1"/>
          </p:cNvSpPr>
          <p:nvPr>
            <p:ph type="body" sz="quarter" idx="12" hasCustomPrompt="1"/>
          </p:nvPr>
        </p:nvSpPr>
        <p:spPr>
          <a:xfrm>
            <a:off x="3685650" y="1175652"/>
            <a:ext cx="5207525" cy="288000"/>
          </a:xfrm>
          <a:noFill/>
        </p:spPr>
        <p:txBody>
          <a:bodyPr lIns="90000" tIns="72000" rIns="90000" anchor="ctr">
            <a:noAutofit/>
          </a:bodyPr>
          <a:lstStyle>
            <a:lvl1pPr marL="0" indent="0" algn="l">
              <a:spcBef>
                <a:spcPts val="0"/>
              </a:spcBef>
              <a:buNone/>
              <a:defRPr sz="1600" b="1">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Erste Veranstaltung</a:t>
            </a:r>
          </a:p>
        </p:txBody>
      </p:sp>
      <p:sp>
        <p:nvSpPr>
          <p:cNvPr id="41" name="Textplatzhalter 4">
            <a:extLst>
              <a:ext uri="{FF2B5EF4-FFF2-40B4-BE49-F238E27FC236}">
                <a16:creationId xmlns:a16="http://schemas.microsoft.com/office/drawing/2014/main" id="{7B854C58-6F33-4949-B269-8362DAFD9A32}"/>
              </a:ext>
            </a:extLst>
          </p:cNvPr>
          <p:cNvSpPr>
            <a:spLocks noGrp="1"/>
          </p:cNvSpPr>
          <p:nvPr>
            <p:ph type="body" sz="quarter" idx="21" hasCustomPrompt="1"/>
          </p:nvPr>
        </p:nvSpPr>
        <p:spPr>
          <a:xfrm>
            <a:off x="3685650" y="1454813"/>
            <a:ext cx="5207525" cy="288000"/>
          </a:xfrm>
          <a:noFill/>
        </p:spPr>
        <p:txBody>
          <a:bodyPr lIns="90000" tIns="28800" anchor="ctr">
            <a:noAutofit/>
          </a:bodyPr>
          <a:lstStyle>
            <a:lvl1pPr marL="0" indent="0" algn="l">
              <a:spcBef>
                <a:spcPts val="0"/>
              </a:spcBef>
              <a:buNone/>
              <a:defRPr sz="12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Datum | Uhrzeit</a:t>
            </a:r>
          </a:p>
        </p:txBody>
      </p:sp>
      <p:sp>
        <p:nvSpPr>
          <p:cNvPr id="42" name="Rechteck 41">
            <a:extLst>
              <a:ext uri="{FF2B5EF4-FFF2-40B4-BE49-F238E27FC236}">
                <a16:creationId xmlns:a16="http://schemas.microsoft.com/office/drawing/2014/main" id="{A8FFBEAC-E9E6-446D-AD89-C42D65D939AD}"/>
              </a:ext>
            </a:extLst>
          </p:cNvPr>
          <p:cNvSpPr/>
          <p:nvPr userDrawn="1"/>
        </p:nvSpPr>
        <p:spPr>
          <a:xfrm>
            <a:off x="3687344" y="2239700"/>
            <a:ext cx="5205831" cy="5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de-DE" sz="1600">
              <a:solidFill>
                <a:schemeClr val="bg1"/>
              </a:solidFill>
            </a:endParaRPr>
          </a:p>
        </p:txBody>
      </p:sp>
      <p:sp>
        <p:nvSpPr>
          <p:cNvPr id="43" name="Textplatzhalter 4">
            <a:extLst>
              <a:ext uri="{FF2B5EF4-FFF2-40B4-BE49-F238E27FC236}">
                <a16:creationId xmlns:a16="http://schemas.microsoft.com/office/drawing/2014/main" id="{AB54AB6F-8B2B-4FFE-B313-1E1B10D87A95}"/>
              </a:ext>
            </a:extLst>
          </p:cNvPr>
          <p:cNvSpPr>
            <a:spLocks noGrp="1"/>
          </p:cNvSpPr>
          <p:nvPr>
            <p:ph type="body" sz="quarter" idx="22" hasCustomPrompt="1"/>
          </p:nvPr>
        </p:nvSpPr>
        <p:spPr>
          <a:xfrm>
            <a:off x="3685650" y="2248539"/>
            <a:ext cx="5207525" cy="288000"/>
          </a:xfrm>
          <a:noFill/>
        </p:spPr>
        <p:txBody>
          <a:bodyPr lIns="90000" tIns="72000" rIns="90000" anchor="ctr">
            <a:noAutofit/>
          </a:bodyPr>
          <a:lstStyle>
            <a:lvl1pPr marL="0" indent="0" algn="l">
              <a:spcBef>
                <a:spcPts val="0"/>
              </a:spcBef>
              <a:buNone/>
              <a:defRPr sz="1600" b="1">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Zweite Veranstaltung</a:t>
            </a:r>
          </a:p>
        </p:txBody>
      </p:sp>
      <p:sp>
        <p:nvSpPr>
          <p:cNvPr id="44" name="Textplatzhalter 4">
            <a:extLst>
              <a:ext uri="{FF2B5EF4-FFF2-40B4-BE49-F238E27FC236}">
                <a16:creationId xmlns:a16="http://schemas.microsoft.com/office/drawing/2014/main" id="{AAD92E45-50DE-405A-A389-93656135080E}"/>
              </a:ext>
            </a:extLst>
          </p:cNvPr>
          <p:cNvSpPr>
            <a:spLocks noGrp="1"/>
          </p:cNvSpPr>
          <p:nvPr>
            <p:ph type="body" sz="quarter" idx="23" hasCustomPrompt="1"/>
          </p:nvPr>
        </p:nvSpPr>
        <p:spPr>
          <a:xfrm>
            <a:off x="3685650" y="2527700"/>
            <a:ext cx="5207525" cy="288000"/>
          </a:xfrm>
          <a:noFill/>
        </p:spPr>
        <p:txBody>
          <a:bodyPr lIns="90000" tIns="28800" anchor="ctr">
            <a:noAutofit/>
          </a:bodyPr>
          <a:lstStyle>
            <a:lvl1pPr marL="0" indent="0" algn="l">
              <a:spcBef>
                <a:spcPts val="0"/>
              </a:spcBef>
              <a:buNone/>
              <a:defRPr sz="12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Datum | Uhrzeit</a:t>
            </a:r>
          </a:p>
        </p:txBody>
      </p:sp>
      <p:sp>
        <p:nvSpPr>
          <p:cNvPr id="45" name="Rechteck 44">
            <a:extLst>
              <a:ext uri="{FF2B5EF4-FFF2-40B4-BE49-F238E27FC236}">
                <a16:creationId xmlns:a16="http://schemas.microsoft.com/office/drawing/2014/main" id="{99B97151-BA40-4551-A6EA-7F1F5C6203EA}"/>
              </a:ext>
            </a:extLst>
          </p:cNvPr>
          <p:cNvSpPr/>
          <p:nvPr userDrawn="1"/>
        </p:nvSpPr>
        <p:spPr>
          <a:xfrm>
            <a:off x="3672759" y="3300701"/>
            <a:ext cx="5205831" cy="57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de-DE" sz="1600">
              <a:solidFill>
                <a:schemeClr val="bg1"/>
              </a:solidFill>
            </a:endParaRPr>
          </a:p>
        </p:txBody>
      </p:sp>
      <p:sp>
        <p:nvSpPr>
          <p:cNvPr id="46" name="Textplatzhalter 4">
            <a:extLst>
              <a:ext uri="{FF2B5EF4-FFF2-40B4-BE49-F238E27FC236}">
                <a16:creationId xmlns:a16="http://schemas.microsoft.com/office/drawing/2014/main" id="{AEDC8C33-7606-4AFC-AE10-75ADF4B7C795}"/>
              </a:ext>
            </a:extLst>
          </p:cNvPr>
          <p:cNvSpPr>
            <a:spLocks noGrp="1"/>
          </p:cNvSpPr>
          <p:nvPr>
            <p:ph type="body" sz="quarter" idx="24" hasCustomPrompt="1"/>
          </p:nvPr>
        </p:nvSpPr>
        <p:spPr>
          <a:xfrm>
            <a:off x="3671065" y="3309540"/>
            <a:ext cx="5207525" cy="288000"/>
          </a:xfrm>
          <a:noFill/>
        </p:spPr>
        <p:txBody>
          <a:bodyPr lIns="90000" tIns="72000" rIns="90000" anchor="ctr">
            <a:noAutofit/>
          </a:bodyPr>
          <a:lstStyle>
            <a:lvl1pPr marL="0" indent="0" algn="l">
              <a:spcBef>
                <a:spcPts val="0"/>
              </a:spcBef>
              <a:buNone/>
              <a:defRPr sz="1600" b="1">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Dritte Veranstaltung</a:t>
            </a:r>
          </a:p>
        </p:txBody>
      </p:sp>
      <p:sp>
        <p:nvSpPr>
          <p:cNvPr id="47" name="Textplatzhalter 4">
            <a:extLst>
              <a:ext uri="{FF2B5EF4-FFF2-40B4-BE49-F238E27FC236}">
                <a16:creationId xmlns:a16="http://schemas.microsoft.com/office/drawing/2014/main" id="{AE98B91E-E1D9-4F9E-ADA8-E239D259147E}"/>
              </a:ext>
            </a:extLst>
          </p:cNvPr>
          <p:cNvSpPr>
            <a:spLocks noGrp="1"/>
          </p:cNvSpPr>
          <p:nvPr>
            <p:ph type="body" sz="quarter" idx="25" hasCustomPrompt="1"/>
          </p:nvPr>
        </p:nvSpPr>
        <p:spPr>
          <a:xfrm>
            <a:off x="3671065" y="3588701"/>
            <a:ext cx="5207525" cy="288000"/>
          </a:xfrm>
          <a:noFill/>
        </p:spPr>
        <p:txBody>
          <a:bodyPr lIns="90000" tIns="28800" anchor="ctr">
            <a:noAutofit/>
          </a:bodyPr>
          <a:lstStyle>
            <a:lvl1pPr marL="0" indent="0" algn="l">
              <a:spcBef>
                <a:spcPts val="0"/>
              </a:spcBef>
              <a:buNone/>
              <a:defRPr sz="12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Datum | Uhrzeit</a:t>
            </a:r>
          </a:p>
        </p:txBody>
      </p:sp>
      <p:sp>
        <p:nvSpPr>
          <p:cNvPr id="51" name="Rechteck 50">
            <a:extLst>
              <a:ext uri="{FF2B5EF4-FFF2-40B4-BE49-F238E27FC236}">
                <a16:creationId xmlns:a16="http://schemas.microsoft.com/office/drawing/2014/main" id="{39ED03EF-4563-4364-A2F3-CB29DE7E4D1E}"/>
              </a:ext>
            </a:extLst>
          </p:cNvPr>
          <p:cNvSpPr/>
          <p:nvPr userDrawn="1"/>
        </p:nvSpPr>
        <p:spPr>
          <a:xfrm>
            <a:off x="3687344" y="4370180"/>
            <a:ext cx="5205831" cy="57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de-DE" sz="1600">
              <a:solidFill>
                <a:schemeClr val="bg1"/>
              </a:solidFill>
            </a:endParaRPr>
          </a:p>
        </p:txBody>
      </p:sp>
      <p:sp>
        <p:nvSpPr>
          <p:cNvPr id="52" name="Textplatzhalter 4">
            <a:extLst>
              <a:ext uri="{FF2B5EF4-FFF2-40B4-BE49-F238E27FC236}">
                <a16:creationId xmlns:a16="http://schemas.microsoft.com/office/drawing/2014/main" id="{ABC3118D-F7D7-4827-A898-6A4DDD02FF94}"/>
              </a:ext>
            </a:extLst>
          </p:cNvPr>
          <p:cNvSpPr>
            <a:spLocks noGrp="1"/>
          </p:cNvSpPr>
          <p:nvPr>
            <p:ph type="body" sz="quarter" idx="28" hasCustomPrompt="1"/>
          </p:nvPr>
        </p:nvSpPr>
        <p:spPr>
          <a:xfrm>
            <a:off x="3685650" y="4379019"/>
            <a:ext cx="5207525" cy="288000"/>
          </a:xfrm>
          <a:noFill/>
        </p:spPr>
        <p:txBody>
          <a:bodyPr lIns="90000" tIns="72000" rIns="90000" anchor="ctr">
            <a:noAutofit/>
          </a:bodyPr>
          <a:lstStyle>
            <a:lvl1pPr marL="0" indent="0" algn="l">
              <a:spcBef>
                <a:spcPts val="0"/>
              </a:spcBef>
              <a:buNone/>
              <a:defRPr sz="1600" b="1">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Vierte Veranstaltung</a:t>
            </a:r>
          </a:p>
        </p:txBody>
      </p:sp>
      <p:sp>
        <p:nvSpPr>
          <p:cNvPr id="53" name="Textplatzhalter 4">
            <a:extLst>
              <a:ext uri="{FF2B5EF4-FFF2-40B4-BE49-F238E27FC236}">
                <a16:creationId xmlns:a16="http://schemas.microsoft.com/office/drawing/2014/main" id="{2A75A8EA-2646-4D53-A18F-3A80C040305C}"/>
              </a:ext>
            </a:extLst>
          </p:cNvPr>
          <p:cNvSpPr>
            <a:spLocks noGrp="1"/>
          </p:cNvSpPr>
          <p:nvPr>
            <p:ph type="body" sz="quarter" idx="29" hasCustomPrompt="1"/>
          </p:nvPr>
        </p:nvSpPr>
        <p:spPr>
          <a:xfrm>
            <a:off x="3685650" y="4658180"/>
            <a:ext cx="5207525" cy="288000"/>
          </a:xfrm>
          <a:noFill/>
        </p:spPr>
        <p:txBody>
          <a:bodyPr lIns="90000" tIns="28800" anchor="ctr">
            <a:noAutofit/>
          </a:bodyPr>
          <a:lstStyle>
            <a:lvl1pPr marL="0" indent="0" algn="l">
              <a:spcBef>
                <a:spcPts val="0"/>
              </a:spcBef>
              <a:buNone/>
              <a:defRPr sz="12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Datum | Uhrzeit</a:t>
            </a:r>
          </a:p>
        </p:txBody>
      </p:sp>
      <p:sp>
        <p:nvSpPr>
          <p:cNvPr id="19" name="Bildplatzhalter 18">
            <a:extLst>
              <a:ext uri="{FF2B5EF4-FFF2-40B4-BE49-F238E27FC236}">
                <a16:creationId xmlns:a16="http://schemas.microsoft.com/office/drawing/2014/main" id="{72465D83-25F3-4C5A-9561-087E5347F9A1}"/>
              </a:ext>
            </a:extLst>
          </p:cNvPr>
          <p:cNvSpPr>
            <a:spLocks noGrp="1"/>
          </p:cNvSpPr>
          <p:nvPr>
            <p:ph type="pic" sz="quarter" idx="10" hasCustomPrompt="1"/>
          </p:nvPr>
        </p:nvSpPr>
        <p:spPr>
          <a:xfrm>
            <a:off x="1" y="982662"/>
            <a:ext cx="3298113" cy="4160837"/>
          </a:xfrm>
          <a:custGeom>
            <a:avLst/>
            <a:gdLst>
              <a:gd name="connsiteX0" fmla="*/ 257889 w 3298113"/>
              <a:gd name="connsiteY0" fmla="*/ 1 h 4160837"/>
              <a:gd name="connsiteX1" fmla="*/ 398721 w 3298113"/>
              <a:gd name="connsiteY1" fmla="*/ 136764 h 4160837"/>
              <a:gd name="connsiteX2" fmla="*/ 539553 w 3298113"/>
              <a:gd name="connsiteY2" fmla="*/ 1 h 4160837"/>
              <a:gd name="connsiteX3" fmla="*/ 0 w 3298113"/>
              <a:gd name="connsiteY3" fmla="*/ 0 h 4160837"/>
              <a:gd name="connsiteX4" fmla="*/ 3298113 w 3298113"/>
              <a:gd name="connsiteY4" fmla="*/ 0 h 4160837"/>
              <a:gd name="connsiteX5" fmla="*/ 3298113 w 3298113"/>
              <a:gd name="connsiteY5" fmla="*/ 4160837 h 4160837"/>
              <a:gd name="connsiteX6" fmla="*/ 0 w 3298113"/>
              <a:gd name="connsiteY6" fmla="*/ 4160837 h 416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8113" h="4160837">
                <a:moveTo>
                  <a:pt x="257889" y="1"/>
                </a:moveTo>
                <a:lnTo>
                  <a:pt x="398721" y="136764"/>
                </a:lnTo>
                <a:lnTo>
                  <a:pt x="539553" y="1"/>
                </a:lnTo>
                <a:close/>
                <a:moveTo>
                  <a:pt x="0" y="0"/>
                </a:moveTo>
                <a:lnTo>
                  <a:pt x="3298113" y="0"/>
                </a:lnTo>
                <a:lnTo>
                  <a:pt x="3298113"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Tree>
    <p:extLst>
      <p:ext uri="{BB962C8B-B14F-4D97-AF65-F5344CB8AC3E}">
        <p14:creationId xmlns:p14="http://schemas.microsoft.com/office/powerpoint/2010/main" val="15962658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anstaltungshinweise (5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15" name="Rechteck 14">
            <a:extLst>
              <a:ext uri="{FF2B5EF4-FFF2-40B4-BE49-F238E27FC236}">
                <a16:creationId xmlns:a16="http://schemas.microsoft.com/office/drawing/2014/main" id="{ED4AC42B-7C2B-4C2F-9D08-3068A1B541C3}"/>
              </a:ext>
            </a:extLst>
          </p:cNvPr>
          <p:cNvSpPr/>
          <p:nvPr userDrawn="1"/>
        </p:nvSpPr>
        <p:spPr>
          <a:xfrm>
            <a:off x="3687344" y="1166813"/>
            <a:ext cx="5205831" cy="5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de-DE" sz="1600">
              <a:solidFill>
                <a:schemeClr val="bg1"/>
              </a:solidFill>
            </a:endParaRPr>
          </a:p>
        </p:txBody>
      </p:sp>
      <p:sp>
        <p:nvSpPr>
          <p:cNvPr id="23" name="Textplatzhalter 4">
            <a:extLst>
              <a:ext uri="{FF2B5EF4-FFF2-40B4-BE49-F238E27FC236}">
                <a16:creationId xmlns:a16="http://schemas.microsoft.com/office/drawing/2014/main" id="{AFBF8ACB-320B-4330-9683-0A5F47A09824}"/>
              </a:ext>
            </a:extLst>
          </p:cNvPr>
          <p:cNvSpPr>
            <a:spLocks noGrp="1"/>
          </p:cNvSpPr>
          <p:nvPr>
            <p:ph type="body" sz="quarter" idx="12" hasCustomPrompt="1"/>
          </p:nvPr>
        </p:nvSpPr>
        <p:spPr>
          <a:xfrm>
            <a:off x="3685650" y="1175652"/>
            <a:ext cx="5207525" cy="288000"/>
          </a:xfrm>
          <a:noFill/>
        </p:spPr>
        <p:txBody>
          <a:bodyPr lIns="90000" tIns="72000" rIns="90000" anchor="ctr">
            <a:noAutofit/>
          </a:bodyPr>
          <a:lstStyle>
            <a:lvl1pPr marL="0" indent="0" algn="l">
              <a:spcBef>
                <a:spcPts val="0"/>
              </a:spcBef>
              <a:buNone/>
              <a:defRPr sz="1600" b="1">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Erste Veranstaltung</a:t>
            </a:r>
          </a:p>
        </p:txBody>
      </p:sp>
      <p:sp>
        <p:nvSpPr>
          <p:cNvPr id="41" name="Textplatzhalter 4">
            <a:extLst>
              <a:ext uri="{FF2B5EF4-FFF2-40B4-BE49-F238E27FC236}">
                <a16:creationId xmlns:a16="http://schemas.microsoft.com/office/drawing/2014/main" id="{7B854C58-6F33-4949-B269-8362DAFD9A32}"/>
              </a:ext>
            </a:extLst>
          </p:cNvPr>
          <p:cNvSpPr>
            <a:spLocks noGrp="1"/>
          </p:cNvSpPr>
          <p:nvPr>
            <p:ph type="body" sz="quarter" idx="21" hasCustomPrompt="1"/>
          </p:nvPr>
        </p:nvSpPr>
        <p:spPr>
          <a:xfrm>
            <a:off x="3685650" y="1454813"/>
            <a:ext cx="5207525" cy="288000"/>
          </a:xfrm>
          <a:noFill/>
        </p:spPr>
        <p:txBody>
          <a:bodyPr lIns="90000" tIns="28800" anchor="ctr">
            <a:noAutofit/>
          </a:bodyPr>
          <a:lstStyle>
            <a:lvl1pPr marL="0" indent="0" algn="l">
              <a:spcBef>
                <a:spcPts val="0"/>
              </a:spcBef>
              <a:buNone/>
              <a:defRPr sz="12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Datum | Uhrzeit</a:t>
            </a:r>
          </a:p>
        </p:txBody>
      </p:sp>
      <p:sp>
        <p:nvSpPr>
          <p:cNvPr id="42" name="Rechteck 41">
            <a:extLst>
              <a:ext uri="{FF2B5EF4-FFF2-40B4-BE49-F238E27FC236}">
                <a16:creationId xmlns:a16="http://schemas.microsoft.com/office/drawing/2014/main" id="{A8FFBEAC-E9E6-446D-AD89-C42D65D939AD}"/>
              </a:ext>
            </a:extLst>
          </p:cNvPr>
          <p:cNvSpPr/>
          <p:nvPr userDrawn="1"/>
        </p:nvSpPr>
        <p:spPr>
          <a:xfrm>
            <a:off x="3687344" y="1957131"/>
            <a:ext cx="5205831" cy="5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de-DE" sz="1600">
              <a:solidFill>
                <a:schemeClr val="bg1"/>
              </a:solidFill>
            </a:endParaRPr>
          </a:p>
        </p:txBody>
      </p:sp>
      <p:sp>
        <p:nvSpPr>
          <p:cNvPr id="43" name="Textplatzhalter 4">
            <a:extLst>
              <a:ext uri="{FF2B5EF4-FFF2-40B4-BE49-F238E27FC236}">
                <a16:creationId xmlns:a16="http://schemas.microsoft.com/office/drawing/2014/main" id="{AB54AB6F-8B2B-4FFE-B313-1E1B10D87A95}"/>
              </a:ext>
            </a:extLst>
          </p:cNvPr>
          <p:cNvSpPr>
            <a:spLocks noGrp="1"/>
          </p:cNvSpPr>
          <p:nvPr>
            <p:ph type="body" sz="quarter" idx="22" hasCustomPrompt="1"/>
          </p:nvPr>
        </p:nvSpPr>
        <p:spPr>
          <a:xfrm>
            <a:off x="3685650" y="1965970"/>
            <a:ext cx="5207525" cy="288000"/>
          </a:xfrm>
          <a:noFill/>
        </p:spPr>
        <p:txBody>
          <a:bodyPr lIns="90000" tIns="72000" rIns="90000" anchor="ctr">
            <a:noAutofit/>
          </a:bodyPr>
          <a:lstStyle>
            <a:lvl1pPr marL="0" indent="0" algn="l">
              <a:spcBef>
                <a:spcPts val="0"/>
              </a:spcBef>
              <a:buNone/>
              <a:defRPr sz="1600" b="1">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Zweite Veranstaltung</a:t>
            </a:r>
          </a:p>
        </p:txBody>
      </p:sp>
      <p:sp>
        <p:nvSpPr>
          <p:cNvPr id="44" name="Textplatzhalter 4">
            <a:extLst>
              <a:ext uri="{FF2B5EF4-FFF2-40B4-BE49-F238E27FC236}">
                <a16:creationId xmlns:a16="http://schemas.microsoft.com/office/drawing/2014/main" id="{AAD92E45-50DE-405A-A389-93656135080E}"/>
              </a:ext>
            </a:extLst>
          </p:cNvPr>
          <p:cNvSpPr>
            <a:spLocks noGrp="1"/>
          </p:cNvSpPr>
          <p:nvPr>
            <p:ph type="body" sz="quarter" idx="23" hasCustomPrompt="1"/>
          </p:nvPr>
        </p:nvSpPr>
        <p:spPr>
          <a:xfrm>
            <a:off x="3685650" y="2245131"/>
            <a:ext cx="5207525" cy="288000"/>
          </a:xfrm>
          <a:noFill/>
        </p:spPr>
        <p:txBody>
          <a:bodyPr lIns="90000" tIns="28800" anchor="ctr">
            <a:noAutofit/>
          </a:bodyPr>
          <a:lstStyle>
            <a:lvl1pPr marL="0" indent="0" algn="l">
              <a:spcBef>
                <a:spcPts val="0"/>
              </a:spcBef>
              <a:buNone/>
              <a:defRPr sz="12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Datum | Uhrzeit</a:t>
            </a:r>
          </a:p>
        </p:txBody>
      </p:sp>
      <p:sp>
        <p:nvSpPr>
          <p:cNvPr id="45" name="Rechteck 44">
            <a:extLst>
              <a:ext uri="{FF2B5EF4-FFF2-40B4-BE49-F238E27FC236}">
                <a16:creationId xmlns:a16="http://schemas.microsoft.com/office/drawing/2014/main" id="{99B97151-BA40-4551-A6EA-7F1F5C6203EA}"/>
              </a:ext>
            </a:extLst>
          </p:cNvPr>
          <p:cNvSpPr/>
          <p:nvPr userDrawn="1"/>
        </p:nvSpPr>
        <p:spPr>
          <a:xfrm>
            <a:off x="3687344" y="2747449"/>
            <a:ext cx="5205831" cy="57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de-DE" sz="1600">
              <a:solidFill>
                <a:schemeClr val="bg1"/>
              </a:solidFill>
            </a:endParaRPr>
          </a:p>
        </p:txBody>
      </p:sp>
      <p:sp>
        <p:nvSpPr>
          <p:cNvPr id="46" name="Textplatzhalter 4">
            <a:extLst>
              <a:ext uri="{FF2B5EF4-FFF2-40B4-BE49-F238E27FC236}">
                <a16:creationId xmlns:a16="http://schemas.microsoft.com/office/drawing/2014/main" id="{AEDC8C33-7606-4AFC-AE10-75ADF4B7C795}"/>
              </a:ext>
            </a:extLst>
          </p:cNvPr>
          <p:cNvSpPr>
            <a:spLocks noGrp="1"/>
          </p:cNvSpPr>
          <p:nvPr>
            <p:ph type="body" sz="quarter" idx="24" hasCustomPrompt="1"/>
          </p:nvPr>
        </p:nvSpPr>
        <p:spPr>
          <a:xfrm>
            <a:off x="3685650" y="2756288"/>
            <a:ext cx="5207525" cy="288000"/>
          </a:xfrm>
          <a:noFill/>
        </p:spPr>
        <p:txBody>
          <a:bodyPr lIns="90000" tIns="72000" rIns="90000" anchor="ctr">
            <a:noAutofit/>
          </a:bodyPr>
          <a:lstStyle>
            <a:lvl1pPr marL="0" indent="0" algn="l">
              <a:spcBef>
                <a:spcPts val="0"/>
              </a:spcBef>
              <a:buNone/>
              <a:defRPr sz="1600" b="1">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Dritte Veranstaltung</a:t>
            </a:r>
          </a:p>
        </p:txBody>
      </p:sp>
      <p:sp>
        <p:nvSpPr>
          <p:cNvPr id="47" name="Textplatzhalter 4">
            <a:extLst>
              <a:ext uri="{FF2B5EF4-FFF2-40B4-BE49-F238E27FC236}">
                <a16:creationId xmlns:a16="http://schemas.microsoft.com/office/drawing/2014/main" id="{AE98B91E-E1D9-4F9E-ADA8-E239D259147E}"/>
              </a:ext>
            </a:extLst>
          </p:cNvPr>
          <p:cNvSpPr>
            <a:spLocks noGrp="1"/>
          </p:cNvSpPr>
          <p:nvPr>
            <p:ph type="body" sz="quarter" idx="25" hasCustomPrompt="1"/>
          </p:nvPr>
        </p:nvSpPr>
        <p:spPr>
          <a:xfrm>
            <a:off x="3685650" y="3035449"/>
            <a:ext cx="5207525" cy="288000"/>
          </a:xfrm>
          <a:noFill/>
        </p:spPr>
        <p:txBody>
          <a:bodyPr lIns="90000" tIns="28800" anchor="ctr">
            <a:noAutofit/>
          </a:bodyPr>
          <a:lstStyle>
            <a:lvl1pPr marL="0" indent="0" algn="l">
              <a:spcBef>
                <a:spcPts val="0"/>
              </a:spcBef>
              <a:buNone/>
              <a:defRPr sz="12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Datum | Uhrzeit</a:t>
            </a:r>
          </a:p>
        </p:txBody>
      </p:sp>
      <p:sp>
        <p:nvSpPr>
          <p:cNvPr id="48" name="Rechteck 47">
            <a:extLst>
              <a:ext uri="{FF2B5EF4-FFF2-40B4-BE49-F238E27FC236}">
                <a16:creationId xmlns:a16="http://schemas.microsoft.com/office/drawing/2014/main" id="{FC6D2CFC-1C80-4911-9364-402A149755FF}"/>
              </a:ext>
            </a:extLst>
          </p:cNvPr>
          <p:cNvSpPr/>
          <p:nvPr userDrawn="1"/>
        </p:nvSpPr>
        <p:spPr>
          <a:xfrm>
            <a:off x="3687344" y="3579862"/>
            <a:ext cx="5205831" cy="57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de-DE" sz="1600">
              <a:solidFill>
                <a:schemeClr val="bg1"/>
              </a:solidFill>
            </a:endParaRPr>
          </a:p>
        </p:txBody>
      </p:sp>
      <p:sp>
        <p:nvSpPr>
          <p:cNvPr id="49" name="Textplatzhalter 4">
            <a:extLst>
              <a:ext uri="{FF2B5EF4-FFF2-40B4-BE49-F238E27FC236}">
                <a16:creationId xmlns:a16="http://schemas.microsoft.com/office/drawing/2014/main" id="{C66AE0B5-E071-493F-B51D-567967BCA7C8}"/>
              </a:ext>
            </a:extLst>
          </p:cNvPr>
          <p:cNvSpPr>
            <a:spLocks noGrp="1"/>
          </p:cNvSpPr>
          <p:nvPr>
            <p:ph type="body" sz="quarter" idx="26" hasCustomPrompt="1"/>
          </p:nvPr>
        </p:nvSpPr>
        <p:spPr>
          <a:xfrm>
            <a:off x="3685650" y="3588701"/>
            <a:ext cx="5207525" cy="288000"/>
          </a:xfrm>
          <a:noFill/>
        </p:spPr>
        <p:txBody>
          <a:bodyPr lIns="90000" tIns="72000" rIns="90000" anchor="ctr">
            <a:noAutofit/>
          </a:bodyPr>
          <a:lstStyle>
            <a:lvl1pPr marL="0" indent="0" algn="l">
              <a:spcBef>
                <a:spcPts val="0"/>
              </a:spcBef>
              <a:buNone/>
              <a:defRPr sz="1600" b="1">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Vierte Veranstaltung</a:t>
            </a:r>
          </a:p>
        </p:txBody>
      </p:sp>
      <p:sp>
        <p:nvSpPr>
          <p:cNvPr id="50" name="Textplatzhalter 4">
            <a:extLst>
              <a:ext uri="{FF2B5EF4-FFF2-40B4-BE49-F238E27FC236}">
                <a16:creationId xmlns:a16="http://schemas.microsoft.com/office/drawing/2014/main" id="{567A1FBF-82FE-4B8C-9FF3-54ABB3964AF8}"/>
              </a:ext>
            </a:extLst>
          </p:cNvPr>
          <p:cNvSpPr>
            <a:spLocks noGrp="1"/>
          </p:cNvSpPr>
          <p:nvPr>
            <p:ph type="body" sz="quarter" idx="27" hasCustomPrompt="1"/>
          </p:nvPr>
        </p:nvSpPr>
        <p:spPr>
          <a:xfrm>
            <a:off x="3685650" y="3867862"/>
            <a:ext cx="5207525" cy="288000"/>
          </a:xfrm>
          <a:noFill/>
        </p:spPr>
        <p:txBody>
          <a:bodyPr lIns="90000" tIns="28800" anchor="ctr">
            <a:noAutofit/>
          </a:bodyPr>
          <a:lstStyle>
            <a:lvl1pPr marL="0" indent="0" algn="l">
              <a:spcBef>
                <a:spcPts val="0"/>
              </a:spcBef>
              <a:buNone/>
              <a:defRPr sz="12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Datum | Uhrzeit</a:t>
            </a:r>
          </a:p>
        </p:txBody>
      </p:sp>
      <p:sp>
        <p:nvSpPr>
          <p:cNvPr id="51" name="Rechteck 50">
            <a:extLst>
              <a:ext uri="{FF2B5EF4-FFF2-40B4-BE49-F238E27FC236}">
                <a16:creationId xmlns:a16="http://schemas.microsoft.com/office/drawing/2014/main" id="{39ED03EF-4563-4364-A2F3-CB29DE7E4D1E}"/>
              </a:ext>
            </a:extLst>
          </p:cNvPr>
          <p:cNvSpPr/>
          <p:nvPr userDrawn="1"/>
        </p:nvSpPr>
        <p:spPr>
          <a:xfrm>
            <a:off x="3687344" y="4370180"/>
            <a:ext cx="5205831" cy="5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de-DE" sz="1600">
              <a:solidFill>
                <a:schemeClr val="bg1"/>
              </a:solidFill>
            </a:endParaRPr>
          </a:p>
        </p:txBody>
      </p:sp>
      <p:sp>
        <p:nvSpPr>
          <p:cNvPr id="52" name="Textplatzhalter 4">
            <a:extLst>
              <a:ext uri="{FF2B5EF4-FFF2-40B4-BE49-F238E27FC236}">
                <a16:creationId xmlns:a16="http://schemas.microsoft.com/office/drawing/2014/main" id="{ABC3118D-F7D7-4827-A898-6A4DDD02FF94}"/>
              </a:ext>
            </a:extLst>
          </p:cNvPr>
          <p:cNvSpPr>
            <a:spLocks noGrp="1"/>
          </p:cNvSpPr>
          <p:nvPr>
            <p:ph type="body" sz="quarter" idx="28" hasCustomPrompt="1"/>
          </p:nvPr>
        </p:nvSpPr>
        <p:spPr>
          <a:xfrm>
            <a:off x="3685650" y="4379019"/>
            <a:ext cx="5207525" cy="288000"/>
          </a:xfrm>
          <a:noFill/>
        </p:spPr>
        <p:txBody>
          <a:bodyPr lIns="90000" tIns="72000" rIns="90000" anchor="ctr">
            <a:noAutofit/>
          </a:bodyPr>
          <a:lstStyle>
            <a:lvl1pPr marL="0" indent="0" algn="l">
              <a:spcBef>
                <a:spcPts val="0"/>
              </a:spcBef>
              <a:buNone/>
              <a:defRPr sz="1600" b="1">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Fünfte Veranstaltung</a:t>
            </a:r>
          </a:p>
        </p:txBody>
      </p:sp>
      <p:sp>
        <p:nvSpPr>
          <p:cNvPr id="53" name="Textplatzhalter 4">
            <a:extLst>
              <a:ext uri="{FF2B5EF4-FFF2-40B4-BE49-F238E27FC236}">
                <a16:creationId xmlns:a16="http://schemas.microsoft.com/office/drawing/2014/main" id="{2A75A8EA-2646-4D53-A18F-3A80C040305C}"/>
              </a:ext>
            </a:extLst>
          </p:cNvPr>
          <p:cNvSpPr>
            <a:spLocks noGrp="1"/>
          </p:cNvSpPr>
          <p:nvPr>
            <p:ph type="body" sz="quarter" idx="29" hasCustomPrompt="1"/>
          </p:nvPr>
        </p:nvSpPr>
        <p:spPr>
          <a:xfrm>
            <a:off x="3685650" y="4658180"/>
            <a:ext cx="5207525" cy="288000"/>
          </a:xfrm>
          <a:noFill/>
        </p:spPr>
        <p:txBody>
          <a:bodyPr lIns="90000" tIns="28800" anchor="ctr">
            <a:noAutofit/>
          </a:bodyPr>
          <a:lstStyle>
            <a:lvl1pPr marL="0" indent="0" algn="l">
              <a:spcBef>
                <a:spcPts val="0"/>
              </a:spcBef>
              <a:buNone/>
              <a:defRPr sz="12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Datum | Uhrzeit</a:t>
            </a:r>
          </a:p>
        </p:txBody>
      </p:sp>
      <p:sp>
        <p:nvSpPr>
          <p:cNvPr id="19" name="Bildplatzhalter 18">
            <a:extLst>
              <a:ext uri="{FF2B5EF4-FFF2-40B4-BE49-F238E27FC236}">
                <a16:creationId xmlns:a16="http://schemas.microsoft.com/office/drawing/2014/main" id="{72465D83-25F3-4C5A-9561-087E5347F9A1}"/>
              </a:ext>
            </a:extLst>
          </p:cNvPr>
          <p:cNvSpPr>
            <a:spLocks noGrp="1"/>
          </p:cNvSpPr>
          <p:nvPr>
            <p:ph type="pic" sz="quarter" idx="10" hasCustomPrompt="1"/>
          </p:nvPr>
        </p:nvSpPr>
        <p:spPr>
          <a:xfrm>
            <a:off x="1" y="982662"/>
            <a:ext cx="3298113" cy="4160837"/>
          </a:xfrm>
          <a:custGeom>
            <a:avLst/>
            <a:gdLst>
              <a:gd name="connsiteX0" fmla="*/ 257889 w 3298113"/>
              <a:gd name="connsiteY0" fmla="*/ 1 h 4160837"/>
              <a:gd name="connsiteX1" fmla="*/ 398721 w 3298113"/>
              <a:gd name="connsiteY1" fmla="*/ 136764 h 4160837"/>
              <a:gd name="connsiteX2" fmla="*/ 539553 w 3298113"/>
              <a:gd name="connsiteY2" fmla="*/ 1 h 4160837"/>
              <a:gd name="connsiteX3" fmla="*/ 0 w 3298113"/>
              <a:gd name="connsiteY3" fmla="*/ 0 h 4160837"/>
              <a:gd name="connsiteX4" fmla="*/ 3298113 w 3298113"/>
              <a:gd name="connsiteY4" fmla="*/ 0 h 4160837"/>
              <a:gd name="connsiteX5" fmla="*/ 3298113 w 3298113"/>
              <a:gd name="connsiteY5" fmla="*/ 4160837 h 4160837"/>
              <a:gd name="connsiteX6" fmla="*/ 0 w 3298113"/>
              <a:gd name="connsiteY6" fmla="*/ 4160837 h 416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8113" h="4160837">
                <a:moveTo>
                  <a:pt x="257889" y="1"/>
                </a:moveTo>
                <a:lnTo>
                  <a:pt x="398721" y="136764"/>
                </a:lnTo>
                <a:lnTo>
                  <a:pt x="539553" y="1"/>
                </a:lnTo>
                <a:close/>
                <a:moveTo>
                  <a:pt x="0" y="0"/>
                </a:moveTo>
                <a:lnTo>
                  <a:pt x="3298113" y="0"/>
                </a:lnTo>
                <a:lnTo>
                  <a:pt x="3298113"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Tree>
    <p:extLst>
      <p:ext uri="{BB962C8B-B14F-4D97-AF65-F5344CB8AC3E}">
        <p14:creationId xmlns:p14="http://schemas.microsoft.com/office/powerpoint/2010/main" val="2141988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eranstaltungshinweise (6x)">
    <p:spTree>
      <p:nvGrpSpPr>
        <p:cNvPr id="1" name=""/>
        <p:cNvGrpSpPr/>
        <p:nvPr/>
      </p:nvGrpSpPr>
      <p:grpSpPr>
        <a:xfrm>
          <a:off x="0" y="0"/>
          <a:ext cx="0" cy="0"/>
          <a:chOff x="0" y="0"/>
          <a:chExt cx="0" cy="0"/>
        </a:xfrm>
      </p:grpSpPr>
      <p:sp>
        <p:nvSpPr>
          <p:cNvPr id="27" name="Rechteck 26">
            <a:extLst>
              <a:ext uri="{FF2B5EF4-FFF2-40B4-BE49-F238E27FC236}">
                <a16:creationId xmlns:a16="http://schemas.microsoft.com/office/drawing/2014/main" id="{9D7B962C-2017-438E-8971-79F9350017E4}"/>
              </a:ext>
            </a:extLst>
          </p:cNvPr>
          <p:cNvSpPr/>
          <p:nvPr userDrawn="1"/>
        </p:nvSpPr>
        <p:spPr>
          <a:xfrm>
            <a:off x="3687344" y="4449586"/>
            <a:ext cx="5205831" cy="49599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de-DE" sz="1600">
              <a:solidFill>
                <a:schemeClr val="bg1"/>
              </a:solidFill>
            </a:endParaRPr>
          </a:p>
        </p:txBody>
      </p:sp>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15" name="Rechteck 14">
            <a:extLst>
              <a:ext uri="{FF2B5EF4-FFF2-40B4-BE49-F238E27FC236}">
                <a16:creationId xmlns:a16="http://schemas.microsoft.com/office/drawing/2014/main" id="{ED4AC42B-7C2B-4C2F-9D08-3068A1B541C3}"/>
              </a:ext>
            </a:extLst>
          </p:cNvPr>
          <p:cNvSpPr/>
          <p:nvPr userDrawn="1"/>
        </p:nvSpPr>
        <p:spPr>
          <a:xfrm>
            <a:off x="3687344" y="1166812"/>
            <a:ext cx="5205831" cy="496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de-DE" sz="1600">
              <a:solidFill>
                <a:schemeClr val="bg1"/>
              </a:solidFill>
            </a:endParaRPr>
          </a:p>
        </p:txBody>
      </p:sp>
      <p:sp>
        <p:nvSpPr>
          <p:cNvPr id="23" name="Textplatzhalter 4">
            <a:extLst>
              <a:ext uri="{FF2B5EF4-FFF2-40B4-BE49-F238E27FC236}">
                <a16:creationId xmlns:a16="http://schemas.microsoft.com/office/drawing/2014/main" id="{AFBF8ACB-320B-4330-9683-0A5F47A09824}"/>
              </a:ext>
            </a:extLst>
          </p:cNvPr>
          <p:cNvSpPr>
            <a:spLocks noGrp="1"/>
          </p:cNvSpPr>
          <p:nvPr>
            <p:ph type="body" sz="quarter" idx="12" hasCustomPrompt="1"/>
          </p:nvPr>
        </p:nvSpPr>
        <p:spPr>
          <a:xfrm>
            <a:off x="3685650" y="1166812"/>
            <a:ext cx="5207525" cy="252000"/>
          </a:xfrm>
          <a:noFill/>
        </p:spPr>
        <p:txBody>
          <a:bodyPr lIns="90000" tIns="108000" rIns="90000" bIns="72000" anchor="ctr">
            <a:noAutofit/>
          </a:bodyPr>
          <a:lstStyle>
            <a:lvl1pPr marL="0" indent="0" algn="l">
              <a:spcBef>
                <a:spcPts val="0"/>
              </a:spcBef>
              <a:buFont typeface="Arial" panose="020B0604020202020204" pitchFamily="34" charset="0"/>
              <a:buNone/>
              <a:defRPr sz="1600" b="1">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Erste Veranstaltung</a:t>
            </a:r>
          </a:p>
        </p:txBody>
      </p:sp>
      <p:sp>
        <p:nvSpPr>
          <p:cNvPr id="41" name="Textplatzhalter 4">
            <a:extLst>
              <a:ext uri="{FF2B5EF4-FFF2-40B4-BE49-F238E27FC236}">
                <a16:creationId xmlns:a16="http://schemas.microsoft.com/office/drawing/2014/main" id="{7B854C58-6F33-4949-B269-8362DAFD9A32}"/>
              </a:ext>
            </a:extLst>
          </p:cNvPr>
          <p:cNvSpPr>
            <a:spLocks noGrp="1"/>
          </p:cNvSpPr>
          <p:nvPr>
            <p:ph type="body" sz="quarter" idx="21" hasCustomPrompt="1"/>
          </p:nvPr>
        </p:nvSpPr>
        <p:spPr>
          <a:xfrm>
            <a:off x="3685650" y="1447612"/>
            <a:ext cx="5207525" cy="216000"/>
          </a:xfrm>
          <a:noFill/>
        </p:spPr>
        <p:txBody>
          <a:bodyPr lIns="90000" tIns="18000" bIns="36000" anchor="ctr">
            <a:noAutofit/>
          </a:bodyPr>
          <a:lstStyle>
            <a:lvl1pPr marL="0" indent="0" algn="l">
              <a:spcBef>
                <a:spcPts val="0"/>
              </a:spcBef>
              <a:buFont typeface="Arial" panose="020B0604020202020204" pitchFamily="34" charset="0"/>
              <a:buNone/>
              <a:defRPr sz="12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Datum | Uhrzeit</a:t>
            </a:r>
          </a:p>
        </p:txBody>
      </p:sp>
      <p:sp>
        <p:nvSpPr>
          <p:cNvPr id="42" name="Rechteck 41">
            <a:extLst>
              <a:ext uri="{FF2B5EF4-FFF2-40B4-BE49-F238E27FC236}">
                <a16:creationId xmlns:a16="http://schemas.microsoft.com/office/drawing/2014/main" id="{A8FFBEAC-E9E6-446D-AD89-C42D65D939AD}"/>
              </a:ext>
            </a:extLst>
          </p:cNvPr>
          <p:cNvSpPr/>
          <p:nvPr userDrawn="1"/>
        </p:nvSpPr>
        <p:spPr>
          <a:xfrm>
            <a:off x="3687344" y="1830438"/>
            <a:ext cx="5205831" cy="4959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de-DE" sz="1600">
              <a:solidFill>
                <a:schemeClr val="bg1"/>
              </a:solidFill>
            </a:endParaRPr>
          </a:p>
        </p:txBody>
      </p:sp>
      <p:sp>
        <p:nvSpPr>
          <p:cNvPr id="43" name="Textplatzhalter 4">
            <a:extLst>
              <a:ext uri="{FF2B5EF4-FFF2-40B4-BE49-F238E27FC236}">
                <a16:creationId xmlns:a16="http://schemas.microsoft.com/office/drawing/2014/main" id="{AB54AB6F-8B2B-4FFE-B313-1E1B10D87A95}"/>
              </a:ext>
            </a:extLst>
          </p:cNvPr>
          <p:cNvSpPr>
            <a:spLocks noGrp="1"/>
          </p:cNvSpPr>
          <p:nvPr>
            <p:ph type="body" sz="quarter" idx="22" hasCustomPrompt="1"/>
          </p:nvPr>
        </p:nvSpPr>
        <p:spPr>
          <a:xfrm>
            <a:off x="3685650" y="1830438"/>
            <a:ext cx="5207525" cy="252000"/>
          </a:xfrm>
          <a:noFill/>
        </p:spPr>
        <p:txBody>
          <a:bodyPr vert="horz" lIns="90000" tIns="108000" rIns="90000" bIns="72000" rtlCol="0" anchor="ctr">
            <a:noAutofit/>
          </a:bodyPr>
          <a:lstStyle>
            <a:lvl1pPr marL="0" indent="0">
              <a:buNone/>
              <a:defRPr lang="de-DE" b="1" dirty="0">
                <a:solidFill>
                  <a:schemeClr val="bg1"/>
                </a:solidFill>
              </a:defRPr>
            </a:lvl1pPr>
          </a:lstStyle>
          <a:p>
            <a:pPr marL="288000" lvl="0" indent="-288000">
              <a:spcBef>
                <a:spcPts val="0"/>
              </a:spcBef>
            </a:pPr>
            <a:r>
              <a:rPr lang="de-DE"/>
              <a:t>Zweite Veranstaltung</a:t>
            </a:r>
          </a:p>
        </p:txBody>
      </p:sp>
      <p:sp>
        <p:nvSpPr>
          <p:cNvPr id="44" name="Textplatzhalter 4">
            <a:extLst>
              <a:ext uri="{FF2B5EF4-FFF2-40B4-BE49-F238E27FC236}">
                <a16:creationId xmlns:a16="http://schemas.microsoft.com/office/drawing/2014/main" id="{AAD92E45-50DE-405A-A389-93656135080E}"/>
              </a:ext>
            </a:extLst>
          </p:cNvPr>
          <p:cNvSpPr>
            <a:spLocks noGrp="1"/>
          </p:cNvSpPr>
          <p:nvPr>
            <p:ph type="body" sz="quarter" idx="23" hasCustomPrompt="1"/>
          </p:nvPr>
        </p:nvSpPr>
        <p:spPr>
          <a:xfrm>
            <a:off x="3685650" y="2110435"/>
            <a:ext cx="5207525" cy="216000"/>
          </a:xfrm>
          <a:noFill/>
        </p:spPr>
        <p:txBody>
          <a:bodyPr lIns="90000" tIns="18000" bIns="36000" anchor="ctr">
            <a:noAutofit/>
          </a:bodyPr>
          <a:lstStyle>
            <a:lvl1pPr marL="0" indent="0" algn="l">
              <a:spcBef>
                <a:spcPts val="0"/>
              </a:spcBef>
              <a:buFont typeface="Arial" panose="020B0604020202020204" pitchFamily="34" charset="0"/>
              <a:buNone/>
              <a:defRPr sz="12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Datum | Uhrzeit</a:t>
            </a:r>
          </a:p>
        </p:txBody>
      </p:sp>
      <p:sp>
        <p:nvSpPr>
          <p:cNvPr id="45" name="Rechteck 44">
            <a:extLst>
              <a:ext uri="{FF2B5EF4-FFF2-40B4-BE49-F238E27FC236}">
                <a16:creationId xmlns:a16="http://schemas.microsoft.com/office/drawing/2014/main" id="{99B97151-BA40-4551-A6EA-7F1F5C6203EA}"/>
              </a:ext>
            </a:extLst>
          </p:cNvPr>
          <p:cNvSpPr/>
          <p:nvPr userDrawn="1"/>
        </p:nvSpPr>
        <p:spPr>
          <a:xfrm>
            <a:off x="3687344" y="2478308"/>
            <a:ext cx="5205831" cy="496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de-DE" sz="1600">
              <a:solidFill>
                <a:schemeClr val="bg1"/>
              </a:solidFill>
            </a:endParaRPr>
          </a:p>
        </p:txBody>
      </p:sp>
      <p:sp>
        <p:nvSpPr>
          <p:cNvPr id="46" name="Textplatzhalter 4">
            <a:extLst>
              <a:ext uri="{FF2B5EF4-FFF2-40B4-BE49-F238E27FC236}">
                <a16:creationId xmlns:a16="http://schemas.microsoft.com/office/drawing/2014/main" id="{AEDC8C33-7606-4AFC-AE10-75ADF4B7C795}"/>
              </a:ext>
            </a:extLst>
          </p:cNvPr>
          <p:cNvSpPr>
            <a:spLocks noGrp="1"/>
          </p:cNvSpPr>
          <p:nvPr>
            <p:ph type="body" sz="quarter" idx="24" hasCustomPrompt="1"/>
          </p:nvPr>
        </p:nvSpPr>
        <p:spPr>
          <a:xfrm>
            <a:off x="3685650" y="2478308"/>
            <a:ext cx="5207525" cy="252000"/>
          </a:xfrm>
          <a:noFill/>
        </p:spPr>
        <p:txBody>
          <a:bodyPr vert="horz" lIns="90000" tIns="108000" rIns="90000" bIns="72000" rtlCol="0" anchor="ctr">
            <a:noAutofit/>
          </a:bodyPr>
          <a:lstStyle>
            <a:lvl1pPr marL="0" indent="0">
              <a:buNone/>
              <a:defRPr lang="de-DE" b="1" dirty="0">
                <a:solidFill>
                  <a:schemeClr val="bg1"/>
                </a:solidFill>
              </a:defRPr>
            </a:lvl1pPr>
          </a:lstStyle>
          <a:p>
            <a:pPr marL="288000" lvl="0" indent="-288000">
              <a:spcBef>
                <a:spcPts val="0"/>
              </a:spcBef>
            </a:pPr>
            <a:r>
              <a:rPr lang="de-DE"/>
              <a:t>Dritte Veranstaltung</a:t>
            </a:r>
          </a:p>
        </p:txBody>
      </p:sp>
      <p:sp>
        <p:nvSpPr>
          <p:cNvPr id="47" name="Textplatzhalter 4">
            <a:extLst>
              <a:ext uri="{FF2B5EF4-FFF2-40B4-BE49-F238E27FC236}">
                <a16:creationId xmlns:a16="http://schemas.microsoft.com/office/drawing/2014/main" id="{AE98B91E-E1D9-4F9E-ADA8-E239D259147E}"/>
              </a:ext>
            </a:extLst>
          </p:cNvPr>
          <p:cNvSpPr>
            <a:spLocks noGrp="1"/>
          </p:cNvSpPr>
          <p:nvPr>
            <p:ph type="body" sz="quarter" idx="25" hasCustomPrompt="1"/>
          </p:nvPr>
        </p:nvSpPr>
        <p:spPr>
          <a:xfrm>
            <a:off x="3685650" y="2759108"/>
            <a:ext cx="5207525" cy="216000"/>
          </a:xfrm>
          <a:noFill/>
        </p:spPr>
        <p:txBody>
          <a:bodyPr lIns="90000" tIns="18000" bIns="36000" anchor="ctr">
            <a:noAutofit/>
          </a:bodyPr>
          <a:lstStyle>
            <a:lvl1pPr marL="0" indent="0" algn="l">
              <a:spcBef>
                <a:spcPts val="0"/>
              </a:spcBef>
              <a:buFont typeface="Arial" panose="020B0604020202020204" pitchFamily="34" charset="0"/>
              <a:buNone/>
              <a:defRPr sz="12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Datum | Uhrzeit</a:t>
            </a:r>
          </a:p>
        </p:txBody>
      </p:sp>
      <p:sp>
        <p:nvSpPr>
          <p:cNvPr id="48" name="Rechteck 47">
            <a:extLst>
              <a:ext uri="{FF2B5EF4-FFF2-40B4-BE49-F238E27FC236}">
                <a16:creationId xmlns:a16="http://schemas.microsoft.com/office/drawing/2014/main" id="{FC6D2CFC-1C80-4911-9364-402A149755FF}"/>
              </a:ext>
            </a:extLst>
          </p:cNvPr>
          <p:cNvSpPr/>
          <p:nvPr userDrawn="1"/>
        </p:nvSpPr>
        <p:spPr>
          <a:xfrm>
            <a:off x="3687344" y="3139095"/>
            <a:ext cx="5205831" cy="4959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de-DE" sz="1600">
              <a:solidFill>
                <a:schemeClr val="bg1"/>
              </a:solidFill>
            </a:endParaRPr>
          </a:p>
        </p:txBody>
      </p:sp>
      <p:sp>
        <p:nvSpPr>
          <p:cNvPr id="49" name="Textplatzhalter 4">
            <a:extLst>
              <a:ext uri="{FF2B5EF4-FFF2-40B4-BE49-F238E27FC236}">
                <a16:creationId xmlns:a16="http://schemas.microsoft.com/office/drawing/2014/main" id="{C66AE0B5-E071-493F-B51D-567967BCA7C8}"/>
              </a:ext>
            </a:extLst>
          </p:cNvPr>
          <p:cNvSpPr>
            <a:spLocks noGrp="1"/>
          </p:cNvSpPr>
          <p:nvPr>
            <p:ph type="body" sz="quarter" idx="26" hasCustomPrompt="1"/>
          </p:nvPr>
        </p:nvSpPr>
        <p:spPr>
          <a:xfrm>
            <a:off x="3685650" y="3139095"/>
            <a:ext cx="5207525" cy="252000"/>
          </a:xfrm>
          <a:noFill/>
        </p:spPr>
        <p:txBody>
          <a:bodyPr vert="horz" lIns="90000" tIns="108000" rIns="90000" bIns="72000" rtlCol="0" anchor="ctr">
            <a:noAutofit/>
          </a:bodyPr>
          <a:lstStyle>
            <a:lvl1pPr marL="0" indent="0">
              <a:buNone/>
              <a:defRPr lang="de-DE" b="1" dirty="0">
                <a:solidFill>
                  <a:schemeClr val="bg1"/>
                </a:solidFill>
              </a:defRPr>
            </a:lvl1pPr>
          </a:lstStyle>
          <a:p>
            <a:pPr marL="288000" lvl="0" indent="-288000">
              <a:spcBef>
                <a:spcPts val="0"/>
              </a:spcBef>
            </a:pPr>
            <a:r>
              <a:rPr lang="de-DE"/>
              <a:t>Vierte Veranstaltung</a:t>
            </a:r>
          </a:p>
        </p:txBody>
      </p:sp>
      <p:sp>
        <p:nvSpPr>
          <p:cNvPr id="50" name="Textplatzhalter 4">
            <a:extLst>
              <a:ext uri="{FF2B5EF4-FFF2-40B4-BE49-F238E27FC236}">
                <a16:creationId xmlns:a16="http://schemas.microsoft.com/office/drawing/2014/main" id="{567A1FBF-82FE-4B8C-9FF3-54ABB3964AF8}"/>
              </a:ext>
            </a:extLst>
          </p:cNvPr>
          <p:cNvSpPr>
            <a:spLocks noGrp="1"/>
          </p:cNvSpPr>
          <p:nvPr>
            <p:ph type="body" sz="quarter" idx="27" hasCustomPrompt="1"/>
          </p:nvPr>
        </p:nvSpPr>
        <p:spPr>
          <a:xfrm>
            <a:off x="3685650" y="3419093"/>
            <a:ext cx="5207525" cy="216000"/>
          </a:xfrm>
          <a:noFill/>
        </p:spPr>
        <p:txBody>
          <a:bodyPr lIns="90000" tIns="18000" bIns="36000" anchor="ctr">
            <a:noAutofit/>
          </a:bodyPr>
          <a:lstStyle>
            <a:lvl1pPr marL="0" indent="0" algn="l">
              <a:spcBef>
                <a:spcPts val="0"/>
              </a:spcBef>
              <a:buFont typeface="Arial" panose="020B0604020202020204" pitchFamily="34" charset="0"/>
              <a:buNone/>
              <a:defRPr sz="12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Datum | Uhrzeit</a:t>
            </a:r>
          </a:p>
        </p:txBody>
      </p:sp>
      <p:sp>
        <p:nvSpPr>
          <p:cNvPr id="51" name="Rechteck 50">
            <a:extLst>
              <a:ext uri="{FF2B5EF4-FFF2-40B4-BE49-F238E27FC236}">
                <a16:creationId xmlns:a16="http://schemas.microsoft.com/office/drawing/2014/main" id="{39ED03EF-4563-4364-A2F3-CB29DE7E4D1E}"/>
              </a:ext>
            </a:extLst>
          </p:cNvPr>
          <p:cNvSpPr/>
          <p:nvPr userDrawn="1"/>
        </p:nvSpPr>
        <p:spPr>
          <a:xfrm>
            <a:off x="3687344" y="3793882"/>
            <a:ext cx="5205831" cy="49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de-DE" sz="1600">
              <a:solidFill>
                <a:schemeClr val="bg1"/>
              </a:solidFill>
            </a:endParaRPr>
          </a:p>
        </p:txBody>
      </p:sp>
      <p:sp>
        <p:nvSpPr>
          <p:cNvPr id="52" name="Textplatzhalter 4">
            <a:extLst>
              <a:ext uri="{FF2B5EF4-FFF2-40B4-BE49-F238E27FC236}">
                <a16:creationId xmlns:a16="http://schemas.microsoft.com/office/drawing/2014/main" id="{ABC3118D-F7D7-4827-A898-6A4DDD02FF94}"/>
              </a:ext>
            </a:extLst>
          </p:cNvPr>
          <p:cNvSpPr>
            <a:spLocks noGrp="1"/>
          </p:cNvSpPr>
          <p:nvPr>
            <p:ph type="body" sz="quarter" idx="28" hasCustomPrompt="1"/>
          </p:nvPr>
        </p:nvSpPr>
        <p:spPr>
          <a:xfrm>
            <a:off x="3685650" y="3793882"/>
            <a:ext cx="5207525" cy="252000"/>
          </a:xfrm>
          <a:noFill/>
        </p:spPr>
        <p:txBody>
          <a:bodyPr vert="horz" lIns="90000" tIns="108000" rIns="90000" bIns="72000" rtlCol="0" anchor="ctr">
            <a:noAutofit/>
          </a:bodyPr>
          <a:lstStyle>
            <a:lvl1pPr marL="0" indent="0">
              <a:buNone/>
              <a:defRPr lang="de-DE" b="1" dirty="0">
                <a:solidFill>
                  <a:schemeClr val="bg1"/>
                </a:solidFill>
              </a:defRPr>
            </a:lvl1pPr>
          </a:lstStyle>
          <a:p>
            <a:pPr marL="288000" lvl="0" indent="-288000">
              <a:spcBef>
                <a:spcPts val="0"/>
              </a:spcBef>
            </a:pPr>
            <a:r>
              <a:rPr lang="de-DE"/>
              <a:t>Fünfte Veranstaltung</a:t>
            </a:r>
          </a:p>
        </p:txBody>
      </p:sp>
      <p:sp>
        <p:nvSpPr>
          <p:cNvPr id="53" name="Textplatzhalter 4">
            <a:extLst>
              <a:ext uri="{FF2B5EF4-FFF2-40B4-BE49-F238E27FC236}">
                <a16:creationId xmlns:a16="http://schemas.microsoft.com/office/drawing/2014/main" id="{2A75A8EA-2646-4D53-A18F-3A80C040305C}"/>
              </a:ext>
            </a:extLst>
          </p:cNvPr>
          <p:cNvSpPr>
            <a:spLocks noGrp="1"/>
          </p:cNvSpPr>
          <p:nvPr>
            <p:ph type="body" sz="quarter" idx="29" hasCustomPrompt="1"/>
          </p:nvPr>
        </p:nvSpPr>
        <p:spPr>
          <a:xfrm>
            <a:off x="3685650" y="4073880"/>
            <a:ext cx="5207525" cy="216000"/>
          </a:xfrm>
          <a:noFill/>
        </p:spPr>
        <p:txBody>
          <a:bodyPr lIns="90000" tIns="18000" bIns="36000" anchor="ctr">
            <a:noAutofit/>
          </a:bodyPr>
          <a:lstStyle>
            <a:lvl1pPr marL="0" indent="0" algn="l">
              <a:spcBef>
                <a:spcPts val="0"/>
              </a:spcBef>
              <a:buFont typeface="Arial" panose="020B0604020202020204" pitchFamily="34" charset="0"/>
              <a:buNone/>
              <a:defRPr sz="12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Datum | Uhrzeit</a:t>
            </a:r>
          </a:p>
        </p:txBody>
      </p:sp>
      <p:sp>
        <p:nvSpPr>
          <p:cNvPr id="19" name="Bildplatzhalter 18">
            <a:extLst>
              <a:ext uri="{FF2B5EF4-FFF2-40B4-BE49-F238E27FC236}">
                <a16:creationId xmlns:a16="http://schemas.microsoft.com/office/drawing/2014/main" id="{72465D83-25F3-4C5A-9561-087E5347F9A1}"/>
              </a:ext>
            </a:extLst>
          </p:cNvPr>
          <p:cNvSpPr>
            <a:spLocks noGrp="1"/>
          </p:cNvSpPr>
          <p:nvPr>
            <p:ph type="pic" sz="quarter" idx="10" hasCustomPrompt="1"/>
          </p:nvPr>
        </p:nvSpPr>
        <p:spPr>
          <a:xfrm>
            <a:off x="1" y="982662"/>
            <a:ext cx="3298113" cy="4160837"/>
          </a:xfrm>
          <a:custGeom>
            <a:avLst/>
            <a:gdLst>
              <a:gd name="connsiteX0" fmla="*/ 257889 w 3298113"/>
              <a:gd name="connsiteY0" fmla="*/ 1 h 4160837"/>
              <a:gd name="connsiteX1" fmla="*/ 398721 w 3298113"/>
              <a:gd name="connsiteY1" fmla="*/ 136764 h 4160837"/>
              <a:gd name="connsiteX2" fmla="*/ 539553 w 3298113"/>
              <a:gd name="connsiteY2" fmla="*/ 1 h 4160837"/>
              <a:gd name="connsiteX3" fmla="*/ 0 w 3298113"/>
              <a:gd name="connsiteY3" fmla="*/ 0 h 4160837"/>
              <a:gd name="connsiteX4" fmla="*/ 3298113 w 3298113"/>
              <a:gd name="connsiteY4" fmla="*/ 0 h 4160837"/>
              <a:gd name="connsiteX5" fmla="*/ 3298113 w 3298113"/>
              <a:gd name="connsiteY5" fmla="*/ 4160837 h 4160837"/>
              <a:gd name="connsiteX6" fmla="*/ 0 w 3298113"/>
              <a:gd name="connsiteY6" fmla="*/ 4160837 h 416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8113" h="4160837">
                <a:moveTo>
                  <a:pt x="257889" y="1"/>
                </a:moveTo>
                <a:lnTo>
                  <a:pt x="398721" y="136764"/>
                </a:lnTo>
                <a:lnTo>
                  <a:pt x="539553" y="1"/>
                </a:lnTo>
                <a:close/>
                <a:moveTo>
                  <a:pt x="0" y="0"/>
                </a:moveTo>
                <a:lnTo>
                  <a:pt x="3298113" y="0"/>
                </a:lnTo>
                <a:lnTo>
                  <a:pt x="3298113" y="4160837"/>
                </a:lnTo>
                <a:lnTo>
                  <a:pt x="0" y="4160837"/>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28" name="Textplatzhalter 4">
            <a:extLst>
              <a:ext uri="{FF2B5EF4-FFF2-40B4-BE49-F238E27FC236}">
                <a16:creationId xmlns:a16="http://schemas.microsoft.com/office/drawing/2014/main" id="{14124BB7-F356-43AC-9733-73C70665142F}"/>
              </a:ext>
            </a:extLst>
          </p:cNvPr>
          <p:cNvSpPr>
            <a:spLocks noGrp="1"/>
          </p:cNvSpPr>
          <p:nvPr>
            <p:ph type="body" sz="quarter" idx="30" hasCustomPrompt="1"/>
          </p:nvPr>
        </p:nvSpPr>
        <p:spPr>
          <a:xfrm>
            <a:off x="3685650" y="4449586"/>
            <a:ext cx="5207525" cy="252000"/>
          </a:xfrm>
          <a:noFill/>
        </p:spPr>
        <p:txBody>
          <a:bodyPr vert="horz" lIns="90000" tIns="108000" rIns="90000" bIns="72000" rtlCol="0" anchor="ctr">
            <a:noAutofit/>
          </a:bodyPr>
          <a:lstStyle>
            <a:lvl1pPr marL="0" indent="0">
              <a:buNone/>
              <a:defRPr lang="de-DE" b="1" dirty="0">
                <a:solidFill>
                  <a:schemeClr val="bg1"/>
                </a:solidFill>
              </a:defRPr>
            </a:lvl1pPr>
          </a:lstStyle>
          <a:p>
            <a:pPr marL="288000" lvl="0" indent="-288000">
              <a:spcBef>
                <a:spcPts val="0"/>
              </a:spcBef>
            </a:pPr>
            <a:r>
              <a:rPr lang="de-DE"/>
              <a:t>Fünfte Veranstaltung</a:t>
            </a:r>
          </a:p>
        </p:txBody>
      </p:sp>
      <p:sp>
        <p:nvSpPr>
          <p:cNvPr id="29" name="Textplatzhalter 4">
            <a:extLst>
              <a:ext uri="{FF2B5EF4-FFF2-40B4-BE49-F238E27FC236}">
                <a16:creationId xmlns:a16="http://schemas.microsoft.com/office/drawing/2014/main" id="{C62C5744-9B88-47E7-BFF3-1B7647B65882}"/>
              </a:ext>
            </a:extLst>
          </p:cNvPr>
          <p:cNvSpPr>
            <a:spLocks noGrp="1"/>
          </p:cNvSpPr>
          <p:nvPr>
            <p:ph type="body" sz="quarter" idx="31" hasCustomPrompt="1"/>
          </p:nvPr>
        </p:nvSpPr>
        <p:spPr>
          <a:xfrm>
            <a:off x="3685650" y="4729584"/>
            <a:ext cx="5207525" cy="216000"/>
          </a:xfrm>
          <a:noFill/>
        </p:spPr>
        <p:txBody>
          <a:bodyPr lIns="90000" tIns="18000" bIns="36000" anchor="ctr">
            <a:noAutofit/>
          </a:bodyPr>
          <a:lstStyle>
            <a:lvl1pPr marL="0" indent="0" algn="l">
              <a:spcBef>
                <a:spcPts val="0"/>
              </a:spcBef>
              <a:buFont typeface="Arial" panose="020B0604020202020204" pitchFamily="34" charset="0"/>
              <a:buNone/>
              <a:defRPr sz="1200">
                <a:solidFill>
                  <a:schemeClr val="bg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Datum | Uhrzeit</a:t>
            </a:r>
          </a:p>
        </p:txBody>
      </p:sp>
    </p:spTree>
    <p:extLst>
      <p:ext uri="{BB962C8B-B14F-4D97-AF65-F5344CB8AC3E}">
        <p14:creationId xmlns:p14="http://schemas.microsoft.com/office/powerpoint/2010/main" val="23377722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meline (3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26" name="Textplatzhalter 4">
            <a:extLst>
              <a:ext uri="{FF2B5EF4-FFF2-40B4-BE49-F238E27FC236}">
                <a16:creationId xmlns:a16="http://schemas.microsoft.com/office/drawing/2014/main" id="{BAF9C19D-8A5B-418E-B275-486BE08A8659}"/>
              </a:ext>
            </a:extLst>
          </p:cNvPr>
          <p:cNvSpPr>
            <a:spLocks noGrp="1"/>
          </p:cNvSpPr>
          <p:nvPr>
            <p:ph type="body" sz="quarter" idx="12" hasCustomPrompt="1"/>
          </p:nvPr>
        </p:nvSpPr>
        <p:spPr>
          <a:xfrm>
            <a:off x="254361" y="3810476"/>
            <a:ext cx="2538304" cy="253916"/>
          </a:xfrm>
          <a:noFill/>
        </p:spPr>
        <p:txBody>
          <a:bodyPr wrap="square" lIns="0" tIns="0" rIns="0" bIns="0" anchor="ctr" anchorCtr="0">
            <a:noAutofit/>
          </a:bodyPr>
          <a:lstStyle>
            <a:lvl1pPr marL="0" indent="0" algn="ctr">
              <a:spcBef>
                <a:spcPts val="0"/>
              </a:spcBef>
              <a:buNone/>
              <a:defRPr sz="105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Phase 1</a:t>
            </a:r>
          </a:p>
        </p:txBody>
      </p:sp>
      <p:sp>
        <p:nvSpPr>
          <p:cNvPr id="12" name="Textplatzhalter 4">
            <a:extLst>
              <a:ext uri="{FF2B5EF4-FFF2-40B4-BE49-F238E27FC236}">
                <a16:creationId xmlns:a16="http://schemas.microsoft.com/office/drawing/2014/main" id="{D28BBBF0-E095-44FC-8F2C-7C048BD5C4AB}"/>
              </a:ext>
            </a:extLst>
          </p:cNvPr>
          <p:cNvSpPr>
            <a:spLocks noGrp="1"/>
          </p:cNvSpPr>
          <p:nvPr>
            <p:ph type="body" sz="quarter" idx="14" hasCustomPrompt="1"/>
          </p:nvPr>
        </p:nvSpPr>
        <p:spPr>
          <a:xfrm>
            <a:off x="254359" y="4085822"/>
            <a:ext cx="2538306" cy="862416"/>
          </a:xfrm>
          <a:noFill/>
        </p:spPr>
        <p:txBody>
          <a:bodyPr wrap="square" lIns="0" tIns="0" rIns="0" bIns="0" anchor="t" anchorCtr="0">
            <a:noAutofit/>
          </a:bodyPr>
          <a:lstStyle>
            <a:lvl1pPr marL="0" indent="0" algn="ctr">
              <a:spcBef>
                <a:spcPts val="0"/>
              </a:spcBef>
              <a:buNone/>
              <a:defRPr sz="12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Hier ist Raum für ergänzende Informationen</a:t>
            </a:r>
          </a:p>
        </p:txBody>
      </p:sp>
      <p:sp>
        <p:nvSpPr>
          <p:cNvPr id="22" name="Textplatzhalter 4">
            <a:extLst>
              <a:ext uri="{FF2B5EF4-FFF2-40B4-BE49-F238E27FC236}">
                <a16:creationId xmlns:a16="http://schemas.microsoft.com/office/drawing/2014/main" id="{2CDFA35C-3C92-49F9-8540-9318C45F5CD2}"/>
              </a:ext>
            </a:extLst>
          </p:cNvPr>
          <p:cNvSpPr>
            <a:spLocks noGrp="1"/>
          </p:cNvSpPr>
          <p:nvPr>
            <p:ph type="body" sz="quarter" idx="17" hasCustomPrompt="1"/>
          </p:nvPr>
        </p:nvSpPr>
        <p:spPr>
          <a:xfrm>
            <a:off x="3302848" y="3810476"/>
            <a:ext cx="2538304" cy="253916"/>
          </a:xfrm>
          <a:noFill/>
        </p:spPr>
        <p:txBody>
          <a:bodyPr wrap="square" lIns="0" tIns="0" rIns="0" bIns="0" anchor="ctr" anchorCtr="0">
            <a:noAutofit/>
          </a:bodyPr>
          <a:lstStyle>
            <a:lvl1pPr marL="0" indent="0" algn="ctr">
              <a:spcBef>
                <a:spcPts val="0"/>
              </a:spcBef>
              <a:buNone/>
              <a:defRPr sz="105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Phase 2</a:t>
            </a:r>
          </a:p>
        </p:txBody>
      </p:sp>
      <p:sp>
        <p:nvSpPr>
          <p:cNvPr id="23" name="Textplatzhalter 4">
            <a:extLst>
              <a:ext uri="{FF2B5EF4-FFF2-40B4-BE49-F238E27FC236}">
                <a16:creationId xmlns:a16="http://schemas.microsoft.com/office/drawing/2014/main" id="{C90D5DF9-6E57-4730-A772-7D7C21AA62BC}"/>
              </a:ext>
            </a:extLst>
          </p:cNvPr>
          <p:cNvSpPr>
            <a:spLocks noGrp="1"/>
          </p:cNvSpPr>
          <p:nvPr>
            <p:ph type="body" sz="quarter" idx="18" hasCustomPrompt="1"/>
          </p:nvPr>
        </p:nvSpPr>
        <p:spPr>
          <a:xfrm>
            <a:off x="3302846" y="4085822"/>
            <a:ext cx="2538306" cy="862416"/>
          </a:xfrm>
          <a:noFill/>
        </p:spPr>
        <p:txBody>
          <a:bodyPr wrap="square" lIns="0" tIns="0" rIns="0" bIns="0" anchor="t" anchorCtr="0">
            <a:noAutofit/>
          </a:bodyPr>
          <a:lstStyle>
            <a:lvl1pPr marL="0" indent="0" algn="ctr">
              <a:spcBef>
                <a:spcPts val="0"/>
              </a:spcBef>
              <a:buNone/>
              <a:defRPr sz="12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Hier ist Raum für ergänzende Informationen</a:t>
            </a:r>
          </a:p>
        </p:txBody>
      </p:sp>
      <p:sp>
        <p:nvSpPr>
          <p:cNvPr id="28" name="Textplatzhalter 4">
            <a:extLst>
              <a:ext uri="{FF2B5EF4-FFF2-40B4-BE49-F238E27FC236}">
                <a16:creationId xmlns:a16="http://schemas.microsoft.com/office/drawing/2014/main" id="{84A2C40B-157B-4786-B40B-DC5356627E43}"/>
              </a:ext>
            </a:extLst>
          </p:cNvPr>
          <p:cNvSpPr>
            <a:spLocks noGrp="1"/>
          </p:cNvSpPr>
          <p:nvPr>
            <p:ph type="body" sz="quarter" idx="21" hasCustomPrompt="1"/>
          </p:nvPr>
        </p:nvSpPr>
        <p:spPr>
          <a:xfrm>
            <a:off x="6354872" y="3810476"/>
            <a:ext cx="2538304" cy="253916"/>
          </a:xfrm>
          <a:noFill/>
        </p:spPr>
        <p:txBody>
          <a:bodyPr wrap="square" lIns="0" tIns="0" rIns="0" bIns="0" anchor="ctr" anchorCtr="0">
            <a:noAutofit/>
          </a:bodyPr>
          <a:lstStyle>
            <a:lvl1pPr marL="0" indent="0" algn="ctr">
              <a:spcBef>
                <a:spcPts val="0"/>
              </a:spcBef>
              <a:buNone/>
              <a:defRPr sz="105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Phase 3</a:t>
            </a:r>
          </a:p>
        </p:txBody>
      </p:sp>
      <p:sp>
        <p:nvSpPr>
          <p:cNvPr id="29" name="Textplatzhalter 4">
            <a:extLst>
              <a:ext uri="{FF2B5EF4-FFF2-40B4-BE49-F238E27FC236}">
                <a16:creationId xmlns:a16="http://schemas.microsoft.com/office/drawing/2014/main" id="{1092C7E7-1D22-4771-98C3-6A9A308C46A5}"/>
              </a:ext>
            </a:extLst>
          </p:cNvPr>
          <p:cNvSpPr>
            <a:spLocks noGrp="1"/>
          </p:cNvSpPr>
          <p:nvPr>
            <p:ph type="body" sz="quarter" idx="22" hasCustomPrompt="1"/>
          </p:nvPr>
        </p:nvSpPr>
        <p:spPr>
          <a:xfrm>
            <a:off x="6354870" y="4085822"/>
            <a:ext cx="2538306" cy="862416"/>
          </a:xfrm>
          <a:noFill/>
        </p:spPr>
        <p:txBody>
          <a:bodyPr wrap="square" lIns="0" tIns="0" rIns="0" bIns="0" anchor="t" anchorCtr="0">
            <a:noAutofit/>
          </a:bodyPr>
          <a:lstStyle>
            <a:lvl1pPr marL="0" indent="0" algn="ctr">
              <a:spcBef>
                <a:spcPts val="0"/>
              </a:spcBef>
              <a:buNone/>
              <a:defRPr sz="12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Hier ist Raum für ergänzende Informationen</a:t>
            </a:r>
          </a:p>
        </p:txBody>
      </p:sp>
      <p:sp>
        <p:nvSpPr>
          <p:cNvPr id="37" name="Bildplatzhalter 36">
            <a:extLst>
              <a:ext uri="{FF2B5EF4-FFF2-40B4-BE49-F238E27FC236}">
                <a16:creationId xmlns:a16="http://schemas.microsoft.com/office/drawing/2014/main" id="{3364E675-736F-4A8C-9902-9AFFE47AAFA3}"/>
              </a:ext>
            </a:extLst>
          </p:cNvPr>
          <p:cNvSpPr>
            <a:spLocks noGrp="1"/>
          </p:cNvSpPr>
          <p:nvPr>
            <p:ph type="pic" sz="quarter" idx="10" hasCustomPrompt="1"/>
          </p:nvPr>
        </p:nvSpPr>
        <p:spPr>
          <a:xfrm>
            <a:off x="2" y="982662"/>
            <a:ext cx="9143999" cy="2237160"/>
          </a:xfrm>
          <a:custGeom>
            <a:avLst/>
            <a:gdLst>
              <a:gd name="connsiteX0" fmla="*/ 257889 w 9143999"/>
              <a:gd name="connsiteY0" fmla="*/ 1 h 2237160"/>
              <a:gd name="connsiteX1" fmla="*/ 398721 w 9143999"/>
              <a:gd name="connsiteY1" fmla="*/ 136764 h 2237160"/>
              <a:gd name="connsiteX2" fmla="*/ 539553 w 9143999"/>
              <a:gd name="connsiteY2" fmla="*/ 1 h 2237160"/>
              <a:gd name="connsiteX3" fmla="*/ 0 w 9143999"/>
              <a:gd name="connsiteY3" fmla="*/ 0 h 2237160"/>
              <a:gd name="connsiteX4" fmla="*/ 9143999 w 9143999"/>
              <a:gd name="connsiteY4" fmla="*/ 0 h 2237160"/>
              <a:gd name="connsiteX5" fmla="*/ 9143999 w 9143999"/>
              <a:gd name="connsiteY5" fmla="*/ 152400 h 2237160"/>
              <a:gd name="connsiteX6" fmla="*/ 9143999 w 9143999"/>
              <a:gd name="connsiteY6" fmla="*/ 2237160 h 2237160"/>
              <a:gd name="connsiteX7" fmla="*/ 8568446 w 9143999"/>
              <a:gd name="connsiteY7" fmla="*/ 2237160 h 2237160"/>
              <a:gd name="connsiteX8" fmla="*/ 8177094 w 9143999"/>
              <a:gd name="connsiteY8" fmla="*/ 2237160 h 2237160"/>
              <a:gd name="connsiteX9" fmla="*/ 7619032 w 9143999"/>
              <a:gd name="connsiteY9" fmla="*/ 1679098 h 2237160"/>
              <a:gd name="connsiteX10" fmla="*/ 7060970 w 9143999"/>
              <a:gd name="connsiteY10" fmla="*/ 2237160 h 2237160"/>
              <a:gd name="connsiteX11" fmla="*/ 6849255 w 9143999"/>
              <a:gd name="connsiteY11" fmla="*/ 2237160 h 2237160"/>
              <a:gd name="connsiteX12" fmla="*/ 5733131 w 9143999"/>
              <a:gd name="connsiteY12" fmla="*/ 2237160 h 2237160"/>
              <a:gd name="connsiteX13" fmla="*/ 5130064 w 9143999"/>
              <a:gd name="connsiteY13" fmla="*/ 2237160 h 2237160"/>
              <a:gd name="connsiteX14" fmla="*/ 5130063 w 9143999"/>
              <a:gd name="connsiteY14" fmla="*/ 2237160 h 2237160"/>
              <a:gd name="connsiteX15" fmla="*/ 4572001 w 9143999"/>
              <a:gd name="connsiteY15" fmla="*/ 1679098 h 2237160"/>
              <a:gd name="connsiteX16" fmla="*/ 4013939 w 9143999"/>
              <a:gd name="connsiteY16" fmla="*/ 2237160 h 2237160"/>
              <a:gd name="connsiteX17" fmla="*/ 3410876 w 9143999"/>
              <a:gd name="connsiteY17" fmla="*/ 2237160 h 2237160"/>
              <a:gd name="connsiteX18" fmla="*/ 2294751 w 9143999"/>
              <a:gd name="connsiteY18" fmla="*/ 2237160 h 2237160"/>
              <a:gd name="connsiteX19" fmla="*/ 2243696 w 9143999"/>
              <a:gd name="connsiteY19" fmla="*/ 2237160 h 2237160"/>
              <a:gd name="connsiteX20" fmla="*/ 2083026 w 9143999"/>
              <a:gd name="connsiteY20" fmla="*/ 2237160 h 2237160"/>
              <a:gd name="connsiteX21" fmla="*/ 1524965 w 9143999"/>
              <a:gd name="connsiteY21" fmla="*/ 1679098 h 2237160"/>
              <a:gd name="connsiteX22" fmla="*/ 966902 w 9143999"/>
              <a:gd name="connsiteY22" fmla="*/ 2237160 h 2237160"/>
              <a:gd name="connsiteX23" fmla="*/ 449923 w 9143999"/>
              <a:gd name="connsiteY23" fmla="*/ 2237160 h 2237160"/>
              <a:gd name="connsiteX24" fmla="*/ 0 w 9143999"/>
              <a:gd name="connsiteY24" fmla="*/ 2237160 h 2237160"/>
              <a:gd name="connsiteX25" fmla="*/ 0 w 9143999"/>
              <a:gd name="connsiteY25" fmla="*/ 152400 h 22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143999" h="2237160">
                <a:moveTo>
                  <a:pt x="257889" y="1"/>
                </a:moveTo>
                <a:lnTo>
                  <a:pt x="398721" y="136764"/>
                </a:lnTo>
                <a:lnTo>
                  <a:pt x="539553" y="1"/>
                </a:lnTo>
                <a:close/>
                <a:moveTo>
                  <a:pt x="0" y="0"/>
                </a:moveTo>
                <a:lnTo>
                  <a:pt x="9143999" y="0"/>
                </a:lnTo>
                <a:lnTo>
                  <a:pt x="9143999" y="152400"/>
                </a:lnTo>
                <a:lnTo>
                  <a:pt x="9143999" y="2237160"/>
                </a:lnTo>
                <a:lnTo>
                  <a:pt x="8568446" y="2237160"/>
                </a:lnTo>
                <a:lnTo>
                  <a:pt x="8177094" y="2237160"/>
                </a:lnTo>
                <a:lnTo>
                  <a:pt x="7619032" y="1679098"/>
                </a:lnTo>
                <a:lnTo>
                  <a:pt x="7060970" y="2237160"/>
                </a:lnTo>
                <a:lnTo>
                  <a:pt x="6849255" y="2237160"/>
                </a:lnTo>
                <a:lnTo>
                  <a:pt x="5733131" y="2237160"/>
                </a:lnTo>
                <a:lnTo>
                  <a:pt x="5130064" y="2237160"/>
                </a:lnTo>
                <a:lnTo>
                  <a:pt x="5130063" y="2237160"/>
                </a:lnTo>
                <a:lnTo>
                  <a:pt x="4572001" y="1679098"/>
                </a:lnTo>
                <a:lnTo>
                  <a:pt x="4013939" y="2237160"/>
                </a:lnTo>
                <a:lnTo>
                  <a:pt x="3410876" y="2237160"/>
                </a:lnTo>
                <a:lnTo>
                  <a:pt x="2294751" y="2237160"/>
                </a:lnTo>
                <a:lnTo>
                  <a:pt x="2243696" y="2237160"/>
                </a:lnTo>
                <a:lnTo>
                  <a:pt x="2083026" y="2237160"/>
                </a:lnTo>
                <a:lnTo>
                  <a:pt x="1524965" y="1679098"/>
                </a:lnTo>
                <a:lnTo>
                  <a:pt x="966902" y="2237160"/>
                </a:lnTo>
                <a:lnTo>
                  <a:pt x="449923" y="2237160"/>
                </a:lnTo>
                <a:lnTo>
                  <a:pt x="0" y="2237160"/>
                </a:lnTo>
                <a:lnTo>
                  <a:pt x="0" y="152400"/>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38" name="Raute 37">
            <a:extLst>
              <a:ext uri="{FF2B5EF4-FFF2-40B4-BE49-F238E27FC236}">
                <a16:creationId xmlns:a16="http://schemas.microsoft.com/office/drawing/2014/main" id="{AC44F815-2303-4FDE-B790-5A524A8A0031}"/>
              </a:ext>
            </a:extLst>
          </p:cNvPr>
          <p:cNvSpPr/>
          <p:nvPr userDrawn="1"/>
        </p:nvSpPr>
        <p:spPr>
          <a:xfrm>
            <a:off x="966904" y="2661760"/>
            <a:ext cx="1116124" cy="1116124"/>
          </a:xfrm>
          <a:prstGeom prst="diamond">
            <a:avLst/>
          </a:prstGeom>
          <a:solidFill>
            <a:srgbClr val="009ED4"/>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9" name="Raute 38">
            <a:extLst>
              <a:ext uri="{FF2B5EF4-FFF2-40B4-BE49-F238E27FC236}">
                <a16:creationId xmlns:a16="http://schemas.microsoft.com/office/drawing/2014/main" id="{A0C5CD4C-CDEE-470A-ABBF-0EA0C76C18C6}"/>
              </a:ext>
            </a:extLst>
          </p:cNvPr>
          <p:cNvSpPr/>
          <p:nvPr userDrawn="1"/>
        </p:nvSpPr>
        <p:spPr>
          <a:xfrm>
            <a:off x="4013941" y="2661760"/>
            <a:ext cx="1116124" cy="1116124"/>
          </a:xfrm>
          <a:prstGeom prst="diamond">
            <a:avLst/>
          </a:prstGeom>
          <a:solidFill>
            <a:schemeClr val="tx2"/>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Raute 39">
            <a:extLst>
              <a:ext uri="{FF2B5EF4-FFF2-40B4-BE49-F238E27FC236}">
                <a16:creationId xmlns:a16="http://schemas.microsoft.com/office/drawing/2014/main" id="{6FFF7A06-029E-4802-8177-E90779704219}"/>
              </a:ext>
            </a:extLst>
          </p:cNvPr>
          <p:cNvSpPr/>
          <p:nvPr userDrawn="1"/>
        </p:nvSpPr>
        <p:spPr>
          <a:xfrm>
            <a:off x="7060972" y="2661760"/>
            <a:ext cx="1116124" cy="1116124"/>
          </a:xfrm>
          <a:prstGeom prst="diamond">
            <a:avLst/>
          </a:prstGeom>
          <a:solidFill>
            <a:srgbClr val="009ED4"/>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381169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meline (4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26" name="Textplatzhalter 4">
            <a:extLst>
              <a:ext uri="{FF2B5EF4-FFF2-40B4-BE49-F238E27FC236}">
                <a16:creationId xmlns:a16="http://schemas.microsoft.com/office/drawing/2014/main" id="{BAF9C19D-8A5B-418E-B275-486BE08A8659}"/>
              </a:ext>
            </a:extLst>
          </p:cNvPr>
          <p:cNvSpPr>
            <a:spLocks noGrp="1"/>
          </p:cNvSpPr>
          <p:nvPr>
            <p:ph type="body" sz="quarter" idx="12" hasCustomPrompt="1"/>
          </p:nvPr>
        </p:nvSpPr>
        <p:spPr>
          <a:xfrm>
            <a:off x="309121" y="3810476"/>
            <a:ext cx="2083884" cy="253916"/>
          </a:xfrm>
          <a:noFill/>
        </p:spPr>
        <p:txBody>
          <a:bodyPr wrap="square" lIns="0" tIns="0" rIns="0" bIns="0" anchor="ctr" anchorCtr="0">
            <a:noAutofit/>
          </a:bodyPr>
          <a:lstStyle>
            <a:lvl1pPr marL="0" indent="0" algn="ctr">
              <a:spcBef>
                <a:spcPts val="0"/>
              </a:spcBef>
              <a:buNone/>
              <a:defRPr sz="105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Phase 1</a:t>
            </a:r>
          </a:p>
        </p:txBody>
      </p:sp>
      <p:sp>
        <p:nvSpPr>
          <p:cNvPr id="12" name="Textplatzhalter 4">
            <a:extLst>
              <a:ext uri="{FF2B5EF4-FFF2-40B4-BE49-F238E27FC236}">
                <a16:creationId xmlns:a16="http://schemas.microsoft.com/office/drawing/2014/main" id="{D28BBBF0-E095-44FC-8F2C-7C048BD5C4AB}"/>
              </a:ext>
            </a:extLst>
          </p:cNvPr>
          <p:cNvSpPr>
            <a:spLocks noGrp="1"/>
          </p:cNvSpPr>
          <p:nvPr>
            <p:ph type="body" sz="quarter" idx="14" hasCustomPrompt="1"/>
          </p:nvPr>
        </p:nvSpPr>
        <p:spPr>
          <a:xfrm>
            <a:off x="309119" y="4085822"/>
            <a:ext cx="2083886" cy="862416"/>
          </a:xfrm>
          <a:noFill/>
        </p:spPr>
        <p:txBody>
          <a:bodyPr wrap="square" lIns="0" tIns="0" rIns="0" bIns="0" anchor="t" anchorCtr="0">
            <a:noAutofit/>
          </a:bodyPr>
          <a:lstStyle>
            <a:lvl1pPr marL="0" indent="0" algn="ctr">
              <a:spcBef>
                <a:spcPts val="0"/>
              </a:spcBef>
              <a:buNone/>
              <a:defRPr sz="12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Hier ist Raum für ergänzende Informationen</a:t>
            </a:r>
          </a:p>
        </p:txBody>
      </p:sp>
      <p:sp>
        <p:nvSpPr>
          <p:cNvPr id="23" name="Bildplatzhalter 22">
            <a:extLst>
              <a:ext uri="{FF2B5EF4-FFF2-40B4-BE49-F238E27FC236}">
                <a16:creationId xmlns:a16="http://schemas.microsoft.com/office/drawing/2014/main" id="{71E18DE2-BB49-4CA9-A91B-1E2450F40AAC}"/>
              </a:ext>
            </a:extLst>
          </p:cNvPr>
          <p:cNvSpPr>
            <a:spLocks noGrp="1"/>
          </p:cNvSpPr>
          <p:nvPr>
            <p:ph type="pic" sz="quarter" idx="10" hasCustomPrompt="1"/>
          </p:nvPr>
        </p:nvSpPr>
        <p:spPr>
          <a:xfrm>
            <a:off x="3" y="982662"/>
            <a:ext cx="9143998" cy="2237160"/>
          </a:xfrm>
          <a:custGeom>
            <a:avLst/>
            <a:gdLst>
              <a:gd name="connsiteX0" fmla="*/ 257889 w 9143998"/>
              <a:gd name="connsiteY0" fmla="*/ 1 h 2237160"/>
              <a:gd name="connsiteX1" fmla="*/ 398721 w 9143998"/>
              <a:gd name="connsiteY1" fmla="*/ 136764 h 2237160"/>
              <a:gd name="connsiteX2" fmla="*/ 539552 w 9143998"/>
              <a:gd name="connsiteY2" fmla="*/ 1 h 2237160"/>
              <a:gd name="connsiteX3" fmla="*/ 0 w 9143998"/>
              <a:gd name="connsiteY3" fmla="*/ 0 h 2237160"/>
              <a:gd name="connsiteX4" fmla="*/ 9143998 w 9143998"/>
              <a:gd name="connsiteY4" fmla="*/ 0 h 2237160"/>
              <a:gd name="connsiteX5" fmla="*/ 9143998 w 9143998"/>
              <a:gd name="connsiteY5" fmla="*/ 152400 h 2237160"/>
              <a:gd name="connsiteX6" fmla="*/ 9143998 w 9143998"/>
              <a:gd name="connsiteY6" fmla="*/ 2237160 h 2237160"/>
              <a:gd name="connsiteX7" fmla="*/ 8568445 w 9143998"/>
              <a:gd name="connsiteY7" fmla="*/ 2237160 h 2237160"/>
              <a:gd name="connsiteX8" fmla="*/ 8352423 w 9143998"/>
              <a:gd name="connsiteY8" fmla="*/ 2237160 h 2237160"/>
              <a:gd name="connsiteX9" fmla="*/ 7794361 w 9143998"/>
              <a:gd name="connsiteY9" fmla="*/ 1679098 h 2237160"/>
              <a:gd name="connsiteX10" fmla="*/ 7236299 w 9143998"/>
              <a:gd name="connsiteY10" fmla="*/ 2237160 h 2237160"/>
              <a:gd name="connsiteX11" fmla="*/ 7060969 w 9143998"/>
              <a:gd name="connsiteY11" fmla="*/ 2237160 h 2237160"/>
              <a:gd name="connsiteX12" fmla="*/ 6849254 w 9143998"/>
              <a:gd name="connsiteY12" fmla="*/ 2237160 h 2237160"/>
              <a:gd name="connsiteX13" fmla="*/ 6204183 w 9143998"/>
              <a:gd name="connsiteY13" fmla="*/ 2237160 h 2237160"/>
              <a:gd name="connsiteX14" fmla="*/ 5646121 w 9143998"/>
              <a:gd name="connsiteY14" fmla="*/ 1679098 h 2237160"/>
              <a:gd name="connsiteX15" fmla="*/ 5088059 w 9143998"/>
              <a:gd name="connsiteY15" fmla="*/ 2237160 h 2237160"/>
              <a:gd name="connsiteX16" fmla="*/ 4055943 w 9143998"/>
              <a:gd name="connsiteY16" fmla="*/ 2237160 h 2237160"/>
              <a:gd name="connsiteX17" fmla="*/ 3497881 w 9143998"/>
              <a:gd name="connsiteY17" fmla="*/ 1679098 h 2237160"/>
              <a:gd name="connsiteX18" fmla="*/ 2939819 w 9143998"/>
              <a:gd name="connsiteY18" fmla="*/ 2237160 h 2237160"/>
              <a:gd name="connsiteX19" fmla="*/ 2294751 w 9143998"/>
              <a:gd name="connsiteY19" fmla="*/ 2237160 h 2237160"/>
              <a:gd name="connsiteX20" fmla="*/ 2243696 w 9143998"/>
              <a:gd name="connsiteY20" fmla="*/ 2237160 h 2237160"/>
              <a:gd name="connsiteX21" fmla="*/ 2083026 w 9143998"/>
              <a:gd name="connsiteY21" fmla="*/ 2237160 h 2237160"/>
              <a:gd name="connsiteX22" fmla="*/ 1907702 w 9143998"/>
              <a:gd name="connsiteY22" fmla="*/ 2237160 h 2237160"/>
              <a:gd name="connsiteX23" fmla="*/ 1349640 w 9143998"/>
              <a:gd name="connsiteY23" fmla="*/ 1679098 h 2237160"/>
              <a:gd name="connsiteX24" fmla="*/ 791578 w 9143998"/>
              <a:gd name="connsiteY24" fmla="*/ 2237160 h 2237160"/>
              <a:gd name="connsiteX25" fmla="*/ 449923 w 9143998"/>
              <a:gd name="connsiteY25" fmla="*/ 2237160 h 2237160"/>
              <a:gd name="connsiteX26" fmla="*/ 0 w 9143998"/>
              <a:gd name="connsiteY26" fmla="*/ 2237160 h 2237160"/>
              <a:gd name="connsiteX27" fmla="*/ 0 w 9143998"/>
              <a:gd name="connsiteY27" fmla="*/ 152400 h 22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43998" h="2237160">
                <a:moveTo>
                  <a:pt x="257889" y="1"/>
                </a:moveTo>
                <a:lnTo>
                  <a:pt x="398721" y="136764"/>
                </a:lnTo>
                <a:lnTo>
                  <a:pt x="539552" y="1"/>
                </a:lnTo>
                <a:close/>
                <a:moveTo>
                  <a:pt x="0" y="0"/>
                </a:moveTo>
                <a:lnTo>
                  <a:pt x="9143998" y="0"/>
                </a:lnTo>
                <a:lnTo>
                  <a:pt x="9143998" y="152400"/>
                </a:lnTo>
                <a:lnTo>
                  <a:pt x="9143998" y="2237160"/>
                </a:lnTo>
                <a:lnTo>
                  <a:pt x="8568445" y="2237160"/>
                </a:lnTo>
                <a:lnTo>
                  <a:pt x="8352423" y="2237160"/>
                </a:lnTo>
                <a:lnTo>
                  <a:pt x="7794361" y="1679098"/>
                </a:lnTo>
                <a:lnTo>
                  <a:pt x="7236299" y="2237160"/>
                </a:lnTo>
                <a:lnTo>
                  <a:pt x="7060969" y="2237160"/>
                </a:lnTo>
                <a:lnTo>
                  <a:pt x="6849254" y="2237160"/>
                </a:lnTo>
                <a:lnTo>
                  <a:pt x="6204183" y="2237160"/>
                </a:lnTo>
                <a:lnTo>
                  <a:pt x="5646121" y="1679098"/>
                </a:lnTo>
                <a:lnTo>
                  <a:pt x="5088059" y="2237160"/>
                </a:lnTo>
                <a:lnTo>
                  <a:pt x="4055943" y="2237160"/>
                </a:lnTo>
                <a:lnTo>
                  <a:pt x="3497881" y="1679098"/>
                </a:lnTo>
                <a:lnTo>
                  <a:pt x="2939819" y="2237160"/>
                </a:lnTo>
                <a:lnTo>
                  <a:pt x="2294751" y="2237160"/>
                </a:lnTo>
                <a:lnTo>
                  <a:pt x="2243696" y="2237160"/>
                </a:lnTo>
                <a:lnTo>
                  <a:pt x="2083026" y="2237160"/>
                </a:lnTo>
                <a:lnTo>
                  <a:pt x="1907702" y="2237160"/>
                </a:lnTo>
                <a:lnTo>
                  <a:pt x="1349640" y="1679098"/>
                </a:lnTo>
                <a:lnTo>
                  <a:pt x="791578" y="2237160"/>
                </a:lnTo>
                <a:lnTo>
                  <a:pt x="449923" y="2237160"/>
                </a:lnTo>
                <a:lnTo>
                  <a:pt x="0" y="2237160"/>
                </a:lnTo>
                <a:lnTo>
                  <a:pt x="0" y="152400"/>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16" name="Textplatzhalter 4">
            <a:extLst>
              <a:ext uri="{FF2B5EF4-FFF2-40B4-BE49-F238E27FC236}">
                <a16:creationId xmlns:a16="http://schemas.microsoft.com/office/drawing/2014/main" id="{6E070501-1D42-4E53-8094-FBE74B0DE22B}"/>
              </a:ext>
            </a:extLst>
          </p:cNvPr>
          <p:cNvSpPr>
            <a:spLocks noGrp="1"/>
          </p:cNvSpPr>
          <p:nvPr>
            <p:ph type="body" sz="quarter" idx="15" hasCustomPrompt="1"/>
          </p:nvPr>
        </p:nvSpPr>
        <p:spPr>
          <a:xfrm>
            <a:off x="2452113" y="3810476"/>
            <a:ext cx="2083884" cy="253916"/>
          </a:xfrm>
          <a:noFill/>
        </p:spPr>
        <p:txBody>
          <a:bodyPr wrap="square" lIns="0" tIns="0" rIns="0" bIns="0" anchor="ctr" anchorCtr="0">
            <a:noAutofit/>
          </a:bodyPr>
          <a:lstStyle>
            <a:lvl1pPr marL="0" indent="0" algn="ctr">
              <a:spcBef>
                <a:spcPts val="0"/>
              </a:spcBef>
              <a:buNone/>
              <a:defRPr sz="105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Phase 2</a:t>
            </a:r>
          </a:p>
        </p:txBody>
      </p:sp>
      <p:sp>
        <p:nvSpPr>
          <p:cNvPr id="17" name="Textplatzhalter 4">
            <a:extLst>
              <a:ext uri="{FF2B5EF4-FFF2-40B4-BE49-F238E27FC236}">
                <a16:creationId xmlns:a16="http://schemas.microsoft.com/office/drawing/2014/main" id="{395C44BB-276D-46EB-BEEA-FD40FECB8771}"/>
              </a:ext>
            </a:extLst>
          </p:cNvPr>
          <p:cNvSpPr>
            <a:spLocks noGrp="1"/>
          </p:cNvSpPr>
          <p:nvPr>
            <p:ph type="body" sz="quarter" idx="16" hasCustomPrompt="1"/>
          </p:nvPr>
        </p:nvSpPr>
        <p:spPr>
          <a:xfrm>
            <a:off x="2452111" y="4085822"/>
            <a:ext cx="2083886" cy="862416"/>
          </a:xfrm>
          <a:noFill/>
        </p:spPr>
        <p:txBody>
          <a:bodyPr wrap="square" lIns="0" tIns="0" rIns="0" bIns="0" anchor="t" anchorCtr="0">
            <a:noAutofit/>
          </a:bodyPr>
          <a:lstStyle>
            <a:lvl1pPr marL="0" indent="0" algn="ctr">
              <a:spcBef>
                <a:spcPts val="0"/>
              </a:spcBef>
              <a:buNone/>
              <a:defRPr sz="12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Hier ist Raum für ergänzende Informationen</a:t>
            </a:r>
          </a:p>
        </p:txBody>
      </p:sp>
      <p:sp>
        <p:nvSpPr>
          <p:cNvPr id="18" name="Textplatzhalter 4">
            <a:extLst>
              <a:ext uri="{FF2B5EF4-FFF2-40B4-BE49-F238E27FC236}">
                <a16:creationId xmlns:a16="http://schemas.microsoft.com/office/drawing/2014/main" id="{F3498EA9-CE63-4730-A5B5-2643B9943A22}"/>
              </a:ext>
            </a:extLst>
          </p:cNvPr>
          <p:cNvSpPr>
            <a:spLocks noGrp="1"/>
          </p:cNvSpPr>
          <p:nvPr>
            <p:ph type="body" sz="quarter" idx="17" hasCustomPrompt="1"/>
          </p:nvPr>
        </p:nvSpPr>
        <p:spPr>
          <a:xfrm>
            <a:off x="4610031" y="3810476"/>
            <a:ext cx="2083884" cy="253916"/>
          </a:xfrm>
          <a:noFill/>
        </p:spPr>
        <p:txBody>
          <a:bodyPr wrap="square" lIns="0" tIns="0" rIns="0" bIns="0" anchor="ctr" anchorCtr="0">
            <a:noAutofit/>
          </a:bodyPr>
          <a:lstStyle>
            <a:lvl1pPr marL="0" indent="0" algn="ctr">
              <a:spcBef>
                <a:spcPts val="0"/>
              </a:spcBef>
              <a:buNone/>
              <a:defRPr sz="105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Phase 3</a:t>
            </a:r>
          </a:p>
        </p:txBody>
      </p:sp>
      <p:sp>
        <p:nvSpPr>
          <p:cNvPr id="19" name="Textplatzhalter 4">
            <a:extLst>
              <a:ext uri="{FF2B5EF4-FFF2-40B4-BE49-F238E27FC236}">
                <a16:creationId xmlns:a16="http://schemas.microsoft.com/office/drawing/2014/main" id="{C4F4DB04-E50E-4717-93DE-7DCDF5D29342}"/>
              </a:ext>
            </a:extLst>
          </p:cNvPr>
          <p:cNvSpPr>
            <a:spLocks noGrp="1"/>
          </p:cNvSpPr>
          <p:nvPr>
            <p:ph type="body" sz="quarter" idx="18" hasCustomPrompt="1"/>
          </p:nvPr>
        </p:nvSpPr>
        <p:spPr>
          <a:xfrm>
            <a:off x="4610029" y="4085822"/>
            <a:ext cx="2083886" cy="862416"/>
          </a:xfrm>
          <a:noFill/>
        </p:spPr>
        <p:txBody>
          <a:bodyPr wrap="square" lIns="0" tIns="0" rIns="0" bIns="0" anchor="t" anchorCtr="0">
            <a:noAutofit/>
          </a:bodyPr>
          <a:lstStyle>
            <a:lvl1pPr marL="0" indent="0" algn="ctr">
              <a:spcBef>
                <a:spcPts val="0"/>
              </a:spcBef>
              <a:buNone/>
              <a:defRPr sz="12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Hier ist Raum für ergänzende Informationen</a:t>
            </a:r>
          </a:p>
        </p:txBody>
      </p:sp>
      <p:sp>
        <p:nvSpPr>
          <p:cNvPr id="20" name="Textplatzhalter 4">
            <a:extLst>
              <a:ext uri="{FF2B5EF4-FFF2-40B4-BE49-F238E27FC236}">
                <a16:creationId xmlns:a16="http://schemas.microsoft.com/office/drawing/2014/main" id="{F0D81D7A-EC5C-4A87-8032-04EB07454EA4}"/>
              </a:ext>
            </a:extLst>
          </p:cNvPr>
          <p:cNvSpPr>
            <a:spLocks noGrp="1"/>
          </p:cNvSpPr>
          <p:nvPr>
            <p:ph type="body" sz="quarter" idx="19" hasCustomPrompt="1"/>
          </p:nvPr>
        </p:nvSpPr>
        <p:spPr>
          <a:xfrm>
            <a:off x="6753023" y="3810476"/>
            <a:ext cx="2083884" cy="253916"/>
          </a:xfrm>
          <a:noFill/>
        </p:spPr>
        <p:txBody>
          <a:bodyPr wrap="square" lIns="0" tIns="0" rIns="0" bIns="0" anchor="ctr" anchorCtr="0">
            <a:noAutofit/>
          </a:bodyPr>
          <a:lstStyle>
            <a:lvl1pPr marL="0" indent="0" algn="ctr">
              <a:spcBef>
                <a:spcPts val="0"/>
              </a:spcBef>
              <a:buNone/>
              <a:defRPr sz="105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Phase 4</a:t>
            </a:r>
          </a:p>
        </p:txBody>
      </p:sp>
      <p:sp>
        <p:nvSpPr>
          <p:cNvPr id="21" name="Textplatzhalter 4">
            <a:extLst>
              <a:ext uri="{FF2B5EF4-FFF2-40B4-BE49-F238E27FC236}">
                <a16:creationId xmlns:a16="http://schemas.microsoft.com/office/drawing/2014/main" id="{0A3A5A7E-6298-44B7-8C4B-32B859C331B0}"/>
              </a:ext>
            </a:extLst>
          </p:cNvPr>
          <p:cNvSpPr>
            <a:spLocks noGrp="1"/>
          </p:cNvSpPr>
          <p:nvPr>
            <p:ph type="body" sz="quarter" idx="20" hasCustomPrompt="1"/>
          </p:nvPr>
        </p:nvSpPr>
        <p:spPr>
          <a:xfrm>
            <a:off x="6753021" y="4085822"/>
            <a:ext cx="2083886" cy="862416"/>
          </a:xfrm>
          <a:noFill/>
        </p:spPr>
        <p:txBody>
          <a:bodyPr wrap="square" lIns="0" tIns="0" rIns="0" bIns="0" anchor="t" anchorCtr="0">
            <a:noAutofit/>
          </a:bodyPr>
          <a:lstStyle>
            <a:lvl1pPr marL="0" indent="0" algn="ctr">
              <a:spcBef>
                <a:spcPts val="0"/>
              </a:spcBef>
              <a:buNone/>
              <a:defRPr sz="12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Hier ist Raum für ergänzende Informationen</a:t>
            </a:r>
          </a:p>
        </p:txBody>
      </p:sp>
      <p:sp>
        <p:nvSpPr>
          <p:cNvPr id="24" name="Raute 23">
            <a:extLst>
              <a:ext uri="{FF2B5EF4-FFF2-40B4-BE49-F238E27FC236}">
                <a16:creationId xmlns:a16="http://schemas.microsoft.com/office/drawing/2014/main" id="{555117EF-87ED-4C0C-BFCC-58B336A6ACD9}"/>
              </a:ext>
            </a:extLst>
          </p:cNvPr>
          <p:cNvSpPr/>
          <p:nvPr userDrawn="1"/>
        </p:nvSpPr>
        <p:spPr>
          <a:xfrm>
            <a:off x="791580" y="2661760"/>
            <a:ext cx="1116124" cy="1116124"/>
          </a:xfrm>
          <a:prstGeom prst="diamond">
            <a:avLst/>
          </a:prstGeom>
          <a:solidFill>
            <a:srgbClr val="009ED4"/>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Raute 24">
            <a:extLst>
              <a:ext uri="{FF2B5EF4-FFF2-40B4-BE49-F238E27FC236}">
                <a16:creationId xmlns:a16="http://schemas.microsoft.com/office/drawing/2014/main" id="{30A5D95B-222D-4FB6-A8C4-52AF458AF1FD}"/>
              </a:ext>
            </a:extLst>
          </p:cNvPr>
          <p:cNvSpPr/>
          <p:nvPr userDrawn="1"/>
        </p:nvSpPr>
        <p:spPr>
          <a:xfrm>
            <a:off x="2939821" y="2661760"/>
            <a:ext cx="1116124" cy="1116124"/>
          </a:xfrm>
          <a:prstGeom prst="diamond">
            <a:avLst/>
          </a:prstGeom>
          <a:solidFill>
            <a:schemeClr val="tx2"/>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aute 26">
            <a:extLst>
              <a:ext uri="{FF2B5EF4-FFF2-40B4-BE49-F238E27FC236}">
                <a16:creationId xmlns:a16="http://schemas.microsoft.com/office/drawing/2014/main" id="{CF1459E6-B831-4C22-8F3F-EE9E63886461}"/>
              </a:ext>
            </a:extLst>
          </p:cNvPr>
          <p:cNvSpPr/>
          <p:nvPr userDrawn="1"/>
        </p:nvSpPr>
        <p:spPr>
          <a:xfrm>
            <a:off x="7236302" y="2661760"/>
            <a:ext cx="1116124" cy="1116124"/>
          </a:xfrm>
          <a:prstGeom prst="diamond">
            <a:avLst/>
          </a:prstGeom>
          <a:solidFill>
            <a:schemeClr val="tx2"/>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Raute 27">
            <a:extLst>
              <a:ext uri="{FF2B5EF4-FFF2-40B4-BE49-F238E27FC236}">
                <a16:creationId xmlns:a16="http://schemas.microsoft.com/office/drawing/2014/main" id="{D874B1A3-264C-4CD0-A0AF-AB558B9569B5}"/>
              </a:ext>
            </a:extLst>
          </p:cNvPr>
          <p:cNvSpPr/>
          <p:nvPr userDrawn="1"/>
        </p:nvSpPr>
        <p:spPr>
          <a:xfrm>
            <a:off x="5088062" y="2661760"/>
            <a:ext cx="1116124" cy="1116124"/>
          </a:xfrm>
          <a:prstGeom prst="diamond">
            <a:avLst/>
          </a:prstGeom>
          <a:solidFill>
            <a:schemeClr val="accent1"/>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750680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meline (5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31" name="Bildplatzhalter 30">
            <a:extLst>
              <a:ext uri="{FF2B5EF4-FFF2-40B4-BE49-F238E27FC236}">
                <a16:creationId xmlns:a16="http://schemas.microsoft.com/office/drawing/2014/main" id="{6A9EB4D8-BC13-482C-978C-FE3C8553964B}"/>
              </a:ext>
            </a:extLst>
          </p:cNvPr>
          <p:cNvSpPr>
            <a:spLocks noGrp="1"/>
          </p:cNvSpPr>
          <p:nvPr>
            <p:ph type="pic" sz="quarter" idx="10" hasCustomPrompt="1"/>
          </p:nvPr>
        </p:nvSpPr>
        <p:spPr>
          <a:xfrm>
            <a:off x="3" y="982662"/>
            <a:ext cx="9143998" cy="2237160"/>
          </a:xfrm>
          <a:custGeom>
            <a:avLst/>
            <a:gdLst>
              <a:gd name="connsiteX0" fmla="*/ 257889 w 9143998"/>
              <a:gd name="connsiteY0" fmla="*/ 1 h 2237160"/>
              <a:gd name="connsiteX1" fmla="*/ 398721 w 9143998"/>
              <a:gd name="connsiteY1" fmla="*/ 136764 h 2237160"/>
              <a:gd name="connsiteX2" fmla="*/ 539553 w 9143998"/>
              <a:gd name="connsiteY2" fmla="*/ 1 h 2237160"/>
              <a:gd name="connsiteX3" fmla="*/ 0 w 9143998"/>
              <a:gd name="connsiteY3" fmla="*/ 0 h 2237160"/>
              <a:gd name="connsiteX4" fmla="*/ 9143998 w 9143998"/>
              <a:gd name="connsiteY4" fmla="*/ 0 h 2237160"/>
              <a:gd name="connsiteX5" fmla="*/ 9143998 w 9143998"/>
              <a:gd name="connsiteY5" fmla="*/ 152400 h 2237160"/>
              <a:gd name="connsiteX6" fmla="*/ 9143998 w 9143998"/>
              <a:gd name="connsiteY6" fmla="*/ 2237160 h 2237160"/>
              <a:gd name="connsiteX7" fmla="*/ 8726803 w 9143998"/>
              <a:gd name="connsiteY7" fmla="*/ 2237160 h 2237160"/>
              <a:gd name="connsiteX8" fmla="*/ 8168741 w 9143998"/>
              <a:gd name="connsiteY8" fmla="*/ 1679098 h 2237160"/>
              <a:gd name="connsiteX9" fmla="*/ 7610679 w 9143998"/>
              <a:gd name="connsiteY9" fmla="*/ 2237160 h 2237160"/>
              <a:gd name="connsiteX10" fmla="*/ 7452321 w 9143998"/>
              <a:gd name="connsiteY10" fmla="*/ 2237160 h 2237160"/>
              <a:gd name="connsiteX11" fmla="*/ 6928431 w 9143998"/>
              <a:gd name="connsiteY11" fmla="*/ 2237160 h 2237160"/>
              <a:gd name="connsiteX12" fmla="*/ 6370369 w 9143998"/>
              <a:gd name="connsiteY12" fmla="*/ 1679098 h 2237160"/>
              <a:gd name="connsiteX13" fmla="*/ 5812307 w 9143998"/>
              <a:gd name="connsiteY13" fmla="*/ 2237160 h 2237160"/>
              <a:gd name="connsiteX14" fmla="*/ 5733130 w 9143998"/>
              <a:gd name="connsiteY14" fmla="*/ 2237160 h 2237160"/>
              <a:gd name="connsiteX15" fmla="*/ 5130063 w 9143998"/>
              <a:gd name="connsiteY15" fmla="*/ 2237160 h 2237160"/>
              <a:gd name="connsiteX16" fmla="*/ 5130059 w 9143998"/>
              <a:gd name="connsiteY16" fmla="*/ 2237160 h 2237160"/>
              <a:gd name="connsiteX17" fmla="*/ 4571997 w 9143998"/>
              <a:gd name="connsiteY17" fmla="*/ 1679098 h 2237160"/>
              <a:gd name="connsiteX18" fmla="*/ 4013936 w 9143998"/>
              <a:gd name="connsiteY18" fmla="*/ 2237160 h 2237160"/>
              <a:gd name="connsiteX19" fmla="*/ 3410874 w 9143998"/>
              <a:gd name="connsiteY19" fmla="*/ 2237160 h 2237160"/>
              <a:gd name="connsiteX20" fmla="*/ 3331688 w 9143998"/>
              <a:gd name="connsiteY20" fmla="*/ 2237160 h 2237160"/>
              <a:gd name="connsiteX21" fmla="*/ 2773626 w 9143998"/>
              <a:gd name="connsiteY21" fmla="*/ 1679098 h 2237160"/>
              <a:gd name="connsiteX22" fmla="*/ 2215564 w 9143998"/>
              <a:gd name="connsiteY22" fmla="*/ 2237160 h 2237160"/>
              <a:gd name="connsiteX23" fmla="*/ 1566047 w 9143998"/>
              <a:gd name="connsiteY23" fmla="*/ 2237160 h 2237160"/>
              <a:gd name="connsiteX24" fmla="*/ 1533316 w 9143998"/>
              <a:gd name="connsiteY24" fmla="*/ 2237160 h 2237160"/>
              <a:gd name="connsiteX25" fmla="*/ 975254 w 9143998"/>
              <a:gd name="connsiteY25" fmla="*/ 1679098 h 2237160"/>
              <a:gd name="connsiteX26" fmla="*/ 417192 w 9143998"/>
              <a:gd name="connsiteY26" fmla="*/ 2237160 h 2237160"/>
              <a:gd name="connsiteX27" fmla="*/ 0 w 9143998"/>
              <a:gd name="connsiteY27" fmla="*/ 2237160 h 2237160"/>
              <a:gd name="connsiteX28" fmla="*/ 0 w 9143998"/>
              <a:gd name="connsiteY28" fmla="*/ 152400 h 22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143998" h="2237160">
                <a:moveTo>
                  <a:pt x="257889" y="1"/>
                </a:moveTo>
                <a:lnTo>
                  <a:pt x="398721" y="136764"/>
                </a:lnTo>
                <a:lnTo>
                  <a:pt x="539553" y="1"/>
                </a:lnTo>
                <a:close/>
                <a:moveTo>
                  <a:pt x="0" y="0"/>
                </a:moveTo>
                <a:lnTo>
                  <a:pt x="9143998" y="0"/>
                </a:lnTo>
                <a:lnTo>
                  <a:pt x="9143998" y="152400"/>
                </a:lnTo>
                <a:lnTo>
                  <a:pt x="9143998" y="2237160"/>
                </a:lnTo>
                <a:lnTo>
                  <a:pt x="8726803" y="2237160"/>
                </a:lnTo>
                <a:lnTo>
                  <a:pt x="8168741" y="1679098"/>
                </a:lnTo>
                <a:lnTo>
                  <a:pt x="7610679" y="2237160"/>
                </a:lnTo>
                <a:lnTo>
                  <a:pt x="7452321" y="2237160"/>
                </a:lnTo>
                <a:lnTo>
                  <a:pt x="6928431" y="2237160"/>
                </a:lnTo>
                <a:lnTo>
                  <a:pt x="6370369" y="1679098"/>
                </a:lnTo>
                <a:lnTo>
                  <a:pt x="5812307" y="2237160"/>
                </a:lnTo>
                <a:lnTo>
                  <a:pt x="5733130" y="2237160"/>
                </a:lnTo>
                <a:lnTo>
                  <a:pt x="5130063" y="2237160"/>
                </a:lnTo>
                <a:lnTo>
                  <a:pt x="5130059" y="2237160"/>
                </a:lnTo>
                <a:lnTo>
                  <a:pt x="4571997" y="1679098"/>
                </a:lnTo>
                <a:lnTo>
                  <a:pt x="4013936" y="2237160"/>
                </a:lnTo>
                <a:lnTo>
                  <a:pt x="3410874" y="2237160"/>
                </a:lnTo>
                <a:lnTo>
                  <a:pt x="3331688" y="2237160"/>
                </a:lnTo>
                <a:lnTo>
                  <a:pt x="2773626" y="1679098"/>
                </a:lnTo>
                <a:lnTo>
                  <a:pt x="2215564" y="2237160"/>
                </a:lnTo>
                <a:lnTo>
                  <a:pt x="1566047" y="2237160"/>
                </a:lnTo>
                <a:lnTo>
                  <a:pt x="1533316" y="2237160"/>
                </a:lnTo>
                <a:lnTo>
                  <a:pt x="975254" y="1679098"/>
                </a:lnTo>
                <a:lnTo>
                  <a:pt x="417192" y="2237160"/>
                </a:lnTo>
                <a:lnTo>
                  <a:pt x="0" y="2237160"/>
                </a:lnTo>
                <a:lnTo>
                  <a:pt x="0" y="152400"/>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 </a:t>
            </a:r>
            <a:br>
              <a:rPr lang="de-DE"/>
            </a:br>
            <a:r>
              <a:rPr lang="de-DE"/>
              <a:t>und anschließend in den Hintergrund platzieren (Rechte Maustaste)</a:t>
            </a:r>
          </a:p>
        </p:txBody>
      </p:sp>
      <p:sp>
        <p:nvSpPr>
          <p:cNvPr id="26" name="Textplatzhalter 4">
            <a:extLst>
              <a:ext uri="{FF2B5EF4-FFF2-40B4-BE49-F238E27FC236}">
                <a16:creationId xmlns:a16="http://schemas.microsoft.com/office/drawing/2014/main" id="{BAF9C19D-8A5B-418E-B275-486BE08A8659}"/>
              </a:ext>
            </a:extLst>
          </p:cNvPr>
          <p:cNvSpPr>
            <a:spLocks noGrp="1"/>
          </p:cNvSpPr>
          <p:nvPr>
            <p:ph type="body" sz="quarter" idx="12" hasCustomPrompt="1"/>
          </p:nvPr>
        </p:nvSpPr>
        <p:spPr>
          <a:xfrm>
            <a:off x="255075" y="3810476"/>
            <a:ext cx="1437456" cy="253916"/>
          </a:xfrm>
          <a:noFill/>
        </p:spPr>
        <p:txBody>
          <a:bodyPr wrap="square" lIns="0" tIns="0" rIns="0" bIns="0" anchor="ctr" anchorCtr="0">
            <a:noAutofit/>
          </a:bodyPr>
          <a:lstStyle>
            <a:lvl1pPr marL="0" indent="0" algn="ctr">
              <a:spcBef>
                <a:spcPts val="0"/>
              </a:spcBef>
              <a:buNone/>
              <a:defRPr sz="105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Phase 1</a:t>
            </a:r>
          </a:p>
        </p:txBody>
      </p:sp>
      <p:sp>
        <p:nvSpPr>
          <p:cNvPr id="12" name="Textplatzhalter 4">
            <a:extLst>
              <a:ext uri="{FF2B5EF4-FFF2-40B4-BE49-F238E27FC236}">
                <a16:creationId xmlns:a16="http://schemas.microsoft.com/office/drawing/2014/main" id="{D28BBBF0-E095-44FC-8F2C-7C048BD5C4AB}"/>
              </a:ext>
            </a:extLst>
          </p:cNvPr>
          <p:cNvSpPr>
            <a:spLocks noGrp="1"/>
          </p:cNvSpPr>
          <p:nvPr>
            <p:ph type="body" sz="quarter" idx="14" hasCustomPrompt="1"/>
          </p:nvPr>
        </p:nvSpPr>
        <p:spPr>
          <a:xfrm>
            <a:off x="255073" y="4085822"/>
            <a:ext cx="1437457" cy="862416"/>
          </a:xfrm>
          <a:noFill/>
        </p:spPr>
        <p:txBody>
          <a:bodyPr wrap="square" lIns="0" tIns="0" rIns="0" bIns="0" anchor="t" anchorCtr="0">
            <a:noAutofit/>
          </a:bodyPr>
          <a:lstStyle>
            <a:lvl1pPr marL="0" indent="0" algn="ctr">
              <a:spcBef>
                <a:spcPts val="0"/>
              </a:spcBef>
              <a:buNone/>
              <a:defRPr sz="12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Hier ist Raum für ergänzende Informationen</a:t>
            </a:r>
          </a:p>
        </p:txBody>
      </p:sp>
      <p:sp>
        <p:nvSpPr>
          <p:cNvPr id="14" name="Textplatzhalter 4">
            <a:extLst>
              <a:ext uri="{FF2B5EF4-FFF2-40B4-BE49-F238E27FC236}">
                <a16:creationId xmlns:a16="http://schemas.microsoft.com/office/drawing/2014/main" id="{9047263C-2767-4AF6-BFBA-5A53822081B2}"/>
              </a:ext>
            </a:extLst>
          </p:cNvPr>
          <p:cNvSpPr>
            <a:spLocks noGrp="1"/>
          </p:cNvSpPr>
          <p:nvPr>
            <p:ph type="body" sz="quarter" idx="15" hasCustomPrompt="1"/>
          </p:nvPr>
        </p:nvSpPr>
        <p:spPr>
          <a:xfrm>
            <a:off x="2054171" y="3810476"/>
            <a:ext cx="1437456" cy="253916"/>
          </a:xfrm>
          <a:noFill/>
        </p:spPr>
        <p:txBody>
          <a:bodyPr wrap="square" lIns="0" tIns="0" rIns="0" bIns="0" anchor="ctr" anchorCtr="0">
            <a:noAutofit/>
          </a:bodyPr>
          <a:lstStyle>
            <a:lvl1pPr marL="0" indent="0" algn="ctr">
              <a:spcBef>
                <a:spcPts val="0"/>
              </a:spcBef>
              <a:buNone/>
              <a:defRPr sz="105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Phase 2</a:t>
            </a:r>
          </a:p>
        </p:txBody>
      </p:sp>
      <p:sp>
        <p:nvSpPr>
          <p:cNvPr id="21" name="Textplatzhalter 4">
            <a:extLst>
              <a:ext uri="{FF2B5EF4-FFF2-40B4-BE49-F238E27FC236}">
                <a16:creationId xmlns:a16="http://schemas.microsoft.com/office/drawing/2014/main" id="{B5B70741-2F99-4DE7-89C6-7B1633191FF0}"/>
              </a:ext>
            </a:extLst>
          </p:cNvPr>
          <p:cNvSpPr>
            <a:spLocks noGrp="1"/>
          </p:cNvSpPr>
          <p:nvPr>
            <p:ph type="body" sz="quarter" idx="16" hasCustomPrompt="1"/>
          </p:nvPr>
        </p:nvSpPr>
        <p:spPr>
          <a:xfrm>
            <a:off x="2054169" y="4085822"/>
            <a:ext cx="1437457" cy="862416"/>
          </a:xfrm>
          <a:noFill/>
        </p:spPr>
        <p:txBody>
          <a:bodyPr wrap="square" lIns="0" tIns="0" rIns="0" bIns="0" anchor="t" anchorCtr="0">
            <a:noAutofit/>
          </a:bodyPr>
          <a:lstStyle>
            <a:lvl1pPr marL="0" indent="0" algn="ctr">
              <a:spcBef>
                <a:spcPts val="0"/>
              </a:spcBef>
              <a:buNone/>
              <a:defRPr sz="12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Hier ist Raum für ergänzende Informationen</a:t>
            </a:r>
          </a:p>
        </p:txBody>
      </p:sp>
      <p:sp>
        <p:nvSpPr>
          <p:cNvPr id="22" name="Textplatzhalter 4">
            <a:extLst>
              <a:ext uri="{FF2B5EF4-FFF2-40B4-BE49-F238E27FC236}">
                <a16:creationId xmlns:a16="http://schemas.microsoft.com/office/drawing/2014/main" id="{2CDFA35C-3C92-49F9-8540-9318C45F5CD2}"/>
              </a:ext>
            </a:extLst>
          </p:cNvPr>
          <p:cNvSpPr>
            <a:spLocks noGrp="1"/>
          </p:cNvSpPr>
          <p:nvPr>
            <p:ph type="body" sz="quarter" idx="17" hasCustomPrompt="1"/>
          </p:nvPr>
        </p:nvSpPr>
        <p:spPr>
          <a:xfrm>
            <a:off x="3857961" y="3810476"/>
            <a:ext cx="1437456" cy="253916"/>
          </a:xfrm>
          <a:noFill/>
        </p:spPr>
        <p:txBody>
          <a:bodyPr wrap="square" lIns="0" tIns="0" rIns="0" bIns="0" anchor="ctr" anchorCtr="0">
            <a:noAutofit/>
          </a:bodyPr>
          <a:lstStyle>
            <a:lvl1pPr marL="0" indent="0" algn="ctr">
              <a:spcBef>
                <a:spcPts val="0"/>
              </a:spcBef>
              <a:buNone/>
              <a:defRPr sz="105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Phase 3</a:t>
            </a:r>
          </a:p>
        </p:txBody>
      </p:sp>
      <p:sp>
        <p:nvSpPr>
          <p:cNvPr id="23" name="Textplatzhalter 4">
            <a:extLst>
              <a:ext uri="{FF2B5EF4-FFF2-40B4-BE49-F238E27FC236}">
                <a16:creationId xmlns:a16="http://schemas.microsoft.com/office/drawing/2014/main" id="{C90D5DF9-6E57-4730-A772-7D7C21AA62BC}"/>
              </a:ext>
            </a:extLst>
          </p:cNvPr>
          <p:cNvSpPr>
            <a:spLocks noGrp="1"/>
          </p:cNvSpPr>
          <p:nvPr>
            <p:ph type="body" sz="quarter" idx="18" hasCustomPrompt="1"/>
          </p:nvPr>
        </p:nvSpPr>
        <p:spPr>
          <a:xfrm>
            <a:off x="3857959" y="4085822"/>
            <a:ext cx="1437457" cy="862416"/>
          </a:xfrm>
          <a:noFill/>
        </p:spPr>
        <p:txBody>
          <a:bodyPr wrap="square" lIns="0" tIns="0" rIns="0" bIns="0" anchor="t" anchorCtr="0">
            <a:noAutofit/>
          </a:bodyPr>
          <a:lstStyle>
            <a:lvl1pPr marL="0" indent="0" algn="ctr">
              <a:spcBef>
                <a:spcPts val="0"/>
              </a:spcBef>
              <a:buNone/>
              <a:defRPr sz="12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Hier ist Raum für ergänzende Informationen</a:t>
            </a:r>
          </a:p>
        </p:txBody>
      </p:sp>
      <p:sp>
        <p:nvSpPr>
          <p:cNvPr id="24" name="Textplatzhalter 4">
            <a:extLst>
              <a:ext uri="{FF2B5EF4-FFF2-40B4-BE49-F238E27FC236}">
                <a16:creationId xmlns:a16="http://schemas.microsoft.com/office/drawing/2014/main" id="{C5A0B185-B51D-45C3-B7B9-B5615623AE95}"/>
              </a:ext>
            </a:extLst>
          </p:cNvPr>
          <p:cNvSpPr>
            <a:spLocks noGrp="1"/>
          </p:cNvSpPr>
          <p:nvPr>
            <p:ph type="body" sz="quarter" idx="19" hasCustomPrompt="1"/>
          </p:nvPr>
        </p:nvSpPr>
        <p:spPr>
          <a:xfrm>
            <a:off x="5657715" y="3810476"/>
            <a:ext cx="1437456" cy="253916"/>
          </a:xfrm>
          <a:noFill/>
        </p:spPr>
        <p:txBody>
          <a:bodyPr wrap="square" lIns="0" tIns="0" rIns="0" bIns="0" anchor="ctr" anchorCtr="0">
            <a:noAutofit/>
          </a:bodyPr>
          <a:lstStyle>
            <a:lvl1pPr marL="0" indent="0" algn="ctr">
              <a:spcBef>
                <a:spcPts val="0"/>
              </a:spcBef>
              <a:buNone/>
              <a:defRPr sz="105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Phase 4</a:t>
            </a:r>
          </a:p>
        </p:txBody>
      </p:sp>
      <p:sp>
        <p:nvSpPr>
          <p:cNvPr id="25" name="Textplatzhalter 4">
            <a:extLst>
              <a:ext uri="{FF2B5EF4-FFF2-40B4-BE49-F238E27FC236}">
                <a16:creationId xmlns:a16="http://schemas.microsoft.com/office/drawing/2014/main" id="{452C6D6C-1D16-494F-90B6-31F04150563F}"/>
              </a:ext>
            </a:extLst>
          </p:cNvPr>
          <p:cNvSpPr>
            <a:spLocks noGrp="1"/>
          </p:cNvSpPr>
          <p:nvPr>
            <p:ph type="body" sz="quarter" idx="20" hasCustomPrompt="1"/>
          </p:nvPr>
        </p:nvSpPr>
        <p:spPr>
          <a:xfrm>
            <a:off x="5657713" y="4085822"/>
            <a:ext cx="1437457" cy="862416"/>
          </a:xfrm>
          <a:noFill/>
        </p:spPr>
        <p:txBody>
          <a:bodyPr wrap="square" lIns="0" tIns="0" rIns="0" bIns="0" anchor="t" anchorCtr="0">
            <a:noAutofit/>
          </a:bodyPr>
          <a:lstStyle>
            <a:lvl1pPr marL="0" indent="0" algn="ctr">
              <a:spcBef>
                <a:spcPts val="0"/>
              </a:spcBef>
              <a:buNone/>
              <a:defRPr sz="12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Hier ist Raum für ergänzende Informationen</a:t>
            </a:r>
          </a:p>
        </p:txBody>
      </p:sp>
      <p:sp>
        <p:nvSpPr>
          <p:cNvPr id="28" name="Textplatzhalter 4">
            <a:extLst>
              <a:ext uri="{FF2B5EF4-FFF2-40B4-BE49-F238E27FC236}">
                <a16:creationId xmlns:a16="http://schemas.microsoft.com/office/drawing/2014/main" id="{84A2C40B-157B-4786-B40B-DC5356627E43}"/>
              </a:ext>
            </a:extLst>
          </p:cNvPr>
          <p:cNvSpPr>
            <a:spLocks noGrp="1"/>
          </p:cNvSpPr>
          <p:nvPr>
            <p:ph type="body" sz="quarter" idx="21" hasCustomPrompt="1"/>
          </p:nvPr>
        </p:nvSpPr>
        <p:spPr>
          <a:xfrm>
            <a:off x="7455006" y="3810476"/>
            <a:ext cx="1437456" cy="253916"/>
          </a:xfrm>
          <a:noFill/>
        </p:spPr>
        <p:txBody>
          <a:bodyPr wrap="square" lIns="0" tIns="0" rIns="0" bIns="0" anchor="ctr" anchorCtr="0">
            <a:noAutofit/>
          </a:bodyPr>
          <a:lstStyle>
            <a:lvl1pPr marL="0" indent="0" algn="ctr">
              <a:spcBef>
                <a:spcPts val="0"/>
              </a:spcBef>
              <a:buNone/>
              <a:defRPr sz="105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Phase 5</a:t>
            </a:r>
          </a:p>
        </p:txBody>
      </p:sp>
      <p:sp>
        <p:nvSpPr>
          <p:cNvPr id="29" name="Textplatzhalter 4">
            <a:extLst>
              <a:ext uri="{FF2B5EF4-FFF2-40B4-BE49-F238E27FC236}">
                <a16:creationId xmlns:a16="http://schemas.microsoft.com/office/drawing/2014/main" id="{1092C7E7-1D22-4771-98C3-6A9A308C46A5}"/>
              </a:ext>
            </a:extLst>
          </p:cNvPr>
          <p:cNvSpPr>
            <a:spLocks noGrp="1"/>
          </p:cNvSpPr>
          <p:nvPr>
            <p:ph type="body" sz="quarter" idx="22" hasCustomPrompt="1"/>
          </p:nvPr>
        </p:nvSpPr>
        <p:spPr>
          <a:xfrm>
            <a:off x="7455004" y="4085822"/>
            <a:ext cx="1437457" cy="862416"/>
          </a:xfrm>
          <a:noFill/>
        </p:spPr>
        <p:txBody>
          <a:bodyPr wrap="square" lIns="0" tIns="0" rIns="0" bIns="0" anchor="t" anchorCtr="0">
            <a:noAutofit/>
          </a:bodyPr>
          <a:lstStyle>
            <a:lvl1pPr marL="0" indent="0" algn="ctr">
              <a:spcBef>
                <a:spcPts val="0"/>
              </a:spcBef>
              <a:buNone/>
              <a:defRPr sz="12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Hier ist Raum für ergänzende Informationen</a:t>
            </a:r>
          </a:p>
        </p:txBody>
      </p:sp>
      <p:sp>
        <p:nvSpPr>
          <p:cNvPr id="32" name="Raute 31">
            <a:extLst>
              <a:ext uri="{FF2B5EF4-FFF2-40B4-BE49-F238E27FC236}">
                <a16:creationId xmlns:a16="http://schemas.microsoft.com/office/drawing/2014/main" id="{DB0FA554-59AE-4DB1-8AE7-F9D610549666}"/>
              </a:ext>
            </a:extLst>
          </p:cNvPr>
          <p:cNvSpPr/>
          <p:nvPr userDrawn="1"/>
        </p:nvSpPr>
        <p:spPr>
          <a:xfrm>
            <a:off x="417194" y="2661760"/>
            <a:ext cx="1116124" cy="1116124"/>
          </a:xfrm>
          <a:prstGeom prst="diamond">
            <a:avLst/>
          </a:prstGeom>
          <a:solidFill>
            <a:srgbClr val="009ED4"/>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Raute 32">
            <a:extLst>
              <a:ext uri="{FF2B5EF4-FFF2-40B4-BE49-F238E27FC236}">
                <a16:creationId xmlns:a16="http://schemas.microsoft.com/office/drawing/2014/main" id="{DB6DBF20-FC38-4E32-9E4C-23FE619A4AE1}"/>
              </a:ext>
            </a:extLst>
          </p:cNvPr>
          <p:cNvSpPr/>
          <p:nvPr userDrawn="1"/>
        </p:nvSpPr>
        <p:spPr>
          <a:xfrm>
            <a:off x="5812310" y="2661760"/>
            <a:ext cx="1116124" cy="1116124"/>
          </a:xfrm>
          <a:prstGeom prst="diamond">
            <a:avLst/>
          </a:prstGeom>
          <a:solidFill>
            <a:schemeClr val="tx2"/>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Raute 33">
            <a:extLst>
              <a:ext uri="{FF2B5EF4-FFF2-40B4-BE49-F238E27FC236}">
                <a16:creationId xmlns:a16="http://schemas.microsoft.com/office/drawing/2014/main" id="{4D0B7943-BFD9-4162-A360-684650EB8930}"/>
              </a:ext>
            </a:extLst>
          </p:cNvPr>
          <p:cNvSpPr/>
          <p:nvPr userDrawn="1"/>
        </p:nvSpPr>
        <p:spPr>
          <a:xfrm>
            <a:off x="4013938" y="2661760"/>
            <a:ext cx="1116124" cy="1116124"/>
          </a:xfrm>
          <a:prstGeom prst="diamond">
            <a:avLst/>
          </a:prstGeom>
          <a:solidFill>
            <a:srgbClr val="009ED4"/>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Raute 34">
            <a:extLst>
              <a:ext uri="{FF2B5EF4-FFF2-40B4-BE49-F238E27FC236}">
                <a16:creationId xmlns:a16="http://schemas.microsoft.com/office/drawing/2014/main" id="{4A9CBA3B-5D8B-4150-9268-BC889768EC99}"/>
              </a:ext>
            </a:extLst>
          </p:cNvPr>
          <p:cNvSpPr/>
          <p:nvPr userDrawn="1"/>
        </p:nvSpPr>
        <p:spPr>
          <a:xfrm>
            <a:off x="7610682" y="2661760"/>
            <a:ext cx="1116124" cy="1116124"/>
          </a:xfrm>
          <a:prstGeom prst="diamond">
            <a:avLst/>
          </a:prstGeom>
          <a:solidFill>
            <a:srgbClr val="009ED4"/>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Raute 35">
            <a:extLst>
              <a:ext uri="{FF2B5EF4-FFF2-40B4-BE49-F238E27FC236}">
                <a16:creationId xmlns:a16="http://schemas.microsoft.com/office/drawing/2014/main" id="{461AC3B0-F789-4378-90A9-BF51709A8DD9}"/>
              </a:ext>
            </a:extLst>
          </p:cNvPr>
          <p:cNvSpPr/>
          <p:nvPr userDrawn="1"/>
        </p:nvSpPr>
        <p:spPr>
          <a:xfrm>
            <a:off x="2215566" y="2661760"/>
            <a:ext cx="1116124" cy="1116124"/>
          </a:xfrm>
          <a:prstGeom prst="diamond">
            <a:avLst/>
          </a:prstGeom>
          <a:solidFill>
            <a:schemeClr val="tx2"/>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611360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fografik (4x)">
    <p:spTree>
      <p:nvGrpSpPr>
        <p:cNvPr id="1" name=""/>
        <p:cNvGrpSpPr/>
        <p:nvPr/>
      </p:nvGrpSpPr>
      <p:grpSpPr>
        <a:xfrm>
          <a:off x="0" y="0"/>
          <a:ext cx="0" cy="0"/>
          <a:chOff x="0" y="0"/>
          <a:chExt cx="0" cy="0"/>
        </a:xfrm>
      </p:grpSpPr>
      <p:sp>
        <p:nvSpPr>
          <p:cNvPr id="31" name="Textplatzhalter 4">
            <a:extLst>
              <a:ext uri="{FF2B5EF4-FFF2-40B4-BE49-F238E27FC236}">
                <a16:creationId xmlns:a16="http://schemas.microsoft.com/office/drawing/2014/main" id="{E7642F62-FDED-4EC8-A0EF-20281B0E0598}"/>
              </a:ext>
            </a:extLst>
          </p:cNvPr>
          <p:cNvSpPr>
            <a:spLocks noGrp="1"/>
          </p:cNvSpPr>
          <p:nvPr>
            <p:ph type="body" sz="quarter" idx="27" hasCustomPrompt="1"/>
          </p:nvPr>
        </p:nvSpPr>
        <p:spPr>
          <a:xfrm>
            <a:off x="5773818" y="3716751"/>
            <a:ext cx="3115287" cy="215444"/>
          </a:xfrm>
          <a:noFill/>
        </p:spPr>
        <p:txBody>
          <a:bodyPr lIns="0" tIns="0" rIns="0" bIns="0" anchor="b">
            <a:noAutofit/>
          </a:bodyPr>
          <a:lstStyle>
            <a:lvl1pPr marL="0" indent="0" algn="r">
              <a:spcBef>
                <a:spcPts val="0"/>
              </a:spcBef>
              <a:buNone/>
              <a:defRPr sz="1400" b="1" cap="all" baseline="0">
                <a:solidFill>
                  <a:schemeClr val="tx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02</a:t>
            </a:r>
          </a:p>
        </p:txBody>
      </p:sp>
      <p:sp>
        <p:nvSpPr>
          <p:cNvPr id="28" name="Textplatzhalter 4">
            <a:extLst>
              <a:ext uri="{FF2B5EF4-FFF2-40B4-BE49-F238E27FC236}">
                <a16:creationId xmlns:a16="http://schemas.microsoft.com/office/drawing/2014/main" id="{348647F4-3FEE-46DF-99D8-88FE56216110}"/>
              </a:ext>
            </a:extLst>
          </p:cNvPr>
          <p:cNvSpPr>
            <a:spLocks noGrp="1"/>
          </p:cNvSpPr>
          <p:nvPr>
            <p:ph type="body" sz="quarter" idx="25" hasCustomPrompt="1"/>
          </p:nvPr>
        </p:nvSpPr>
        <p:spPr>
          <a:xfrm>
            <a:off x="5780469" y="1743658"/>
            <a:ext cx="3115287" cy="215444"/>
          </a:xfrm>
          <a:noFill/>
        </p:spPr>
        <p:txBody>
          <a:bodyPr lIns="0" tIns="0" rIns="0" bIns="0" anchor="b">
            <a:noAutofit/>
          </a:bodyPr>
          <a:lstStyle>
            <a:lvl1pPr marL="0" indent="0" algn="r">
              <a:spcBef>
                <a:spcPts val="0"/>
              </a:spcBef>
              <a:buNone/>
              <a:defRPr sz="1400" b="1" cap="all" baseline="0">
                <a:solidFill>
                  <a:schemeClr val="accent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01</a:t>
            </a:r>
          </a:p>
        </p:txBody>
      </p:sp>
      <p:cxnSp>
        <p:nvCxnSpPr>
          <p:cNvPr id="29" name="Gerader Verbinder 28">
            <a:extLst>
              <a:ext uri="{FF2B5EF4-FFF2-40B4-BE49-F238E27FC236}">
                <a16:creationId xmlns:a16="http://schemas.microsoft.com/office/drawing/2014/main" id="{4F2DAF2C-1945-4844-8138-189A4E25EC02}"/>
              </a:ext>
            </a:extLst>
          </p:cNvPr>
          <p:cNvCxnSpPr>
            <a:cxnSpLocks/>
          </p:cNvCxnSpPr>
          <p:nvPr userDrawn="1"/>
        </p:nvCxnSpPr>
        <p:spPr>
          <a:xfrm rot="10800000">
            <a:off x="5774555" y="1965414"/>
            <a:ext cx="3121201"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30" name="Textplatzhalter 4">
            <a:extLst>
              <a:ext uri="{FF2B5EF4-FFF2-40B4-BE49-F238E27FC236}">
                <a16:creationId xmlns:a16="http://schemas.microsoft.com/office/drawing/2014/main" id="{D388A49C-A1AD-4D80-9F98-39877A4F3612}"/>
              </a:ext>
            </a:extLst>
          </p:cNvPr>
          <p:cNvSpPr>
            <a:spLocks noGrp="1"/>
          </p:cNvSpPr>
          <p:nvPr>
            <p:ph type="body" sz="quarter" idx="26" hasCustomPrompt="1"/>
          </p:nvPr>
        </p:nvSpPr>
        <p:spPr>
          <a:xfrm>
            <a:off x="6091003" y="1976362"/>
            <a:ext cx="2804753" cy="986851"/>
          </a:xfrm>
          <a:noFill/>
        </p:spPr>
        <p:txBody>
          <a:bodyPr lIns="0" tIns="0" rIns="0" bIns="0" anchor="t">
            <a:noAutofit/>
          </a:bodyPr>
          <a:lstStyle>
            <a:lvl1pPr marL="0" indent="0" algn="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
        <p:nvSpPr>
          <p:cNvPr id="25" name="Textplatzhalter 4">
            <a:extLst>
              <a:ext uri="{FF2B5EF4-FFF2-40B4-BE49-F238E27FC236}">
                <a16:creationId xmlns:a16="http://schemas.microsoft.com/office/drawing/2014/main" id="{E04C248E-FA40-4F04-8240-79922DF7EED8}"/>
              </a:ext>
            </a:extLst>
          </p:cNvPr>
          <p:cNvSpPr>
            <a:spLocks noGrp="1"/>
          </p:cNvSpPr>
          <p:nvPr>
            <p:ph type="body" sz="quarter" idx="22" hasCustomPrompt="1"/>
          </p:nvPr>
        </p:nvSpPr>
        <p:spPr>
          <a:xfrm>
            <a:off x="250825" y="3724826"/>
            <a:ext cx="3115287" cy="215444"/>
          </a:xfrm>
          <a:noFill/>
        </p:spPr>
        <p:txBody>
          <a:bodyPr lIns="0" tIns="0" rIns="0" bIns="0" anchor="b">
            <a:noAutofit/>
          </a:bodyPr>
          <a:lstStyle>
            <a:lvl1pPr marL="0" indent="0" algn="l">
              <a:spcBef>
                <a:spcPts val="0"/>
              </a:spcBef>
              <a:buNone/>
              <a:defRPr sz="1400" b="1" cap="all" baseline="0">
                <a:solidFill>
                  <a:schemeClr val="accent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03</a:t>
            </a:r>
          </a:p>
        </p:txBody>
      </p:sp>
      <p:sp>
        <p:nvSpPr>
          <p:cNvPr id="23" name="Textplatzhalter 4">
            <a:extLst>
              <a:ext uri="{FF2B5EF4-FFF2-40B4-BE49-F238E27FC236}">
                <a16:creationId xmlns:a16="http://schemas.microsoft.com/office/drawing/2014/main" id="{70447A33-BD7A-4101-8C51-40C4F6094796}"/>
              </a:ext>
            </a:extLst>
          </p:cNvPr>
          <p:cNvSpPr>
            <a:spLocks noGrp="1"/>
          </p:cNvSpPr>
          <p:nvPr>
            <p:ph type="body" sz="quarter" idx="12" hasCustomPrompt="1"/>
          </p:nvPr>
        </p:nvSpPr>
        <p:spPr>
          <a:xfrm>
            <a:off x="255079" y="1745055"/>
            <a:ext cx="3115287" cy="215444"/>
          </a:xfrm>
          <a:noFill/>
        </p:spPr>
        <p:txBody>
          <a:bodyPr lIns="0" tIns="0" rIns="0" bIns="0" anchor="b">
            <a:noAutofit/>
          </a:bodyPr>
          <a:lstStyle>
            <a:lvl1pPr marL="0" indent="0" algn="l">
              <a:spcBef>
                <a:spcPts val="0"/>
              </a:spcBef>
              <a:buNone/>
              <a:defRPr sz="1400" b="1" cap="all" baseline="0">
                <a:solidFill>
                  <a:schemeClr val="accent3"/>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04</a:t>
            </a:r>
          </a:p>
        </p:txBody>
      </p:sp>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cxnSp>
        <p:nvCxnSpPr>
          <p:cNvPr id="7" name="Gerader Verbinder 6">
            <a:extLst>
              <a:ext uri="{FF2B5EF4-FFF2-40B4-BE49-F238E27FC236}">
                <a16:creationId xmlns:a16="http://schemas.microsoft.com/office/drawing/2014/main" id="{D1614231-4189-469B-85E7-4C2BA127ED78}"/>
              </a:ext>
            </a:extLst>
          </p:cNvPr>
          <p:cNvCxnSpPr>
            <a:cxnSpLocks/>
          </p:cNvCxnSpPr>
          <p:nvPr userDrawn="1"/>
        </p:nvCxnSpPr>
        <p:spPr>
          <a:xfrm rot="10800000" flipV="1">
            <a:off x="252449" y="3950997"/>
            <a:ext cx="31212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Gerader Verbinder 8">
            <a:extLst>
              <a:ext uri="{FF2B5EF4-FFF2-40B4-BE49-F238E27FC236}">
                <a16:creationId xmlns:a16="http://schemas.microsoft.com/office/drawing/2014/main" id="{A5FFF33E-49C5-4C60-8E91-E5C31BFE82ED}"/>
              </a:ext>
            </a:extLst>
          </p:cNvPr>
          <p:cNvCxnSpPr>
            <a:cxnSpLocks/>
          </p:cNvCxnSpPr>
          <p:nvPr userDrawn="1"/>
        </p:nvCxnSpPr>
        <p:spPr>
          <a:xfrm rot="10800000">
            <a:off x="252449" y="1966811"/>
            <a:ext cx="3121201"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Freihandform: Form 11">
            <a:extLst>
              <a:ext uri="{FF2B5EF4-FFF2-40B4-BE49-F238E27FC236}">
                <a16:creationId xmlns:a16="http://schemas.microsoft.com/office/drawing/2014/main" id="{C7373E3C-2CFE-4741-8B32-24B0E04BEAD7}"/>
              </a:ext>
            </a:extLst>
          </p:cNvPr>
          <p:cNvSpPr/>
          <p:nvPr userDrawn="1"/>
        </p:nvSpPr>
        <p:spPr>
          <a:xfrm rot="2706790">
            <a:off x="4377847" y="1915714"/>
            <a:ext cx="1910177" cy="587986"/>
          </a:xfrm>
          <a:custGeom>
            <a:avLst/>
            <a:gdLst>
              <a:gd name="connsiteX0" fmla="*/ 1054754 w 2111017"/>
              <a:gd name="connsiteY0" fmla="*/ 0 h 650065"/>
              <a:gd name="connsiteX1" fmla="*/ 2111017 w 2111017"/>
              <a:gd name="connsiteY1" fmla="*/ 429683 h 650065"/>
              <a:gd name="connsiteX2" fmla="*/ 1901347 w 2111017"/>
              <a:gd name="connsiteY2" fmla="*/ 639437 h 650065"/>
              <a:gd name="connsiteX3" fmla="*/ 1893355 w 2111017"/>
              <a:gd name="connsiteY3" fmla="*/ 647432 h 650065"/>
              <a:gd name="connsiteX4" fmla="*/ 1823200 w 2111017"/>
              <a:gd name="connsiteY4" fmla="*/ 583646 h 650065"/>
              <a:gd name="connsiteX5" fmla="*/ 1057882 w 2111017"/>
              <a:gd name="connsiteY5" fmla="*/ 308794 h 650065"/>
              <a:gd name="connsiteX6" fmla="*/ 292564 w 2111017"/>
              <a:gd name="connsiteY6" fmla="*/ 583646 h 650065"/>
              <a:gd name="connsiteX7" fmla="*/ 219507 w 2111017"/>
              <a:gd name="connsiteY7" fmla="*/ 650065 h 650065"/>
              <a:gd name="connsiteX8" fmla="*/ 0 w 2111017"/>
              <a:gd name="connsiteY8" fmla="*/ 430471 h 650065"/>
              <a:gd name="connsiteX9" fmla="*/ 1054754 w 2111017"/>
              <a:gd name="connsiteY9" fmla="*/ 0 h 650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11017" h="650065">
                <a:moveTo>
                  <a:pt x="1054754" y="0"/>
                </a:moveTo>
                <a:cubicBezTo>
                  <a:pt x="1435645" y="-58"/>
                  <a:pt x="1816790" y="143247"/>
                  <a:pt x="2111017" y="429683"/>
                </a:cubicBezTo>
                <a:cubicBezTo>
                  <a:pt x="2111017" y="429683"/>
                  <a:pt x="2111017" y="429683"/>
                  <a:pt x="1901347" y="639437"/>
                </a:cubicBezTo>
                <a:lnTo>
                  <a:pt x="1893355" y="647432"/>
                </a:lnTo>
                <a:lnTo>
                  <a:pt x="1823200" y="583646"/>
                </a:lnTo>
                <a:cubicBezTo>
                  <a:pt x="1615229" y="411942"/>
                  <a:pt x="1348594" y="308794"/>
                  <a:pt x="1057882" y="308794"/>
                </a:cubicBezTo>
                <a:cubicBezTo>
                  <a:pt x="767170" y="308794"/>
                  <a:pt x="500535" y="411942"/>
                  <a:pt x="292564" y="583646"/>
                </a:cubicBezTo>
                <a:lnTo>
                  <a:pt x="219507" y="650065"/>
                </a:lnTo>
                <a:lnTo>
                  <a:pt x="0" y="430471"/>
                </a:lnTo>
                <a:cubicBezTo>
                  <a:pt x="293221" y="143466"/>
                  <a:pt x="673863" y="51"/>
                  <a:pt x="1054754" y="0"/>
                </a:cubicBezTo>
                <a:close/>
              </a:path>
            </a:pathLst>
          </a:custGeom>
          <a:solidFill>
            <a:schemeClr val="accent1"/>
          </a:solidFill>
          <a:ln w="7292"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3EC28C4E-9C0C-484D-8801-5384375A6B2B}"/>
              </a:ext>
            </a:extLst>
          </p:cNvPr>
          <p:cNvSpPr/>
          <p:nvPr userDrawn="1"/>
        </p:nvSpPr>
        <p:spPr>
          <a:xfrm rot="2706790">
            <a:off x="2856575" y="3431870"/>
            <a:ext cx="1908744" cy="587655"/>
          </a:xfrm>
          <a:custGeom>
            <a:avLst/>
            <a:gdLst>
              <a:gd name="connsiteX0" fmla="*/ 219128 w 2109434"/>
              <a:gd name="connsiteY0" fmla="*/ 0 h 649699"/>
              <a:gd name="connsiteX1" fmla="*/ 291769 w 2109434"/>
              <a:gd name="connsiteY1" fmla="*/ 66047 h 649699"/>
              <a:gd name="connsiteX2" fmla="*/ 1057087 w 2109434"/>
              <a:gd name="connsiteY2" fmla="*/ 340899 h 649699"/>
              <a:gd name="connsiteX3" fmla="*/ 1822405 w 2109434"/>
              <a:gd name="connsiteY3" fmla="*/ 66047 h 649699"/>
              <a:gd name="connsiteX4" fmla="*/ 1892152 w 2109434"/>
              <a:gd name="connsiteY4" fmla="*/ 2641 h 649699"/>
              <a:gd name="connsiteX5" fmla="*/ 2109435 w 2109434"/>
              <a:gd name="connsiteY5" fmla="*/ 220010 h 649699"/>
              <a:gd name="connsiteX6" fmla="*/ 0 w 2109434"/>
              <a:gd name="connsiteY6" fmla="*/ 219222 h 649699"/>
              <a:gd name="connsiteX7" fmla="*/ 209670 w 2109434"/>
              <a:gd name="connsiteY7" fmla="*/ 9469 h 649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09434" h="649699">
                <a:moveTo>
                  <a:pt x="219128" y="0"/>
                </a:moveTo>
                <a:lnTo>
                  <a:pt x="291769" y="66047"/>
                </a:lnTo>
                <a:cubicBezTo>
                  <a:pt x="499741" y="237751"/>
                  <a:pt x="766375" y="340899"/>
                  <a:pt x="1057087" y="340899"/>
                </a:cubicBezTo>
                <a:cubicBezTo>
                  <a:pt x="1347799" y="340899"/>
                  <a:pt x="1614434" y="237751"/>
                  <a:pt x="1822405" y="66047"/>
                </a:cubicBezTo>
                <a:lnTo>
                  <a:pt x="1892152" y="2641"/>
                </a:lnTo>
                <a:lnTo>
                  <a:pt x="2109435" y="220010"/>
                </a:lnTo>
                <a:cubicBezTo>
                  <a:pt x="1524569" y="792444"/>
                  <a:pt x="586871" y="793677"/>
                  <a:pt x="0" y="219222"/>
                </a:cubicBezTo>
                <a:cubicBezTo>
                  <a:pt x="0" y="219222"/>
                  <a:pt x="0" y="219222"/>
                  <a:pt x="209670" y="9469"/>
                </a:cubicBezTo>
                <a:close/>
              </a:path>
            </a:pathLst>
          </a:custGeom>
          <a:solidFill>
            <a:schemeClr val="accent2"/>
          </a:solidFill>
          <a:ln w="7292"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702A7B7E-CD62-4301-A875-2693D0DAE470}"/>
              </a:ext>
            </a:extLst>
          </p:cNvPr>
          <p:cNvSpPr/>
          <p:nvPr userDrawn="1"/>
        </p:nvSpPr>
        <p:spPr>
          <a:xfrm rot="2706790">
            <a:off x="3520107" y="1252250"/>
            <a:ext cx="587753" cy="1908747"/>
          </a:xfrm>
          <a:custGeom>
            <a:avLst/>
            <a:gdLst>
              <a:gd name="connsiteX0" fmla="*/ 429519 w 649551"/>
              <a:gd name="connsiteY0" fmla="*/ 0 h 2110271"/>
              <a:gd name="connsiteX1" fmla="*/ 639342 w 649551"/>
              <a:gd name="connsiteY1" fmla="*/ 209914 h 2110271"/>
              <a:gd name="connsiteX2" fmla="*/ 649172 w 649551"/>
              <a:gd name="connsiteY2" fmla="*/ 219747 h 2110271"/>
              <a:gd name="connsiteX3" fmla="*/ 585791 w 649551"/>
              <a:gd name="connsiteY3" fmla="*/ 289514 h 2110271"/>
              <a:gd name="connsiteX4" fmla="*/ 311048 w 649551"/>
              <a:gd name="connsiteY4" fmla="*/ 1055136 h 2110271"/>
              <a:gd name="connsiteX5" fmla="*/ 585791 w 649551"/>
              <a:gd name="connsiteY5" fmla="*/ 1820757 h 2110271"/>
              <a:gd name="connsiteX6" fmla="*/ 649551 w 649551"/>
              <a:gd name="connsiteY6" fmla="*/ 1890940 h 2110271"/>
              <a:gd name="connsiteX7" fmla="*/ 430307 w 649551"/>
              <a:gd name="connsiteY7" fmla="*/ 2110272 h 2110271"/>
              <a:gd name="connsiteX8" fmla="*/ 429519 w 649551"/>
              <a:gd name="connsiteY8" fmla="*/ 0 h 211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9551" h="2110271">
                <a:moveTo>
                  <a:pt x="429519" y="0"/>
                </a:moveTo>
                <a:cubicBezTo>
                  <a:pt x="429519" y="0"/>
                  <a:pt x="429519" y="0"/>
                  <a:pt x="639342" y="209914"/>
                </a:cubicBezTo>
                <a:lnTo>
                  <a:pt x="649172" y="219747"/>
                </a:lnTo>
                <a:lnTo>
                  <a:pt x="585791" y="289514"/>
                </a:lnTo>
                <a:cubicBezTo>
                  <a:pt x="414155" y="497568"/>
                  <a:pt x="311048" y="764308"/>
                  <a:pt x="311048" y="1055136"/>
                </a:cubicBezTo>
                <a:cubicBezTo>
                  <a:pt x="311048" y="1345964"/>
                  <a:pt x="414155" y="1612704"/>
                  <a:pt x="585791" y="1820757"/>
                </a:cubicBezTo>
                <a:lnTo>
                  <a:pt x="649551" y="1890940"/>
                </a:lnTo>
                <a:lnTo>
                  <a:pt x="430307" y="2110272"/>
                </a:lnTo>
                <a:cubicBezTo>
                  <a:pt x="-143921" y="1523168"/>
                  <a:pt x="-142688" y="585098"/>
                  <a:pt x="429519" y="0"/>
                </a:cubicBezTo>
                <a:close/>
              </a:path>
            </a:pathLst>
          </a:custGeom>
          <a:solidFill>
            <a:schemeClr val="accent3"/>
          </a:solidFill>
          <a:ln w="7292"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DEAE90EA-20C4-4111-AAFF-2D312E92E37E}"/>
              </a:ext>
            </a:extLst>
          </p:cNvPr>
          <p:cNvSpPr/>
          <p:nvPr userDrawn="1"/>
        </p:nvSpPr>
        <p:spPr>
          <a:xfrm rot="2706790">
            <a:off x="5037773" y="2774251"/>
            <a:ext cx="585843" cy="1910172"/>
          </a:xfrm>
          <a:custGeom>
            <a:avLst/>
            <a:gdLst>
              <a:gd name="connsiteX0" fmla="*/ 217925 w 647440"/>
              <a:gd name="connsiteY0" fmla="*/ 0 h 2111847"/>
              <a:gd name="connsiteX1" fmla="*/ 217130 w 647440"/>
              <a:gd name="connsiteY1" fmla="*/ 2111848 h 2111847"/>
              <a:gd name="connsiteX2" fmla="*/ 7307 w 647440"/>
              <a:gd name="connsiteY2" fmla="*/ 1901934 h 2111847"/>
              <a:gd name="connsiteX3" fmla="*/ 0 w 647440"/>
              <a:gd name="connsiteY3" fmla="*/ 1894632 h 2111847"/>
              <a:gd name="connsiteX4" fmla="*/ 66393 w 647440"/>
              <a:gd name="connsiteY4" fmla="*/ 1821545 h 2111847"/>
              <a:gd name="connsiteX5" fmla="*/ 341136 w 647440"/>
              <a:gd name="connsiteY5" fmla="*/ 1055924 h 2111847"/>
              <a:gd name="connsiteX6" fmla="*/ 66393 w 647440"/>
              <a:gd name="connsiteY6" fmla="*/ 290302 h 2111847"/>
              <a:gd name="connsiteX7" fmla="*/ 372 w 647440"/>
              <a:gd name="connsiteY7" fmla="*/ 217632 h 2111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7440" h="2111847">
                <a:moveTo>
                  <a:pt x="217925" y="0"/>
                </a:moveTo>
                <a:cubicBezTo>
                  <a:pt x="790570" y="588680"/>
                  <a:pt x="790920" y="1525174"/>
                  <a:pt x="217130" y="2111848"/>
                </a:cubicBezTo>
                <a:cubicBezTo>
                  <a:pt x="217130" y="2111848"/>
                  <a:pt x="217130" y="2111848"/>
                  <a:pt x="7307" y="1901934"/>
                </a:cubicBezTo>
                <a:lnTo>
                  <a:pt x="0" y="1894632"/>
                </a:lnTo>
                <a:lnTo>
                  <a:pt x="66393" y="1821545"/>
                </a:lnTo>
                <a:cubicBezTo>
                  <a:pt x="238028" y="1613491"/>
                  <a:pt x="341136" y="1346751"/>
                  <a:pt x="341136" y="1055924"/>
                </a:cubicBezTo>
                <a:cubicBezTo>
                  <a:pt x="341136" y="765096"/>
                  <a:pt x="238028" y="498356"/>
                  <a:pt x="66393" y="290302"/>
                </a:cubicBezTo>
                <a:lnTo>
                  <a:pt x="372" y="217632"/>
                </a:lnTo>
                <a:close/>
              </a:path>
            </a:pathLst>
          </a:custGeom>
          <a:solidFill>
            <a:schemeClr val="tx2"/>
          </a:solidFill>
          <a:ln w="7292" cap="flat">
            <a:noFill/>
            <a:prstDash val="solid"/>
            <a:miter/>
          </a:ln>
        </p:spPr>
        <p:txBody>
          <a:bodyPr rtlCol="0" anchor="ctr"/>
          <a:lstStyle/>
          <a:p>
            <a:endParaRPr lang="de-DE"/>
          </a:p>
        </p:txBody>
      </p:sp>
      <p:sp>
        <p:nvSpPr>
          <p:cNvPr id="22" name="Bildplatzhalter 21">
            <a:extLst>
              <a:ext uri="{FF2B5EF4-FFF2-40B4-BE49-F238E27FC236}">
                <a16:creationId xmlns:a16="http://schemas.microsoft.com/office/drawing/2014/main" id="{75254394-5D97-47CF-B69F-2AF00F953F79}"/>
              </a:ext>
            </a:extLst>
          </p:cNvPr>
          <p:cNvSpPr>
            <a:spLocks noGrp="1"/>
          </p:cNvSpPr>
          <p:nvPr>
            <p:ph type="pic" sz="quarter" idx="10"/>
          </p:nvPr>
        </p:nvSpPr>
        <p:spPr>
          <a:xfrm>
            <a:off x="3517661" y="1915314"/>
            <a:ext cx="2109600" cy="2109600"/>
          </a:xfrm>
          <a:prstGeom prst="ellipse">
            <a:avLst/>
          </a:prstGeom>
        </p:spPr>
        <p:txBody>
          <a:bodyPr anchor="ctr"/>
          <a:lstStyle>
            <a:lvl1pPr marL="0" indent="0" algn="ctr">
              <a:buNone/>
              <a:defRPr/>
            </a:lvl1pPr>
          </a:lstStyle>
          <a:p>
            <a:r>
              <a:rPr lang="de-DE"/>
              <a:t>Bild durch Klicken auf Symbol hinzufügen</a:t>
            </a:r>
          </a:p>
        </p:txBody>
      </p:sp>
      <p:sp>
        <p:nvSpPr>
          <p:cNvPr id="26" name="Textplatzhalter 4">
            <a:extLst>
              <a:ext uri="{FF2B5EF4-FFF2-40B4-BE49-F238E27FC236}">
                <a16:creationId xmlns:a16="http://schemas.microsoft.com/office/drawing/2014/main" id="{B821F220-7B47-4385-866F-53A9C3CE6E69}"/>
              </a:ext>
            </a:extLst>
          </p:cNvPr>
          <p:cNvSpPr>
            <a:spLocks noGrp="1"/>
          </p:cNvSpPr>
          <p:nvPr>
            <p:ph type="body" sz="quarter" idx="23" hasCustomPrompt="1"/>
          </p:nvPr>
        </p:nvSpPr>
        <p:spPr>
          <a:xfrm>
            <a:off x="250825" y="3961387"/>
            <a:ext cx="2804753" cy="986851"/>
          </a:xfrm>
          <a:noFill/>
        </p:spPr>
        <p:txBody>
          <a:bodyPr lIns="0" tIns="0" rIns="0" bIns="0" anchor="t">
            <a:noAutofit/>
          </a:bodyPr>
          <a:lstStyle>
            <a:lvl1pPr marL="0" indent="0" algn="l">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
        <p:nvSpPr>
          <p:cNvPr id="27" name="Textplatzhalter 4">
            <a:extLst>
              <a:ext uri="{FF2B5EF4-FFF2-40B4-BE49-F238E27FC236}">
                <a16:creationId xmlns:a16="http://schemas.microsoft.com/office/drawing/2014/main" id="{F3546ADA-26E4-4A15-8262-719F01E16831}"/>
              </a:ext>
            </a:extLst>
          </p:cNvPr>
          <p:cNvSpPr>
            <a:spLocks noGrp="1"/>
          </p:cNvSpPr>
          <p:nvPr>
            <p:ph type="body" sz="quarter" idx="24" hasCustomPrompt="1"/>
          </p:nvPr>
        </p:nvSpPr>
        <p:spPr>
          <a:xfrm>
            <a:off x="255079" y="1977759"/>
            <a:ext cx="2804753" cy="986851"/>
          </a:xfrm>
          <a:noFill/>
        </p:spPr>
        <p:txBody>
          <a:bodyPr lIns="0" tIns="0" rIns="0" bIns="0" anchor="t">
            <a:noAutofit/>
          </a:bodyPr>
          <a:lstStyle>
            <a:lvl1pPr marL="0" indent="0" algn="l">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cxnSp>
        <p:nvCxnSpPr>
          <p:cNvPr id="32" name="Gerader Verbinder 31">
            <a:extLst>
              <a:ext uri="{FF2B5EF4-FFF2-40B4-BE49-F238E27FC236}">
                <a16:creationId xmlns:a16="http://schemas.microsoft.com/office/drawing/2014/main" id="{AA3A0E97-0E38-4824-8A37-A474CECFC39C}"/>
              </a:ext>
            </a:extLst>
          </p:cNvPr>
          <p:cNvCxnSpPr>
            <a:cxnSpLocks/>
          </p:cNvCxnSpPr>
          <p:nvPr userDrawn="1"/>
        </p:nvCxnSpPr>
        <p:spPr>
          <a:xfrm rot="10800000">
            <a:off x="5767904" y="3938507"/>
            <a:ext cx="3121201"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33" name="Textplatzhalter 4">
            <a:extLst>
              <a:ext uri="{FF2B5EF4-FFF2-40B4-BE49-F238E27FC236}">
                <a16:creationId xmlns:a16="http://schemas.microsoft.com/office/drawing/2014/main" id="{23EF2E3B-81A0-4C9D-B11D-BE85ABBDA2BB}"/>
              </a:ext>
            </a:extLst>
          </p:cNvPr>
          <p:cNvSpPr>
            <a:spLocks noGrp="1"/>
          </p:cNvSpPr>
          <p:nvPr>
            <p:ph type="body" sz="quarter" idx="28" hasCustomPrompt="1"/>
          </p:nvPr>
        </p:nvSpPr>
        <p:spPr>
          <a:xfrm>
            <a:off x="6084352" y="3949455"/>
            <a:ext cx="2804753" cy="986851"/>
          </a:xfrm>
          <a:noFill/>
        </p:spPr>
        <p:txBody>
          <a:bodyPr lIns="0" tIns="0" rIns="0" bIns="0" anchor="t">
            <a:noAutofit/>
          </a:bodyPr>
          <a:lstStyle>
            <a:lvl1pPr marL="0" indent="0" algn="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Tree>
    <p:extLst>
      <p:ext uri="{BB962C8B-B14F-4D97-AF65-F5344CB8AC3E}">
        <p14:creationId xmlns:p14="http://schemas.microsoft.com/office/powerpoint/2010/main" val="21064577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fografik (5x)">
    <p:spTree>
      <p:nvGrpSpPr>
        <p:cNvPr id="1" name=""/>
        <p:cNvGrpSpPr/>
        <p:nvPr/>
      </p:nvGrpSpPr>
      <p:grpSpPr>
        <a:xfrm>
          <a:off x="0" y="0"/>
          <a:ext cx="0" cy="0"/>
          <a:chOff x="0" y="0"/>
          <a:chExt cx="0" cy="0"/>
        </a:xfrm>
      </p:grpSpPr>
      <p:sp>
        <p:nvSpPr>
          <p:cNvPr id="74" name="Textplatzhalter 4">
            <a:extLst>
              <a:ext uri="{FF2B5EF4-FFF2-40B4-BE49-F238E27FC236}">
                <a16:creationId xmlns:a16="http://schemas.microsoft.com/office/drawing/2014/main" id="{94C60703-1CB1-4797-AE33-51970071B65C}"/>
              </a:ext>
            </a:extLst>
          </p:cNvPr>
          <p:cNvSpPr>
            <a:spLocks noGrp="1"/>
          </p:cNvSpPr>
          <p:nvPr>
            <p:ph type="body" sz="quarter" idx="33" hasCustomPrompt="1"/>
          </p:nvPr>
        </p:nvSpPr>
        <p:spPr>
          <a:xfrm>
            <a:off x="2887195" y="1320883"/>
            <a:ext cx="3374898" cy="179998"/>
          </a:xfrm>
          <a:noFill/>
        </p:spPr>
        <p:txBody>
          <a:bodyPr lIns="0" tIns="0" rIns="0" bIns="0" anchor="t">
            <a:noAutofit/>
          </a:bodyPr>
          <a:lstStyle>
            <a:lvl1pPr marL="0" indent="0" algn="ct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zum obigen Punkt</a:t>
            </a:r>
          </a:p>
        </p:txBody>
      </p:sp>
      <p:sp>
        <p:nvSpPr>
          <p:cNvPr id="71" name="Textplatzhalter 4">
            <a:extLst>
              <a:ext uri="{FF2B5EF4-FFF2-40B4-BE49-F238E27FC236}">
                <a16:creationId xmlns:a16="http://schemas.microsoft.com/office/drawing/2014/main" id="{7D96A80F-B548-4FA4-82F5-7848137B55C7}"/>
              </a:ext>
            </a:extLst>
          </p:cNvPr>
          <p:cNvSpPr>
            <a:spLocks noGrp="1"/>
          </p:cNvSpPr>
          <p:nvPr>
            <p:ph type="body" sz="quarter" idx="30" hasCustomPrompt="1"/>
          </p:nvPr>
        </p:nvSpPr>
        <p:spPr>
          <a:xfrm>
            <a:off x="6072221" y="2462612"/>
            <a:ext cx="2804753" cy="215444"/>
          </a:xfrm>
          <a:noFill/>
        </p:spPr>
        <p:txBody>
          <a:bodyPr lIns="0" tIns="0" rIns="0" bIns="0" anchor="b">
            <a:noAutofit/>
          </a:bodyPr>
          <a:lstStyle>
            <a:lvl1pPr marL="0" indent="0" algn="r">
              <a:spcBef>
                <a:spcPts val="0"/>
              </a:spcBef>
              <a:buNone/>
              <a:defRPr sz="1400" b="1" cap="all" baseline="0">
                <a:solidFill>
                  <a:schemeClr val="tx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02</a:t>
            </a:r>
          </a:p>
        </p:txBody>
      </p:sp>
      <p:sp>
        <p:nvSpPr>
          <p:cNvPr id="67" name="Textplatzhalter 4">
            <a:extLst>
              <a:ext uri="{FF2B5EF4-FFF2-40B4-BE49-F238E27FC236}">
                <a16:creationId xmlns:a16="http://schemas.microsoft.com/office/drawing/2014/main" id="{B3655EC4-8C13-40A3-862F-0AE8BE0DAE6A}"/>
              </a:ext>
            </a:extLst>
          </p:cNvPr>
          <p:cNvSpPr>
            <a:spLocks noGrp="1"/>
          </p:cNvSpPr>
          <p:nvPr>
            <p:ph type="body" sz="quarter" idx="28" hasCustomPrompt="1"/>
          </p:nvPr>
        </p:nvSpPr>
        <p:spPr>
          <a:xfrm>
            <a:off x="6081461" y="3988613"/>
            <a:ext cx="2804753" cy="215444"/>
          </a:xfrm>
          <a:noFill/>
        </p:spPr>
        <p:txBody>
          <a:bodyPr lIns="0" tIns="0" rIns="0" bIns="0" anchor="b">
            <a:noAutofit/>
          </a:bodyPr>
          <a:lstStyle>
            <a:lvl1pPr marL="0" indent="0" algn="r">
              <a:spcBef>
                <a:spcPts val="0"/>
              </a:spcBef>
              <a:buNone/>
              <a:defRPr sz="1400" b="1" cap="all" baseline="0">
                <a:solidFill>
                  <a:schemeClr val="accent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03</a:t>
            </a:r>
          </a:p>
        </p:txBody>
      </p:sp>
      <p:sp>
        <p:nvSpPr>
          <p:cNvPr id="61" name="Textplatzhalter 4">
            <a:extLst>
              <a:ext uri="{FF2B5EF4-FFF2-40B4-BE49-F238E27FC236}">
                <a16:creationId xmlns:a16="http://schemas.microsoft.com/office/drawing/2014/main" id="{00210FA8-6FD5-4560-8A7B-4850740EAEED}"/>
              </a:ext>
            </a:extLst>
          </p:cNvPr>
          <p:cNvSpPr>
            <a:spLocks noGrp="1"/>
          </p:cNvSpPr>
          <p:nvPr>
            <p:ph type="body" sz="quarter" idx="25" hasCustomPrompt="1"/>
          </p:nvPr>
        </p:nvSpPr>
        <p:spPr>
          <a:xfrm>
            <a:off x="248243" y="3994962"/>
            <a:ext cx="2804753" cy="215444"/>
          </a:xfrm>
          <a:noFill/>
        </p:spPr>
        <p:txBody>
          <a:bodyPr lIns="0" tIns="0" rIns="0" bIns="0" anchor="b">
            <a:noAutofit/>
          </a:bodyPr>
          <a:lstStyle>
            <a:lvl1pPr marL="0" indent="0" algn="l">
              <a:spcBef>
                <a:spcPts val="0"/>
              </a:spcBef>
              <a:buNone/>
              <a:defRPr sz="1400" b="1" cap="all" baseline="0">
                <a:solidFill>
                  <a:schemeClr val="accent3"/>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04</a:t>
            </a:r>
          </a:p>
        </p:txBody>
      </p:sp>
      <p:sp>
        <p:nvSpPr>
          <p:cNvPr id="54" name="Textplatzhalter 4">
            <a:extLst>
              <a:ext uri="{FF2B5EF4-FFF2-40B4-BE49-F238E27FC236}">
                <a16:creationId xmlns:a16="http://schemas.microsoft.com/office/drawing/2014/main" id="{F512B648-246B-4A9B-909E-6D23B0C6902F}"/>
              </a:ext>
            </a:extLst>
          </p:cNvPr>
          <p:cNvSpPr>
            <a:spLocks noGrp="1"/>
          </p:cNvSpPr>
          <p:nvPr>
            <p:ph type="body" sz="quarter" idx="12" hasCustomPrompt="1"/>
          </p:nvPr>
        </p:nvSpPr>
        <p:spPr>
          <a:xfrm>
            <a:off x="255079" y="2461650"/>
            <a:ext cx="2804753" cy="215444"/>
          </a:xfrm>
          <a:noFill/>
        </p:spPr>
        <p:txBody>
          <a:bodyPr lIns="0" tIns="0" rIns="0" bIns="0" anchor="b">
            <a:noAutofit/>
          </a:bodyPr>
          <a:lstStyle>
            <a:lvl1pPr marL="0" indent="0" algn="l">
              <a:spcBef>
                <a:spcPts val="0"/>
              </a:spcBef>
              <a:buNone/>
              <a:defRPr sz="1400" b="1" cap="all" baseline="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05</a:t>
            </a:r>
          </a:p>
        </p:txBody>
      </p:sp>
      <p:sp>
        <p:nvSpPr>
          <p:cNvPr id="4" name="Bildplatzhalter 3">
            <a:extLst>
              <a:ext uri="{FF2B5EF4-FFF2-40B4-BE49-F238E27FC236}">
                <a16:creationId xmlns:a16="http://schemas.microsoft.com/office/drawing/2014/main" id="{761E72BC-498C-4605-99A5-CD5E97154ACC}"/>
              </a:ext>
            </a:extLst>
          </p:cNvPr>
          <p:cNvSpPr>
            <a:spLocks noGrp="1"/>
          </p:cNvSpPr>
          <p:nvPr>
            <p:ph type="pic" sz="quarter" idx="10"/>
          </p:nvPr>
        </p:nvSpPr>
        <p:spPr>
          <a:xfrm>
            <a:off x="3517661" y="2103698"/>
            <a:ext cx="2109600" cy="2109600"/>
          </a:xfrm>
          <a:prstGeom prst="ellipse">
            <a:avLst/>
          </a:prstGeom>
        </p:spPr>
        <p:txBody>
          <a:bodyPr anchor="ctr"/>
          <a:lstStyle>
            <a:lvl1pPr marL="0" indent="0" algn="ctr">
              <a:buNone/>
              <a:defRPr/>
            </a:lvl1pPr>
          </a:lstStyle>
          <a:p>
            <a:r>
              <a:rPr lang="de-DE"/>
              <a:t>Bild durch Klicken auf Symbol hinzufügen</a:t>
            </a:r>
          </a:p>
        </p:txBody>
      </p:sp>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cxnSp>
        <p:nvCxnSpPr>
          <p:cNvPr id="34" name="Gerader Verbinder 33">
            <a:extLst>
              <a:ext uri="{FF2B5EF4-FFF2-40B4-BE49-F238E27FC236}">
                <a16:creationId xmlns:a16="http://schemas.microsoft.com/office/drawing/2014/main" id="{D2A59CE1-9EE1-4F71-AECB-9BFC5CC01EB2}"/>
              </a:ext>
            </a:extLst>
          </p:cNvPr>
          <p:cNvCxnSpPr>
            <a:cxnSpLocks/>
          </p:cNvCxnSpPr>
          <p:nvPr userDrawn="1"/>
        </p:nvCxnSpPr>
        <p:spPr>
          <a:xfrm flipV="1">
            <a:off x="4572000" y="1531638"/>
            <a:ext cx="0" cy="18000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grpSp>
        <p:nvGrpSpPr>
          <p:cNvPr id="35" name="Gruppieren 34">
            <a:extLst>
              <a:ext uri="{FF2B5EF4-FFF2-40B4-BE49-F238E27FC236}">
                <a16:creationId xmlns:a16="http://schemas.microsoft.com/office/drawing/2014/main" id="{1ECBA633-C84A-47A2-BC74-F899279E06B1}"/>
              </a:ext>
            </a:extLst>
          </p:cNvPr>
          <p:cNvGrpSpPr/>
          <p:nvPr userDrawn="1"/>
        </p:nvGrpSpPr>
        <p:grpSpPr>
          <a:xfrm flipH="1" flipV="1">
            <a:off x="3210367" y="1788506"/>
            <a:ext cx="2735999" cy="2735523"/>
            <a:chOff x="3210367" y="1585983"/>
            <a:chExt cx="2735999" cy="2735523"/>
          </a:xfrm>
        </p:grpSpPr>
        <p:sp>
          <p:nvSpPr>
            <p:cNvPr id="36" name="Freihandform: Form 35">
              <a:extLst>
                <a:ext uri="{FF2B5EF4-FFF2-40B4-BE49-F238E27FC236}">
                  <a16:creationId xmlns:a16="http://schemas.microsoft.com/office/drawing/2014/main" id="{1CDDE6A4-26D5-499E-9608-C19F334421CF}"/>
                </a:ext>
              </a:extLst>
            </p:cNvPr>
            <p:cNvSpPr/>
            <p:nvPr/>
          </p:nvSpPr>
          <p:spPr>
            <a:xfrm>
              <a:off x="3279886" y="1585983"/>
              <a:ext cx="1285866" cy="1026258"/>
            </a:xfrm>
            <a:custGeom>
              <a:avLst/>
              <a:gdLst>
                <a:gd name="connsiteX0" fmla="*/ 1285866 w 1285866"/>
                <a:gd name="connsiteY0" fmla="*/ 0 h 1026258"/>
                <a:gd name="connsiteX1" fmla="*/ 1285866 w 1285866"/>
                <a:gd name="connsiteY1" fmla="*/ 1591 h 1026258"/>
                <a:gd name="connsiteX2" fmla="*/ 1283650 w 1285866"/>
                <a:gd name="connsiteY2" fmla="*/ 1591 h 1026258"/>
                <a:gd name="connsiteX3" fmla="*/ 1283650 w 1285866"/>
                <a:gd name="connsiteY3" fmla="*/ 279429 h 1026258"/>
                <a:gd name="connsiteX4" fmla="*/ 1186983 w 1285866"/>
                <a:gd name="connsiteY4" fmla="*/ 284310 h 1026258"/>
                <a:gd name="connsiteX5" fmla="*/ 284864 w 1285866"/>
                <a:gd name="connsiteY5" fmla="*/ 968379 h 1026258"/>
                <a:gd name="connsiteX6" fmla="*/ 265086 w 1285866"/>
                <a:gd name="connsiteY6" fmla="*/ 1026258 h 1026258"/>
                <a:gd name="connsiteX7" fmla="*/ 0 w 1285866"/>
                <a:gd name="connsiteY7" fmla="*/ 938817 h 1026258"/>
                <a:gd name="connsiteX8" fmla="*/ 37985 w 1285866"/>
                <a:gd name="connsiteY8" fmla="*/ 835035 h 1026258"/>
                <a:gd name="connsiteX9" fmla="*/ 1193227 w 1285866"/>
                <a:gd name="connsiteY9" fmla="*/ 3511 h 102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5866" h="1026258">
                  <a:moveTo>
                    <a:pt x="1285866" y="0"/>
                  </a:moveTo>
                  <a:lnTo>
                    <a:pt x="1285866" y="1591"/>
                  </a:lnTo>
                  <a:lnTo>
                    <a:pt x="1283650" y="1591"/>
                  </a:lnTo>
                  <a:lnTo>
                    <a:pt x="1283650" y="279429"/>
                  </a:lnTo>
                  <a:lnTo>
                    <a:pt x="1186983" y="284310"/>
                  </a:lnTo>
                  <a:cubicBezTo>
                    <a:pt x="775132" y="326136"/>
                    <a:pt x="431126" y="597459"/>
                    <a:pt x="284864" y="968379"/>
                  </a:cubicBezTo>
                  <a:lnTo>
                    <a:pt x="265086" y="1026258"/>
                  </a:lnTo>
                  <a:lnTo>
                    <a:pt x="0" y="938817"/>
                  </a:lnTo>
                  <a:lnTo>
                    <a:pt x="37985" y="835035"/>
                  </a:lnTo>
                  <a:cubicBezTo>
                    <a:pt x="232680" y="374726"/>
                    <a:pt x="672153" y="43159"/>
                    <a:pt x="1193227" y="351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Freihandform: Form 36">
              <a:extLst>
                <a:ext uri="{FF2B5EF4-FFF2-40B4-BE49-F238E27FC236}">
                  <a16:creationId xmlns:a16="http://schemas.microsoft.com/office/drawing/2014/main" id="{2E5BDC70-F324-44B3-ABE4-E50D7B7D0BB7}"/>
                </a:ext>
              </a:extLst>
            </p:cNvPr>
            <p:cNvSpPr/>
            <p:nvPr/>
          </p:nvSpPr>
          <p:spPr>
            <a:xfrm>
              <a:off x="3210367" y="2559019"/>
              <a:ext cx="713919" cy="1492286"/>
            </a:xfrm>
            <a:custGeom>
              <a:avLst/>
              <a:gdLst>
                <a:gd name="connsiteX0" fmla="*/ 58336 w 713919"/>
                <a:gd name="connsiteY0" fmla="*/ 0 h 1492286"/>
                <a:gd name="connsiteX1" fmla="*/ 322963 w 713919"/>
                <a:gd name="connsiteY1" fmla="*/ 87290 h 1492286"/>
                <a:gd name="connsiteX2" fmla="*/ 322012 w 713919"/>
                <a:gd name="connsiteY2" fmla="*/ 90073 h 1492286"/>
                <a:gd name="connsiteX3" fmla="*/ 278846 w 713919"/>
                <a:gd name="connsiteY3" fmla="*/ 394652 h 1492286"/>
                <a:gd name="connsiteX4" fmla="*/ 675141 w 713919"/>
                <a:gd name="connsiteY4" fmla="*/ 1234977 h 1492286"/>
                <a:gd name="connsiteX5" fmla="*/ 713919 w 713919"/>
                <a:gd name="connsiteY5" fmla="*/ 1263975 h 1492286"/>
                <a:gd name="connsiteX6" fmla="*/ 554238 w 713919"/>
                <a:gd name="connsiteY6" fmla="*/ 1492286 h 1492286"/>
                <a:gd name="connsiteX7" fmla="*/ 497825 w 713919"/>
                <a:gd name="connsiteY7" fmla="*/ 1450102 h 1492286"/>
                <a:gd name="connsiteX8" fmla="*/ 0 w 713919"/>
                <a:gd name="connsiteY8" fmla="*/ 394486 h 1492286"/>
                <a:gd name="connsiteX9" fmla="*/ 27793 w 713919"/>
                <a:gd name="connsiteY9" fmla="*/ 118786 h 149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919" h="1492286">
                  <a:moveTo>
                    <a:pt x="58336" y="0"/>
                  </a:moveTo>
                  <a:lnTo>
                    <a:pt x="322963" y="87290"/>
                  </a:lnTo>
                  <a:lnTo>
                    <a:pt x="322012" y="90073"/>
                  </a:lnTo>
                  <a:cubicBezTo>
                    <a:pt x="293911" y="186728"/>
                    <a:pt x="278846" y="288931"/>
                    <a:pt x="278846" y="394652"/>
                  </a:cubicBezTo>
                  <a:cubicBezTo>
                    <a:pt x="278846" y="732961"/>
                    <a:pt x="433114" y="1035239"/>
                    <a:pt x="675141" y="1234977"/>
                  </a:cubicBezTo>
                  <a:lnTo>
                    <a:pt x="713919" y="1263975"/>
                  </a:lnTo>
                  <a:lnTo>
                    <a:pt x="554238" y="1492286"/>
                  </a:lnTo>
                  <a:lnTo>
                    <a:pt x="497825" y="1450102"/>
                  </a:lnTo>
                  <a:cubicBezTo>
                    <a:pt x="193791" y="1199190"/>
                    <a:pt x="0" y="819469"/>
                    <a:pt x="0" y="394486"/>
                  </a:cubicBezTo>
                  <a:cubicBezTo>
                    <a:pt x="0" y="300045"/>
                    <a:pt x="9570" y="207840"/>
                    <a:pt x="27793" y="118786"/>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Freihandform: Form 37">
              <a:extLst>
                <a:ext uri="{FF2B5EF4-FFF2-40B4-BE49-F238E27FC236}">
                  <a16:creationId xmlns:a16="http://schemas.microsoft.com/office/drawing/2014/main" id="{8096F8C7-F560-4EF7-B4E6-4D58F608CA61}"/>
                </a:ext>
              </a:extLst>
            </p:cNvPr>
            <p:cNvSpPr/>
            <p:nvPr/>
          </p:nvSpPr>
          <p:spPr>
            <a:xfrm>
              <a:off x="3793449" y="3844565"/>
              <a:ext cx="1556606" cy="476941"/>
            </a:xfrm>
            <a:custGeom>
              <a:avLst/>
              <a:gdLst>
                <a:gd name="connsiteX0" fmla="*/ 159681 w 1556606"/>
                <a:gd name="connsiteY0" fmla="*/ 0 h 476941"/>
                <a:gd name="connsiteX1" fmla="*/ 175893 w 1556606"/>
                <a:gd name="connsiteY1" fmla="*/ 12123 h 476941"/>
                <a:gd name="connsiteX2" fmla="*/ 784763 w 1556606"/>
                <a:gd name="connsiteY2" fmla="*/ 198107 h 476941"/>
                <a:gd name="connsiteX3" fmla="*/ 1303845 w 1556606"/>
                <a:gd name="connsiteY3" fmla="*/ 66671 h 476941"/>
                <a:gd name="connsiteX4" fmla="*/ 1392175 w 1556606"/>
                <a:gd name="connsiteY4" fmla="*/ 13009 h 476941"/>
                <a:gd name="connsiteX5" fmla="*/ 1556606 w 1556606"/>
                <a:gd name="connsiteY5" fmla="*/ 238204 h 476941"/>
                <a:gd name="connsiteX6" fmla="*/ 1549779 w 1556606"/>
                <a:gd name="connsiteY6" fmla="*/ 243308 h 476941"/>
                <a:gd name="connsiteX7" fmla="*/ 784917 w 1556606"/>
                <a:gd name="connsiteY7" fmla="*/ 476941 h 476941"/>
                <a:gd name="connsiteX8" fmla="*/ 20055 w 1556606"/>
                <a:gd name="connsiteY8" fmla="*/ 243308 h 476941"/>
                <a:gd name="connsiteX9" fmla="*/ 0 w 1556606"/>
                <a:gd name="connsiteY9" fmla="*/ 228311 h 47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6606" h="476941">
                  <a:moveTo>
                    <a:pt x="159681" y="0"/>
                  </a:moveTo>
                  <a:lnTo>
                    <a:pt x="175893" y="12123"/>
                  </a:lnTo>
                  <a:cubicBezTo>
                    <a:pt x="349698" y="129544"/>
                    <a:pt x="559224" y="198107"/>
                    <a:pt x="784763" y="198107"/>
                  </a:cubicBezTo>
                  <a:cubicBezTo>
                    <a:pt x="972713" y="198107"/>
                    <a:pt x="1149541" y="150494"/>
                    <a:pt x="1303845" y="66671"/>
                  </a:cubicBezTo>
                  <a:lnTo>
                    <a:pt x="1392175" y="13009"/>
                  </a:lnTo>
                  <a:lnTo>
                    <a:pt x="1556606" y="238204"/>
                  </a:lnTo>
                  <a:lnTo>
                    <a:pt x="1549779" y="243308"/>
                  </a:lnTo>
                  <a:cubicBezTo>
                    <a:pt x="1331445" y="390812"/>
                    <a:pt x="1068239" y="476941"/>
                    <a:pt x="784917" y="476941"/>
                  </a:cubicBezTo>
                  <a:cubicBezTo>
                    <a:pt x="501595" y="476941"/>
                    <a:pt x="238389" y="390812"/>
                    <a:pt x="20055" y="243308"/>
                  </a:cubicBezTo>
                  <a:lnTo>
                    <a:pt x="0" y="22831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9" name="Freihandform: Form 38">
              <a:extLst>
                <a:ext uri="{FF2B5EF4-FFF2-40B4-BE49-F238E27FC236}">
                  <a16:creationId xmlns:a16="http://schemas.microsoft.com/office/drawing/2014/main" id="{4A1F555F-FB4E-40A4-8FA8-D92B013160CB}"/>
                </a:ext>
              </a:extLst>
            </p:cNvPr>
            <p:cNvSpPr/>
            <p:nvPr/>
          </p:nvSpPr>
          <p:spPr>
            <a:xfrm>
              <a:off x="5214552" y="2548693"/>
              <a:ext cx="731814" cy="1512514"/>
            </a:xfrm>
            <a:custGeom>
              <a:avLst/>
              <a:gdLst>
                <a:gd name="connsiteX0" fmla="*/ 670823 w 731814"/>
                <a:gd name="connsiteY0" fmla="*/ 0 h 1512514"/>
                <a:gd name="connsiteX1" fmla="*/ 704021 w 731814"/>
                <a:gd name="connsiteY1" fmla="*/ 129112 h 1512514"/>
                <a:gd name="connsiteX2" fmla="*/ 731814 w 731814"/>
                <a:gd name="connsiteY2" fmla="*/ 404812 h 1512514"/>
                <a:gd name="connsiteX3" fmla="*/ 233989 w 731814"/>
                <a:gd name="connsiteY3" fmla="*/ 1460428 h 1512514"/>
                <a:gd name="connsiteX4" fmla="*/ 164335 w 731814"/>
                <a:gd name="connsiteY4" fmla="*/ 1512514 h 1512514"/>
                <a:gd name="connsiteX5" fmla="*/ 0 w 731814"/>
                <a:gd name="connsiteY5" fmla="*/ 1287452 h 1512514"/>
                <a:gd name="connsiteX6" fmla="*/ 56365 w 731814"/>
                <a:gd name="connsiteY6" fmla="*/ 1245303 h 1512514"/>
                <a:gd name="connsiteX7" fmla="*/ 452660 w 731814"/>
                <a:gd name="connsiteY7" fmla="*/ 404978 h 1512514"/>
                <a:gd name="connsiteX8" fmla="*/ 409494 w 731814"/>
                <a:gd name="connsiteY8" fmla="*/ 100399 h 1512514"/>
                <a:gd name="connsiteX9" fmla="*/ 404747 w 731814"/>
                <a:gd name="connsiteY9" fmla="*/ 86507 h 151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1814" h="1512514">
                  <a:moveTo>
                    <a:pt x="670823" y="0"/>
                  </a:moveTo>
                  <a:lnTo>
                    <a:pt x="704021" y="129112"/>
                  </a:lnTo>
                  <a:cubicBezTo>
                    <a:pt x="722244" y="218166"/>
                    <a:pt x="731814" y="310371"/>
                    <a:pt x="731814" y="404812"/>
                  </a:cubicBezTo>
                  <a:cubicBezTo>
                    <a:pt x="731814" y="829795"/>
                    <a:pt x="538024" y="1209516"/>
                    <a:pt x="233989" y="1460428"/>
                  </a:cubicBezTo>
                  <a:lnTo>
                    <a:pt x="164335" y="1512514"/>
                  </a:lnTo>
                  <a:lnTo>
                    <a:pt x="0" y="1287452"/>
                  </a:lnTo>
                  <a:lnTo>
                    <a:pt x="56365" y="1245303"/>
                  </a:lnTo>
                  <a:cubicBezTo>
                    <a:pt x="298393" y="1045565"/>
                    <a:pt x="452660" y="743287"/>
                    <a:pt x="452660" y="404978"/>
                  </a:cubicBezTo>
                  <a:cubicBezTo>
                    <a:pt x="452660" y="299257"/>
                    <a:pt x="437595" y="197054"/>
                    <a:pt x="409494" y="100399"/>
                  </a:cubicBezTo>
                  <a:lnTo>
                    <a:pt x="404747" y="86507"/>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Freihandform: Form 39">
              <a:extLst>
                <a:ext uri="{FF2B5EF4-FFF2-40B4-BE49-F238E27FC236}">
                  <a16:creationId xmlns:a16="http://schemas.microsoft.com/office/drawing/2014/main" id="{A3A08F8F-CCEB-4FA0-AA2E-5836B2E5BD19}"/>
                </a:ext>
              </a:extLst>
            </p:cNvPr>
            <p:cNvSpPr/>
            <p:nvPr/>
          </p:nvSpPr>
          <p:spPr>
            <a:xfrm>
              <a:off x="4599536" y="1586309"/>
              <a:ext cx="1273652" cy="1014822"/>
            </a:xfrm>
            <a:custGeom>
              <a:avLst/>
              <a:gdLst>
                <a:gd name="connsiteX0" fmla="*/ 30 w 1273652"/>
                <a:gd name="connsiteY0" fmla="*/ 0 h 1014822"/>
                <a:gd name="connsiteX1" fmla="*/ 84086 w 1273652"/>
                <a:gd name="connsiteY1" fmla="*/ 3186 h 1014822"/>
                <a:gd name="connsiteX2" fmla="*/ 1239327 w 1273652"/>
                <a:gd name="connsiteY2" fmla="*/ 834710 h 1014822"/>
                <a:gd name="connsiteX3" fmla="*/ 1273652 w 1273652"/>
                <a:gd name="connsiteY3" fmla="*/ 928493 h 1014822"/>
                <a:gd name="connsiteX4" fmla="*/ 1008122 w 1273652"/>
                <a:gd name="connsiteY4" fmla="*/ 1014822 h 1014822"/>
                <a:gd name="connsiteX5" fmla="*/ 992141 w 1273652"/>
                <a:gd name="connsiteY5" fmla="*/ 968054 h 1014822"/>
                <a:gd name="connsiteX6" fmla="*/ 90021 w 1273652"/>
                <a:gd name="connsiteY6" fmla="*/ 283985 h 1014822"/>
                <a:gd name="connsiteX7" fmla="*/ 0 w 1273652"/>
                <a:gd name="connsiteY7" fmla="*/ 279440 h 1014822"/>
                <a:gd name="connsiteX8" fmla="*/ 0 w 1273652"/>
                <a:gd name="connsiteY8" fmla="*/ 164101 h 1014822"/>
                <a:gd name="connsiteX9" fmla="*/ 30 w 1273652"/>
                <a:gd name="connsiteY9" fmla="*/ 164101 h 1014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3652" h="1014822">
                  <a:moveTo>
                    <a:pt x="30" y="0"/>
                  </a:moveTo>
                  <a:lnTo>
                    <a:pt x="84086" y="3186"/>
                  </a:lnTo>
                  <a:cubicBezTo>
                    <a:pt x="605160" y="42834"/>
                    <a:pt x="1044633" y="374401"/>
                    <a:pt x="1239327" y="834710"/>
                  </a:cubicBezTo>
                  <a:lnTo>
                    <a:pt x="1273652" y="928493"/>
                  </a:lnTo>
                  <a:lnTo>
                    <a:pt x="1008122" y="1014822"/>
                  </a:lnTo>
                  <a:lnTo>
                    <a:pt x="992141" y="968054"/>
                  </a:lnTo>
                  <a:cubicBezTo>
                    <a:pt x="845878" y="597134"/>
                    <a:pt x="501872" y="325811"/>
                    <a:pt x="90021" y="283985"/>
                  </a:cubicBezTo>
                  <a:lnTo>
                    <a:pt x="0" y="279440"/>
                  </a:lnTo>
                  <a:lnTo>
                    <a:pt x="0" y="164101"/>
                  </a:lnTo>
                  <a:lnTo>
                    <a:pt x="30" y="16410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cxnSp>
        <p:nvCxnSpPr>
          <p:cNvPr id="43" name="Gerader Verbinder 42">
            <a:extLst>
              <a:ext uri="{FF2B5EF4-FFF2-40B4-BE49-F238E27FC236}">
                <a16:creationId xmlns:a16="http://schemas.microsoft.com/office/drawing/2014/main" id="{887B53BF-5651-4F00-85EC-EFECE5E26D64}"/>
              </a:ext>
            </a:extLst>
          </p:cNvPr>
          <p:cNvCxnSpPr>
            <a:cxnSpLocks/>
          </p:cNvCxnSpPr>
          <p:nvPr userDrawn="1"/>
        </p:nvCxnSpPr>
        <p:spPr>
          <a:xfrm rot="10800000" flipV="1">
            <a:off x="255080" y="4221829"/>
            <a:ext cx="3168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9" name="Gerader Verbinder 48">
            <a:extLst>
              <a:ext uri="{FF2B5EF4-FFF2-40B4-BE49-F238E27FC236}">
                <a16:creationId xmlns:a16="http://schemas.microsoft.com/office/drawing/2014/main" id="{D2C37165-7E66-4DB9-9C8F-C82091158A83}"/>
              </a:ext>
            </a:extLst>
          </p:cNvPr>
          <p:cNvCxnSpPr>
            <a:cxnSpLocks/>
          </p:cNvCxnSpPr>
          <p:nvPr userDrawn="1"/>
        </p:nvCxnSpPr>
        <p:spPr>
          <a:xfrm rot="10800000" flipH="1">
            <a:off x="6015755" y="2687959"/>
            <a:ext cx="2880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Gerader Verbinder 59">
            <a:extLst>
              <a:ext uri="{FF2B5EF4-FFF2-40B4-BE49-F238E27FC236}">
                <a16:creationId xmlns:a16="http://schemas.microsoft.com/office/drawing/2014/main" id="{00E2D070-8958-4FB5-B4F7-FBB953B1BF5B}"/>
              </a:ext>
            </a:extLst>
          </p:cNvPr>
          <p:cNvCxnSpPr>
            <a:cxnSpLocks/>
          </p:cNvCxnSpPr>
          <p:nvPr userDrawn="1"/>
        </p:nvCxnSpPr>
        <p:spPr>
          <a:xfrm rot="10800000" flipH="1">
            <a:off x="248244" y="2687959"/>
            <a:ext cx="2880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62" name="Textplatzhalter 4">
            <a:extLst>
              <a:ext uri="{FF2B5EF4-FFF2-40B4-BE49-F238E27FC236}">
                <a16:creationId xmlns:a16="http://schemas.microsoft.com/office/drawing/2014/main" id="{51AFEB01-8E3D-4B40-9320-5499E07387EB}"/>
              </a:ext>
            </a:extLst>
          </p:cNvPr>
          <p:cNvSpPr>
            <a:spLocks noGrp="1"/>
          </p:cNvSpPr>
          <p:nvPr>
            <p:ph type="body" sz="quarter" idx="26" hasCustomPrompt="1"/>
          </p:nvPr>
        </p:nvSpPr>
        <p:spPr>
          <a:xfrm>
            <a:off x="248243" y="4227667"/>
            <a:ext cx="2804753" cy="720572"/>
          </a:xfrm>
          <a:noFill/>
        </p:spPr>
        <p:txBody>
          <a:bodyPr lIns="0" tIns="0" rIns="0" bIns="0" anchor="t">
            <a:noAutofit/>
          </a:bodyPr>
          <a:lstStyle>
            <a:lvl1pPr marL="0" indent="0" algn="l">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
        <p:nvSpPr>
          <p:cNvPr id="63" name="Textplatzhalter 4">
            <a:extLst>
              <a:ext uri="{FF2B5EF4-FFF2-40B4-BE49-F238E27FC236}">
                <a16:creationId xmlns:a16="http://schemas.microsoft.com/office/drawing/2014/main" id="{A2FDAAEB-8890-40E3-AF9D-35BD3AA9840A}"/>
              </a:ext>
            </a:extLst>
          </p:cNvPr>
          <p:cNvSpPr>
            <a:spLocks noGrp="1"/>
          </p:cNvSpPr>
          <p:nvPr>
            <p:ph type="body" sz="quarter" idx="27" hasCustomPrompt="1"/>
          </p:nvPr>
        </p:nvSpPr>
        <p:spPr>
          <a:xfrm>
            <a:off x="255079" y="2694354"/>
            <a:ext cx="2804753" cy="720572"/>
          </a:xfrm>
          <a:noFill/>
        </p:spPr>
        <p:txBody>
          <a:bodyPr lIns="0" tIns="0" rIns="0" bIns="0" anchor="t">
            <a:noAutofit/>
          </a:bodyPr>
          <a:lstStyle>
            <a:lvl1pPr marL="0" indent="0" algn="l">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
        <p:nvSpPr>
          <p:cNvPr id="69" name="Textplatzhalter 4">
            <a:extLst>
              <a:ext uri="{FF2B5EF4-FFF2-40B4-BE49-F238E27FC236}">
                <a16:creationId xmlns:a16="http://schemas.microsoft.com/office/drawing/2014/main" id="{AE82463E-A9FC-4EAE-BEEB-6259603628DC}"/>
              </a:ext>
            </a:extLst>
          </p:cNvPr>
          <p:cNvSpPr>
            <a:spLocks noGrp="1"/>
          </p:cNvSpPr>
          <p:nvPr>
            <p:ph type="body" sz="quarter" idx="29" hasCustomPrompt="1"/>
          </p:nvPr>
        </p:nvSpPr>
        <p:spPr>
          <a:xfrm>
            <a:off x="6081461" y="4221318"/>
            <a:ext cx="2804753" cy="720572"/>
          </a:xfrm>
          <a:noFill/>
        </p:spPr>
        <p:txBody>
          <a:bodyPr lIns="0" tIns="0" rIns="0" bIns="0" anchor="t">
            <a:noAutofit/>
          </a:bodyPr>
          <a:lstStyle>
            <a:lvl1pPr marL="0" indent="0" algn="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cxnSp>
        <p:nvCxnSpPr>
          <p:cNvPr id="70" name="Gerader Verbinder 69">
            <a:extLst>
              <a:ext uri="{FF2B5EF4-FFF2-40B4-BE49-F238E27FC236}">
                <a16:creationId xmlns:a16="http://schemas.microsoft.com/office/drawing/2014/main" id="{D03DFE43-D74A-428B-9926-52EF06F4FD15}"/>
              </a:ext>
            </a:extLst>
          </p:cNvPr>
          <p:cNvCxnSpPr>
            <a:cxnSpLocks/>
          </p:cNvCxnSpPr>
          <p:nvPr userDrawn="1"/>
        </p:nvCxnSpPr>
        <p:spPr>
          <a:xfrm rot="10800000" flipV="1">
            <a:off x="5727755" y="4221829"/>
            <a:ext cx="3168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72" name="Textplatzhalter 4">
            <a:extLst>
              <a:ext uri="{FF2B5EF4-FFF2-40B4-BE49-F238E27FC236}">
                <a16:creationId xmlns:a16="http://schemas.microsoft.com/office/drawing/2014/main" id="{2DF0A375-5F08-492A-9F39-385257AC9F26}"/>
              </a:ext>
            </a:extLst>
          </p:cNvPr>
          <p:cNvSpPr>
            <a:spLocks noGrp="1"/>
          </p:cNvSpPr>
          <p:nvPr>
            <p:ph type="body" sz="quarter" idx="31" hasCustomPrompt="1"/>
          </p:nvPr>
        </p:nvSpPr>
        <p:spPr>
          <a:xfrm>
            <a:off x="6072221" y="2695317"/>
            <a:ext cx="2804753" cy="720572"/>
          </a:xfrm>
          <a:noFill/>
        </p:spPr>
        <p:txBody>
          <a:bodyPr lIns="0" tIns="0" rIns="0" bIns="0" anchor="t">
            <a:noAutofit/>
          </a:bodyPr>
          <a:lstStyle>
            <a:lvl1pPr marL="0" indent="0" algn="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
        <p:nvSpPr>
          <p:cNvPr id="73" name="Textplatzhalter 4">
            <a:extLst>
              <a:ext uri="{FF2B5EF4-FFF2-40B4-BE49-F238E27FC236}">
                <a16:creationId xmlns:a16="http://schemas.microsoft.com/office/drawing/2014/main" id="{3B4562FA-C594-4D8A-8251-09A64BDD4FE2}"/>
              </a:ext>
            </a:extLst>
          </p:cNvPr>
          <p:cNvSpPr>
            <a:spLocks noGrp="1"/>
          </p:cNvSpPr>
          <p:nvPr>
            <p:ph type="body" sz="quarter" idx="32" hasCustomPrompt="1"/>
          </p:nvPr>
        </p:nvSpPr>
        <p:spPr>
          <a:xfrm>
            <a:off x="2887195" y="1088178"/>
            <a:ext cx="3374898" cy="215444"/>
          </a:xfrm>
          <a:noFill/>
        </p:spPr>
        <p:txBody>
          <a:bodyPr lIns="0" tIns="0" rIns="0" bIns="0" anchor="b">
            <a:noAutofit/>
          </a:bodyPr>
          <a:lstStyle>
            <a:lvl1pPr marL="0" indent="0" algn="ctr">
              <a:spcBef>
                <a:spcPts val="0"/>
              </a:spcBef>
              <a:buNone/>
              <a:defRPr sz="1400" b="1" cap="all" baseline="0">
                <a:solidFill>
                  <a:schemeClr val="accent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01</a:t>
            </a:r>
          </a:p>
        </p:txBody>
      </p:sp>
    </p:spTree>
    <p:extLst>
      <p:ext uri="{BB962C8B-B14F-4D97-AF65-F5344CB8AC3E}">
        <p14:creationId xmlns:p14="http://schemas.microsoft.com/office/powerpoint/2010/main" val="34603003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fografik (6x)">
    <p:spTree>
      <p:nvGrpSpPr>
        <p:cNvPr id="1" name=""/>
        <p:cNvGrpSpPr/>
        <p:nvPr/>
      </p:nvGrpSpPr>
      <p:grpSpPr>
        <a:xfrm>
          <a:off x="0" y="0"/>
          <a:ext cx="0" cy="0"/>
          <a:chOff x="0" y="0"/>
          <a:chExt cx="0" cy="0"/>
        </a:xfrm>
      </p:grpSpPr>
      <p:sp>
        <p:nvSpPr>
          <p:cNvPr id="83" name="Textplatzhalter 4">
            <a:extLst>
              <a:ext uri="{FF2B5EF4-FFF2-40B4-BE49-F238E27FC236}">
                <a16:creationId xmlns:a16="http://schemas.microsoft.com/office/drawing/2014/main" id="{04C4652F-FBCF-4242-87DE-04D19DE964A2}"/>
              </a:ext>
            </a:extLst>
          </p:cNvPr>
          <p:cNvSpPr>
            <a:spLocks noGrp="1"/>
          </p:cNvSpPr>
          <p:nvPr>
            <p:ph type="body" sz="quarter" idx="31" hasCustomPrompt="1"/>
          </p:nvPr>
        </p:nvSpPr>
        <p:spPr>
          <a:xfrm>
            <a:off x="6090360" y="1536640"/>
            <a:ext cx="2804753" cy="215444"/>
          </a:xfrm>
          <a:noFill/>
        </p:spPr>
        <p:txBody>
          <a:bodyPr lIns="0" tIns="0" rIns="0" bIns="0" anchor="b">
            <a:noAutofit/>
          </a:bodyPr>
          <a:lstStyle>
            <a:lvl1pPr marL="0" indent="0" algn="r">
              <a:spcBef>
                <a:spcPts val="0"/>
              </a:spcBef>
              <a:buNone/>
              <a:defRPr sz="1400" b="1" cap="all" baseline="0">
                <a:solidFill>
                  <a:schemeClr val="accent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01</a:t>
            </a:r>
          </a:p>
        </p:txBody>
      </p:sp>
      <p:sp>
        <p:nvSpPr>
          <p:cNvPr id="84" name="Textplatzhalter 4">
            <a:extLst>
              <a:ext uri="{FF2B5EF4-FFF2-40B4-BE49-F238E27FC236}">
                <a16:creationId xmlns:a16="http://schemas.microsoft.com/office/drawing/2014/main" id="{DC1A3813-535B-4075-A15A-AB6DBFBCA69E}"/>
              </a:ext>
            </a:extLst>
          </p:cNvPr>
          <p:cNvSpPr>
            <a:spLocks noGrp="1"/>
          </p:cNvSpPr>
          <p:nvPr>
            <p:ph type="body" sz="quarter" idx="32" hasCustomPrompt="1"/>
          </p:nvPr>
        </p:nvSpPr>
        <p:spPr>
          <a:xfrm>
            <a:off x="6090360" y="1769345"/>
            <a:ext cx="2804753" cy="800364"/>
          </a:xfrm>
          <a:noFill/>
        </p:spPr>
        <p:txBody>
          <a:bodyPr lIns="0" tIns="0" rIns="0" bIns="0" anchor="t">
            <a:noAutofit/>
          </a:bodyPr>
          <a:lstStyle>
            <a:lvl1pPr marL="0" indent="0" algn="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
        <p:nvSpPr>
          <p:cNvPr id="85" name="Textplatzhalter 4">
            <a:extLst>
              <a:ext uri="{FF2B5EF4-FFF2-40B4-BE49-F238E27FC236}">
                <a16:creationId xmlns:a16="http://schemas.microsoft.com/office/drawing/2014/main" id="{1B049CDA-2615-45BA-AADB-48F0D83C80D9}"/>
              </a:ext>
            </a:extLst>
          </p:cNvPr>
          <p:cNvSpPr>
            <a:spLocks noGrp="1"/>
          </p:cNvSpPr>
          <p:nvPr>
            <p:ph type="body" sz="quarter" idx="33" hasCustomPrompt="1"/>
          </p:nvPr>
        </p:nvSpPr>
        <p:spPr>
          <a:xfrm>
            <a:off x="6090360" y="3914601"/>
            <a:ext cx="2804753" cy="215444"/>
          </a:xfrm>
          <a:noFill/>
        </p:spPr>
        <p:txBody>
          <a:bodyPr lIns="0" tIns="0" rIns="0" bIns="0" anchor="b">
            <a:noAutofit/>
          </a:bodyPr>
          <a:lstStyle>
            <a:lvl1pPr marL="0" indent="0" algn="r">
              <a:spcBef>
                <a:spcPts val="0"/>
              </a:spcBef>
              <a:buNone/>
              <a:defRPr sz="1400" b="1" cap="all" baseline="0">
                <a:solidFill>
                  <a:schemeClr val="accent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03</a:t>
            </a:r>
          </a:p>
        </p:txBody>
      </p:sp>
      <p:sp>
        <p:nvSpPr>
          <p:cNvPr id="86" name="Textplatzhalter 4">
            <a:extLst>
              <a:ext uri="{FF2B5EF4-FFF2-40B4-BE49-F238E27FC236}">
                <a16:creationId xmlns:a16="http://schemas.microsoft.com/office/drawing/2014/main" id="{54C65C1C-0EF0-4B25-99D3-9AE8D77DD4AA}"/>
              </a:ext>
            </a:extLst>
          </p:cNvPr>
          <p:cNvSpPr>
            <a:spLocks noGrp="1"/>
          </p:cNvSpPr>
          <p:nvPr>
            <p:ph type="body" sz="quarter" idx="34" hasCustomPrompt="1"/>
          </p:nvPr>
        </p:nvSpPr>
        <p:spPr>
          <a:xfrm>
            <a:off x="6090360" y="2744070"/>
            <a:ext cx="2804753" cy="215444"/>
          </a:xfrm>
          <a:noFill/>
        </p:spPr>
        <p:txBody>
          <a:bodyPr lIns="0" tIns="0" rIns="0" bIns="0" anchor="b">
            <a:noAutofit/>
          </a:bodyPr>
          <a:lstStyle>
            <a:lvl1pPr marL="0" indent="0" algn="r">
              <a:spcBef>
                <a:spcPts val="0"/>
              </a:spcBef>
              <a:buNone/>
              <a:defRPr sz="1400" b="1" cap="all" baseline="0">
                <a:solidFill>
                  <a:schemeClr val="tx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02</a:t>
            </a:r>
          </a:p>
        </p:txBody>
      </p:sp>
      <p:cxnSp>
        <p:nvCxnSpPr>
          <p:cNvPr id="87" name="Gerader Verbinder 86">
            <a:extLst>
              <a:ext uri="{FF2B5EF4-FFF2-40B4-BE49-F238E27FC236}">
                <a16:creationId xmlns:a16="http://schemas.microsoft.com/office/drawing/2014/main" id="{799B98FC-982E-4E7E-8661-DE53B5B355B2}"/>
              </a:ext>
            </a:extLst>
          </p:cNvPr>
          <p:cNvCxnSpPr>
            <a:cxnSpLocks/>
          </p:cNvCxnSpPr>
          <p:nvPr userDrawn="1"/>
        </p:nvCxnSpPr>
        <p:spPr>
          <a:xfrm>
            <a:off x="6051113" y="2966470"/>
            <a:ext cx="2844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88" name="Textplatzhalter 4">
            <a:extLst>
              <a:ext uri="{FF2B5EF4-FFF2-40B4-BE49-F238E27FC236}">
                <a16:creationId xmlns:a16="http://schemas.microsoft.com/office/drawing/2014/main" id="{E9B00C70-3754-4814-B499-B1DED600F08F}"/>
              </a:ext>
            </a:extLst>
          </p:cNvPr>
          <p:cNvSpPr>
            <a:spLocks noGrp="1"/>
          </p:cNvSpPr>
          <p:nvPr>
            <p:ph type="body" sz="quarter" idx="35" hasCustomPrompt="1"/>
          </p:nvPr>
        </p:nvSpPr>
        <p:spPr>
          <a:xfrm>
            <a:off x="6090360" y="4147306"/>
            <a:ext cx="2804753" cy="800364"/>
          </a:xfrm>
          <a:noFill/>
        </p:spPr>
        <p:txBody>
          <a:bodyPr lIns="0" tIns="0" rIns="0" bIns="0" anchor="t">
            <a:noAutofit/>
          </a:bodyPr>
          <a:lstStyle>
            <a:lvl1pPr marL="0" indent="0" algn="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
        <p:nvSpPr>
          <p:cNvPr id="89" name="Textplatzhalter 4">
            <a:extLst>
              <a:ext uri="{FF2B5EF4-FFF2-40B4-BE49-F238E27FC236}">
                <a16:creationId xmlns:a16="http://schemas.microsoft.com/office/drawing/2014/main" id="{2872E028-A5AC-4947-B37F-BF99140BB692}"/>
              </a:ext>
            </a:extLst>
          </p:cNvPr>
          <p:cNvSpPr>
            <a:spLocks noGrp="1"/>
          </p:cNvSpPr>
          <p:nvPr>
            <p:ph type="body" sz="quarter" idx="36" hasCustomPrompt="1"/>
          </p:nvPr>
        </p:nvSpPr>
        <p:spPr>
          <a:xfrm>
            <a:off x="6090360" y="2976774"/>
            <a:ext cx="2804753" cy="800364"/>
          </a:xfrm>
          <a:noFill/>
        </p:spPr>
        <p:txBody>
          <a:bodyPr lIns="0" tIns="0" rIns="0" bIns="0" anchor="t">
            <a:noAutofit/>
          </a:bodyPr>
          <a:lstStyle>
            <a:lvl1pPr marL="0" indent="0" algn="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
        <p:nvSpPr>
          <p:cNvPr id="81" name="Textplatzhalter 4">
            <a:extLst>
              <a:ext uri="{FF2B5EF4-FFF2-40B4-BE49-F238E27FC236}">
                <a16:creationId xmlns:a16="http://schemas.microsoft.com/office/drawing/2014/main" id="{92148C0A-90B0-48EE-B1BD-09A737BB843C}"/>
              </a:ext>
            </a:extLst>
          </p:cNvPr>
          <p:cNvSpPr>
            <a:spLocks noGrp="1"/>
          </p:cNvSpPr>
          <p:nvPr>
            <p:ph type="body" sz="quarter" idx="29" hasCustomPrompt="1"/>
          </p:nvPr>
        </p:nvSpPr>
        <p:spPr>
          <a:xfrm>
            <a:off x="252669" y="1537208"/>
            <a:ext cx="2804753" cy="215444"/>
          </a:xfrm>
          <a:noFill/>
        </p:spPr>
        <p:txBody>
          <a:bodyPr lIns="0" tIns="0" rIns="0" bIns="0" anchor="b">
            <a:noAutofit/>
          </a:bodyPr>
          <a:lstStyle>
            <a:lvl1pPr marL="0" indent="0" algn="l">
              <a:spcBef>
                <a:spcPts val="0"/>
              </a:spcBef>
              <a:buNone/>
              <a:defRPr sz="1400" b="1" cap="all" baseline="0">
                <a:solidFill>
                  <a:schemeClr val="accent6"/>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06</a:t>
            </a:r>
          </a:p>
        </p:txBody>
      </p:sp>
      <p:sp>
        <p:nvSpPr>
          <p:cNvPr id="82" name="Textplatzhalter 4">
            <a:extLst>
              <a:ext uri="{FF2B5EF4-FFF2-40B4-BE49-F238E27FC236}">
                <a16:creationId xmlns:a16="http://schemas.microsoft.com/office/drawing/2014/main" id="{D83032E7-D2AC-42A1-8494-F33225363E44}"/>
              </a:ext>
            </a:extLst>
          </p:cNvPr>
          <p:cNvSpPr>
            <a:spLocks noGrp="1"/>
          </p:cNvSpPr>
          <p:nvPr>
            <p:ph type="body" sz="quarter" idx="30" hasCustomPrompt="1"/>
          </p:nvPr>
        </p:nvSpPr>
        <p:spPr>
          <a:xfrm>
            <a:off x="252669" y="1769913"/>
            <a:ext cx="2804753" cy="800364"/>
          </a:xfrm>
          <a:noFill/>
        </p:spPr>
        <p:txBody>
          <a:bodyPr lIns="0" tIns="0" rIns="0" bIns="0" anchor="t">
            <a:noAutofit/>
          </a:bodyPr>
          <a:lstStyle>
            <a:lvl1pPr marL="0" indent="0" algn="l">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a:t>
            </a:r>
            <a:br>
              <a:rPr lang="de-DE" sz="1100">
                <a:solidFill>
                  <a:schemeClr val="tx2"/>
                </a:solidFill>
              </a:rPr>
            </a:br>
            <a:r>
              <a:rPr lang="de-DE" sz="1100">
                <a:solidFill>
                  <a:schemeClr val="tx2"/>
                </a:solidFill>
              </a:rPr>
              <a:t>zum obigen Punkt</a:t>
            </a:r>
          </a:p>
        </p:txBody>
      </p:sp>
      <p:sp>
        <p:nvSpPr>
          <p:cNvPr id="78" name="Textplatzhalter 4">
            <a:extLst>
              <a:ext uri="{FF2B5EF4-FFF2-40B4-BE49-F238E27FC236}">
                <a16:creationId xmlns:a16="http://schemas.microsoft.com/office/drawing/2014/main" id="{6BA638AE-4D2B-4339-BEB6-3B48F21EDE35}"/>
              </a:ext>
            </a:extLst>
          </p:cNvPr>
          <p:cNvSpPr>
            <a:spLocks noGrp="1"/>
          </p:cNvSpPr>
          <p:nvPr>
            <p:ph type="body" sz="quarter" idx="25" hasCustomPrompt="1"/>
          </p:nvPr>
        </p:nvSpPr>
        <p:spPr>
          <a:xfrm>
            <a:off x="248244" y="3915169"/>
            <a:ext cx="2804753" cy="215444"/>
          </a:xfrm>
          <a:noFill/>
        </p:spPr>
        <p:txBody>
          <a:bodyPr lIns="0" tIns="0" rIns="0" bIns="0" anchor="b">
            <a:noAutofit/>
          </a:bodyPr>
          <a:lstStyle>
            <a:lvl1pPr marL="0" indent="0" algn="l">
              <a:spcBef>
                <a:spcPts val="0"/>
              </a:spcBef>
              <a:buNone/>
              <a:defRPr sz="1400" b="1" cap="all" baseline="0">
                <a:solidFill>
                  <a:schemeClr val="accent3"/>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04</a:t>
            </a:r>
          </a:p>
        </p:txBody>
      </p:sp>
      <p:sp>
        <p:nvSpPr>
          <p:cNvPr id="75" name="Textplatzhalter 4">
            <a:extLst>
              <a:ext uri="{FF2B5EF4-FFF2-40B4-BE49-F238E27FC236}">
                <a16:creationId xmlns:a16="http://schemas.microsoft.com/office/drawing/2014/main" id="{438688D9-E34D-48E9-8B4F-6833CAD2961F}"/>
              </a:ext>
            </a:extLst>
          </p:cNvPr>
          <p:cNvSpPr>
            <a:spLocks noGrp="1"/>
          </p:cNvSpPr>
          <p:nvPr>
            <p:ph type="body" sz="quarter" idx="12" hasCustomPrompt="1"/>
          </p:nvPr>
        </p:nvSpPr>
        <p:spPr>
          <a:xfrm>
            <a:off x="255079" y="2744638"/>
            <a:ext cx="2804753" cy="215444"/>
          </a:xfrm>
          <a:noFill/>
        </p:spPr>
        <p:txBody>
          <a:bodyPr lIns="0" tIns="0" rIns="0" bIns="0" anchor="b">
            <a:noAutofit/>
          </a:bodyPr>
          <a:lstStyle>
            <a:lvl1pPr marL="0" indent="0" algn="l">
              <a:spcBef>
                <a:spcPts val="0"/>
              </a:spcBef>
              <a:buNone/>
              <a:defRPr sz="1400" b="1" cap="all" baseline="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05</a:t>
            </a:r>
          </a:p>
        </p:txBody>
      </p:sp>
      <p:cxnSp>
        <p:nvCxnSpPr>
          <p:cNvPr id="76" name="Gerader Verbinder 75">
            <a:extLst>
              <a:ext uri="{FF2B5EF4-FFF2-40B4-BE49-F238E27FC236}">
                <a16:creationId xmlns:a16="http://schemas.microsoft.com/office/drawing/2014/main" id="{ADFD7B69-7ED1-41CC-9CC1-5EDEDDD57613}"/>
              </a:ext>
            </a:extLst>
          </p:cNvPr>
          <p:cNvCxnSpPr>
            <a:cxnSpLocks/>
          </p:cNvCxnSpPr>
          <p:nvPr userDrawn="1"/>
        </p:nvCxnSpPr>
        <p:spPr>
          <a:xfrm rot="10800000" flipH="1">
            <a:off x="248244" y="2970947"/>
            <a:ext cx="2880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Bildplatzhalter 3">
            <a:extLst>
              <a:ext uri="{FF2B5EF4-FFF2-40B4-BE49-F238E27FC236}">
                <a16:creationId xmlns:a16="http://schemas.microsoft.com/office/drawing/2014/main" id="{F817DB67-5B31-4544-964E-099C1ADAC502}"/>
              </a:ext>
            </a:extLst>
          </p:cNvPr>
          <p:cNvSpPr>
            <a:spLocks noGrp="1"/>
          </p:cNvSpPr>
          <p:nvPr>
            <p:ph type="pic" sz="quarter" idx="10"/>
          </p:nvPr>
        </p:nvSpPr>
        <p:spPr>
          <a:xfrm>
            <a:off x="3517661" y="1915314"/>
            <a:ext cx="2109600" cy="2109600"/>
          </a:xfrm>
          <a:prstGeom prst="ellipse">
            <a:avLst/>
          </a:prstGeom>
        </p:spPr>
        <p:txBody>
          <a:bodyPr anchor="ctr"/>
          <a:lstStyle>
            <a:lvl1pPr marL="0" indent="0" algn="ctr">
              <a:buNone/>
              <a:defRPr/>
            </a:lvl1pPr>
          </a:lstStyle>
          <a:p>
            <a:r>
              <a:rPr lang="de-DE"/>
              <a:t>Bild durch Klicken auf Symbol hinzufügen</a:t>
            </a:r>
          </a:p>
        </p:txBody>
      </p:sp>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cxnSp>
        <p:nvCxnSpPr>
          <p:cNvPr id="30" name="Gerader Verbinder 29">
            <a:extLst>
              <a:ext uri="{FF2B5EF4-FFF2-40B4-BE49-F238E27FC236}">
                <a16:creationId xmlns:a16="http://schemas.microsoft.com/office/drawing/2014/main" id="{334AEEAC-5015-4027-AE42-DA0A3637EEF6}"/>
              </a:ext>
            </a:extLst>
          </p:cNvPr>
          <p:cNvCxnSpPr>
            <a:cxnSpLocks/>
          </p:cNvCxnSpPr>
          <p:nvPr userDrawn="1"/>
        </p:nvCxnSpPr>
        <p:spPr>
          <a:xfrm>
            <a:off x="252449" y="1761817"/>
            <a:ext cx="3420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Gerader Verbinder 30">
            <a:extLst>
              <a:ext uri="{FF2B5EF4-FFF2-40B4-BE49-F238E27FC236}">
                <a16:creationId xmlns:a16="http://schemas.microsoft.com/office/drawing/2014/main" id="{0FF959B6-1A06-4B67-9D77-845BB07BD2A2}"/>
              </a:ext>
            </a:extLst>
          </p:cNvPr>
          <p:cNvCxnSpPr>
            <a:cxnSpLocks/>
          </p:cNvCxnSpPr>
          <p:nvPr userDrawn="1"/>
        </p:nvCxnSpPr>
        <p:spPr>
          <a:xfrm rot="10800000" flipH="1">
            <a:off x="5475756" y="1761816"/>
            <a:ext cx="3420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Gerader Verbinder 31">
            <a:extLst>
              <a:ext uri="{FF2B5EF4-FFF2-40B4-BE49-F238E27FC236}">
                <a16:creationId xmlns:a16="http://schemas.microsoft.com/office/drawing/2014/main" id="{7ADB4E3E-DC89-44DB-8F3D-83B967F7FD02}"/>
              </a:ext>
            </a:extLst>
          </p:cNvPr>
          <p:cNvCxnSpPr>
            <a:cxnSpLocks/>
          </p:cNvCxnSpPr>
          <p:nvPr userDrawn="1"/>
        </p:nvCxnSpPr>
        <p:spPr>
          <a:xfrm flipV="1">
            <a:off x="252449" y="4150585"/>
            <a:ext cx="3420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Gerader Verbinder 32">
            <a:extLst>
              <a:ext uri="{FF2B5EF4-FFF2-40B4-BE49-F238E27FC236}">
                <a16:creationId xmlns:a16="http://schemas.microsoft.com/office/drawing/2014/main" id="{CA39E18E-A13B-48F1-A674-70E1A40D97CC}"/>
              </a:ext>
            </a:extLst>
          </p:cNvPr>
          <p:cNvCxnSpPr>
            <a:cxnSpLocks/>
          </p:cNvCxnSpPr>
          <p:nvPr userDrawn="1"/>
        </p:nvCxnSpPr>
        <p:spPr>
          <a:xfrm rot="10800000" flipH="1" flipV="1">
            <a:off x="5475756" y="4150585"/>
            <a:ext cx="3420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46" name="Freihandform: Form 45">
            <a:extLst>
              <a:ext uri="{FF2B5EF4-FFF2-40B4-BE49-F238E27FC236}">
                <a16:creationId xmlns:a16="http://schemas.microsoft.com/office/drawing/2014/main" id="{24ADB142-C10D-4B68-AED0-1FD2A3950AAB}"/>
              </a:ext>
            </a:extLst>
          </p:cNvPr>
          <p:cNvSpPr/>
          <p:nvPr userDrawn="1"/>
        </p:nvSpPr>
        <p:spPr>
          <a:xfrm>
            <a:off x="3397789" y="1600780"/>
            <a:ext cx="1163046" cy="818274"/>
          </a:xfrm>
          <a:custGeom>
            <a:avLst/>
            <a:gdLst>
              <a:gd name="connsiteX0" fmla="*/ 1163046 w 1163046"/>
              <a:gd name="connsiteY0" fmla="*/ 0 h 818274"/>
              <a:gd name="connsiteX1" fmla="*/ 1163046 w 1163046"/>
              <a:gd name="connsiteY1" fmla="*/ 279165 h 818274"/>
              <a:gd name="connsiteX2" fmla="*/ 1042346 w 1163046"/>
              <a:gd name="connsiteY2" fmla="*/ 286779 h 818274"/>
              <a:gd name="connsiteX3" fmla="*/ 278028 w 1163046"/>
              <a:gd name="connsiteY3" fmla="*/ 758160 h 818274"/>
              <a:gd name="connsiteX4" fmla="*/ 241508 w 1163046"/>
              <a:gd name="connsiteY4" fmla="*/ 818274 h 818274"/>
              <a:gd name="connsiteX5" fmla="*/ 0 w 1163046"/>
              <a:gd name="connsiteY5" fmla="*/ 678839 h 818274"/>
              <a:gd name="connsiteX6" fmla="*/ 46679 w 1163046"/>
              <a:gd name="connsiteY6" fmla="*/ 602002 h 818274"/>
              <a:gd name="connsiteX7" fmla="*/ 1006813 w 1163046"/>
              <a:gd name="connsiteY7" fmla="*/ 9855 h 81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3046" h="818274">
                <a:moveTo>
                  <a:pt x="1163046" y="0"/>
                </a:moveTo>
                <a:lnTo>
                  <a:pt x="1163046" y="279165"/>
                </a:lnTo>
                <a:lnTo>
                  <a:pt x="1042346" y="286779"/>
                </a:lnTo>
                <a:cubicBezTo>
                  <a:pt x="724412" y="327194"/>
                  <a:pt x="449267" y="504694"/>
                  <a:pt x="278028" y="758160"/>
                </a:cubicBezTo>
                <a:lnTo>
                  <a:pt x="241508" y="818274"/>
                </a:lnTo>
                <a:lnTo>
                  <a:pt x="0" y="678839"/>
                </a:lnTo>
                <a:lnTo>
                  <a:pt x="46679" y="602002"/>
                </a:lnTo>
                <a:cubicBezTo>
                  <a:pt x="261788" y="283598"/>
                  <a:pt x="607425" y="60624"/>
                  <a:pt x="1006813" y="9855"/>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47" name="Freihandform: Form 46">
            <a:extLst>
              <a:ext uri="{FF2B5EF4-FFF2-40B4-BE49-F238E27FC236}">
                <a16:creationId xmlns:a16="http://schemas.microsoft.com/office/drawing/2014/main" id="{5001379D-280E-4AB8-A654-891D9E0F748A}"/>
              </a:ext>
            </a:extLst>
          </p:cNvPr>
          <p:cNvSpPr/>
          <p:nvPr userDrawn="1"/>
        </p:nvSpPr>
        <p:spPr>
          <a:xfrm>
            <a:off x="3210835" y="2310395"/>
            <a:ext cx="416672" cy="1324895"/>
          </a:xfrm>
          <a:custGeom>
            <a:avLst/>
            <a:gdLst>
              <a:gd name="connsiteX0" fmla="*/ 168257 w 416672"/>
              <a:gd name="connsiteY0" fmla="*/ 0 h 1324895"/>
              <a:gd name="connsiteX1" fmla="*/ 409874 w 416672"/>
              <a:gd name="connsiteY1" fmla="*/ 139497 h 1324895"/>
              <a:gd name="connsiteX2" fmla="*/ 364577 w 416672"/>
              <a:gd name="connsiteY2" fmla="*/ 233528 h 1324895"/>
              <a:gd name="connsiteX3" fmla="*/ 278998 w 416672"/>
              <a:gd name="connsiteY3" fmla="*/ 657416 h 1324895"/>
              <a:gd name="connsiteX4" fmla="*/ 395145 w 416672"/>
              <a:gd name="connsiteY4" fmla="*/ 1147305 h 1324895"/>
              <a:gd name="connsiteX5" fmla="*/ 416672 w 416672"/>
              <a:gd name="connsiteY5" fmla="*/ 1185547 h 1324895"/>
              <a:gd name="connsiteX6" fmla="*/ 175314 w 416672"/>
              <a:gd name="connsiteY6" fmla="*/ 1324895 h 1324895"/>
              <a:gd name="connsiteX7" fmla="*/ 145903 w 416672"/>
              <a:gd name="connsiteY7" fmla="*/ 1272648 h 1324895"/>
              <a:gd name="connsiteX8" fmla="*/ 0 w 416672"/>
              <a:gd name="connsiteY8" fmla="*/ 657250 h 1324895"/>
              <a:gd name="connsiteX9" fmla="*/ 165110 w 416672"/>
              <a:gd name="connsiteY9" fmla="*/ 5180 h 1324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6672" h="1324895">
                <a:moveTo>
                  <a:pt x="168257" y="0"/>
                </a:moveTo>
                <a:lnTo>
                  <a:pt x="409874" y="139497"/>
                </a:lnTo>
                <a:lnTo>
                  <a:pt x="364577" y="233528"/>
                </a:lnTo>
                <a:cubicBezTo>
                  <a:pt x="309471" y="363814"/>
                  <a:pt x="278998" y="507057"/>
                  <a:pt x="278998" y="657416"/>
                </a:cubicBezTo>
                <a:cubicBezTo>
                  <a:pt x="278998" y="833619"/>
                  <a:pt x="320846" y="1000047"/>
                  <a:pt x="395145" y="1147305"/>
                </a:cubicBezTo>
                <a:lnTo>
                  <a:pt x="416672" y="1185547"/>
                </a:lnTo>
                <a:lnTo>
                  <a:pt x="175314" y="1324895"/>
                </a:lnTo>
                <a:lnTo>
                  <a:pt x="145903" y="1272648"/>
                </a:lnTo>
                <a:cubicBezTo>
                  <a:pt x="52569" y="1087663"/>
                  <a:pt x="0" y="878596"/>
                  <a:pt x="0" y="657250"/>
                </a:cubicBezTo>
                <a:cubicBezTo>
                  <a:pt x="0" y="421148"/>
                  <a:pt x="59812" y="199016"/>
                  <a:pt x="165110" y="518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48" name="Freihandform: Form 47">
            <a:extLst>
              <a:ext uri="{FF2B5EF4-FFF2-40B4-BE49-F238E27FC236}">
                <a16:creationId xmlns:a16="http://schemas.microsoft.com/office/drawing/2014/main" id="{7BA1FC37-27CC-4D2C-ACF3-AB058F529AD2}"/>
              </a:ext>
            </a:extLst>
          </p:cNvPr>
          <p:cNvSpPr/>
          <p:nvPr userDrawn="1"/>
        </p:nvSpPr>
        <p:spPr>
          <a:xfrm>
            <a:off x="3403809" y="3527315"/>
            <a:ext cx="1157026" cy="807421"/>
          </a:xfrm>
          <a:custGeom>
            <a:avLst/>
            <a:gdLst>
              <a:gd name="connsiteX0" fmla="*/ 241358 w 1157026"/>
              <a:gd name="connsiteY0" fmla="*/ 0 h 807421"/>
              <a:gd name="connsiteX1" fmla="*/ 250569 w 1157026"/>
              <a:gd name="connsiteY1" fmla="*/ 16364 h 807421"/>
              <a:gd name="connsiteX2" fmla="*/ 1063680 w 1157026"/>
              <a:gd name="connsiteY2" fmla="*/ 523874 h 807421"/>
              <a:gd name="connsiteX3" fmla="*/ 1157026 w 1157026"/>
              <a:gd name="connsiteY3" fmla="*/ 528587 h 807421"/>
              <a:gd name="connsiteX4" fmla="*/ 1157026 w 1157026"/>
              <a:gd name="connsiteY4" fmla="*/ 807421 h 807421"/>
              <a:gd name="connsiteX5" fmla="*/ 1035156 w 1157026"/>
              <a:gd name="connsiteY5" fmla="*/ 801267 h 807421"/>
              <a:gd name="connsiteX6" fmla="*/ 13727 w 1157026"/>
              <a:gd name="connsiteY6" fmla="*/ 163735 h 807421"/>
              <a:gd name="connsiteX7" fmla="*/ 0 w 1157026"/>
              <a:gd name="connsiteY7" fmla="*/ 139348 h 807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7026" h="807421">
                <a:moveTo>
                  <a:pt x="241358" y="0"/>
                </a:moveTo>
                <a:lnTo>
                  <a:pt x="250569" y="16364"/>
                </a:lnTo>
                <a:cubicBezTo>
                  <a:pt x="424376" y="294791"/>
                  <a:pt x="720471" y="489019"/>
                  <a:pt x="1063680" y="523874"/>
                </a:cubicBezTo>
                <a:lnTo>
                  <a:pt x="1157026" y="528587"/>
                </a:lnTo>
                <a:lnTo>
                  <a:pt x="1157026" y="807421"/>
                </a:lnTo>
                <a:lnTo>
                  <a:pt x="1035156" y="801267"/>
                </a:lnTo>
                <a:cubicBezTo>
                  <a:pt x="604017" y="757483"/>
                  <a:pt x="232063" y="513495"/>
                  <a:pt x="13727" y="163735"/>
                </a:cubicBezTo>
                <a:lnTo>
                  <a:pt x="0" y="13934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50" name="Freihandform: Form 49">
            <a:extLst>
              <a:ext uri="{FF2B5EF4-FFF2-40B4-BE49-F238E27FC236}">
                <a16:creationId xmlns:a16="http://schemas.microsoft.com/office/drawing/2014/main" id="{83925020-6C13-4A85-A333-679B860EA456}"/>
              </a:ext>
            </a:extLst>
          </p:cNvPr>
          <p:cNvSpPr/>
          <p:nvPr userDrawn="1"/>
        </p:nvSpPr>
        <p:spPr>
          <a:xfrm>
            <a:off x="4596835" y="3526865"/>
            <a:ext cx="1156640" cy="807645"/>
          </a:xfrm>
          <a:custGeom>
            <a:avLst/>
            <a:gdLst>
              <a:gd name="connsiteX0" fmla="*/ 915278 w 1156640"/>
              <a:gd name="connsiteY0" fmla="*/ 0 h 807645"/>
              <a:gd name="connsiteX1" fmla="*/ 1156640 w 1156640"/>
              <a:gd name="connsiteY1" fmla="*/ 139351 h 807645"/>
              <a:gd name="connsiteX2" fmla="*/ 1116367 w 1156640"/>
              <a:gd name="connsiteY2" fmla="*/ 205642 h 807645"/>
              <a:gd name="connsiteX3" fmla="*/ 156233 w 1156640"/>
              <a:gd name="connsiteY3" fmla="*/ 797789 h 807645"/>
              <a:gd name="connsiteX4" fmla="*/ 0 w 1156640"/>
              <a:gd name="connsiteY4" fmla="*/ 807645 h 807645"/>
              <a:gd name="connsiteX5" fmla="*/ 0 w 1156640"/>
              <a:gd name="connsiteY5" fmla="*/ 528811 h 807645"/>
              <a:gd name="connsiteX6" fmla="*/ 120697 w 1156640"/>
              <a:gd name="connsiteY6" fmla="*/ 521197 h 807645"/>
              <a:gd name="connsiteX7" fmla="*/ 885014 w 1156640"/>
              <a:gd name="connsiteY7" fmla="*/ 49816 h 807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6640" h="807645">
                <a:moveTo>
                  <a:pt x="915278" y="0"/>
                </a:moveTo>
                <a:lnTo>
                  <a:pt x="1156640" y="139351"/>
                </a:lnTo>
                <a:lnTo>
                  <a:pt x="1116367" y="205642"/>
                </a:lnTo>
                <a:cubicBezTo>
                  <a:pt x="901258" y="524046"/>
                  <a:pt x="555621" y="747021"/>
                  <a:pt x="156233" y="797789"/>
                </a:cubicBezTo>
                <a:lnTo>
                  <a:pt x="0" y="807645"/>
                </a:lnTo>
                <a:lnTo>
                  <a:pt x="0" y="528811"/>
                </a:lnTo>
                <a:lnTo>
                  <a:pt x="120697" y="521197"/>
                </a:lnTo>
                <a:cubicBezTo>
                  <a:pt x="438631" y="480782"/>
                  <a:pt x="713775" y="303283"/>
                  <a:pt x="885014" y="4981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51" name="Freihandform: Form 50">
            <a:extLst>
              <a:ext uri="{FF2B5EF4-FFF2-40B4-BE49-F238E27FC236}">
                <a16:creationId xmlns:a16="http://schemas.microsoft.com/office/drawing/2014/main" id="{68D000E2-C77A-4116-AB09-92ABB6F6DC42}"/>
              </a:ext>
            </a:extLst>
          </p:cNvPr>
          <p:cNvSpPr/>
          <p:nvPr userDrawn="1"/>
        </p:nvSpPr>
        <p:spPr>
          <a:xfrm>
            <a:off x="5530809" y="2304068"/>
            <a:ext cx="416026" cy="1331373"/>
          </a:xfrm>
          <a:custGeom>
            <a:avLst/>
            <a:gdLst>
              <a:gd name="connsiteX0" fmla="*/ 243002 w 416026"/>
              <a:gd name="connsiteY0" fmla="*/ 0 h 1331373"/>
              <a:gd name="connsiteX1" fmla="*/ 270123 w 416026"/>
              <a:gd name="connsiteY1" fmla="*/ 48179 h 1331373"/>
              <a:gd name="connsiteX2" fmla="*/ 416026 w 416026"/>
              <a:gd name="connsiteY2" fmla="*/ 663577 h 1331373"/>
              <a:gd name="connsiteX3" fmla="*/ 250916 w 416026"/>
              <a:gd name="connsiteY3" fmla="*/ 1315647 h 1331373"/>
              <a:gd name="connsiteX4" fmla="*/ 241363 w 416026"/>
              <a:gd name="connsiteY4" fmla="*/ 1331373 h 1331373"/>
              <a:gd name="connsiteX5" fmla="*/ 0 w 416026"/>
              <a:gd name="connsiteY5" fmla="*/ 1192022 h 1331373"/>
              <a:gd name="connsiteX6" fmla="*/ 5588 w 416026"/>
              <a:gd name="connsiteY6" fmla="*/ 1182825 h 1331373"/>
              <a:gd name="connsiteX7" fmla="*/ 137024 w 416026"/>
              <a:gd name="connsiteY7" fmla="*/ 663743 h 1331373"/>
              <a:gd name="connsiteX8" fmla="*/ 20877 w 416026"/>
              <a:gd name="connsiteY8" fmla="*/ 173854 h 1331373"/>
              <a:gd name="connsiteX9" fmla="*/ 1500 w 416026"/>
              <a:gd name="connsiteY9" fmla="*/ 139431 h 1331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6026" h="1331373">
                <a:moveTo>
                  <a:pt x="243002" y="0"/>
                </a:moveTo>
                <a:lnTo>
                  <a:pt x="270123" y="48179"/>
                </a:lnTo>
                <a:cubicBezTo>
                  <a:pt x="363457" y="233164"/>
                  <a:pt x="416026" y="442232"/>
                  <a:pt x="416026" y="663577"/>
                </a:cubicBezTo>
                <a:cubicBezTo>
                  <a:pt x="416026" y="899679"/>
                  <a:pt x="356214" y="1121811"/>
                  <a:pt x="250916" y="1315647"/>
                </a:cubicBezTo>
                <a:lnTo>
                  <a:pt x="241363" y="1331373"/>
                </a:lnTo>
                <a:lnTo>
                  <a:pt x="0" y="1192022"/>
                </a:lnTo>
                <a:lnTo>
                  <a:pt x="5588" y="1182825"/>
                </a:lnTo>
                <a:cubicBezTo>
                  <a:pt x="89411" y="1028521"/>
                  <a:pt x="137024" y="851693"/>
                  <a:pt x="137024" y="663743"/>
                </a:cubicBezTo>
                <a:cubicBezTo>
                  <a:pt x="137024" y="487541"/>
                  <a:pt x="95176" y="321112"/>
                  <a:pt x="20877" y="173854"/>
                </a:cubicBezTo>
                <a:lnTo>
                  <a:pt x="1500" y="13943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52" name="Freihandform: Form 51">
            <a:extLst>
              <a:ext uri="{FF2B5EF4-FFF2-40B4-BE49-F238E27FC236}">
                <a16:creationId xmlns:a16="http://schemas.microsoft.com/office/drawing/2014/main" id="{2D3E28A5-F6AB-4864-B645-EF5B80038BE5}"/>
              </a:ext>
            </a:extLst>
          </p:cNvPr>
          <p:cNvSpPr/>
          <p:nvPr userDrawn="1"/>
        </p:nvSpPr>
        <p:spPr>
          <a:xfrm>
            <a:off x="4596835" y="1600553"/>
            <a:ext cx="1159316" cy="811572"/>
          </a:xfrm>
          <a:custGeom>
            <a:avLst/>
            <a:gdLst>
              <a:gd name="connsiteX0" fmla="*/ 0 w 1159316"/>
              <a:gd name="connsiteY0" fmla="*/ 0 h 811572"/>
              <a:gd name="connsiteX1" fmla="*/ 121870 w 1159316"/>
              <a:gd name="connsiteY1" fmla="*/ 6154 h 811572"/>
              <a:gd name="connsiteX2" fmla="*/ 1143299 w 1159316"/>
              <a:gd name="connsiteY2" fmla="*/ 643687 h 811572"/>
              <a:gd name="connsiteX3" fmla="*/ 1159316 w 1159316"/>
              <a:gd name="connsiteY3" fmla="*/ 672141 h 811572"/>
              <a:gd name="connsiteX4" fmla="*/ 917814 w 1159316"/>
              <a:gd name="connsiteY4" fmla="*/ 811572 h 811572"/>
              <a:gd name="connsiteX5" fmla="*/ 906453 w 1159316"/>
              <a:gd name="connsiteY5" fmla="*/ 791389 h 811572"/>
              <a:gd name="connsiteX6" fmla="*/ 93342 w 1159316"/>
              <a:gd name="connsiteY6" fmla="*/ 283879 h 811572"/>
              <a:gd name="connsiteX7" fmla="*/ 0 w 1159316"/>
              <a:gd name="connsiteY7" fmla="*/ 279166 h 811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9316" h="811572">
                <a:moveTo>
                  <a:pt x="0" y="0"/>
                </a:moveTo>
                <a:lnTo>
                  <a:pt x="121870" y="6154"/>
                </a:lnTo>
                <a:cubicBezTo>
                  <a:pt x="553010" y="49938"/>
                  <a:pt x="924963" y="293927"/>
                  <a:pt x="1143299" y="643687"/>
                </a:cubicBezTo>
                <a:lnTo>
                  <a:pt x="1159316" y="672141"/>
                </a:lnTo>
                <a:lnTo>
                  <a:pt x="917814" y="811572"/>
                </a:lnTo>
                <a:lnTo>
                  <a:pt x="906453" y="791389"/>
                </a:lnTo>
                <a:cubicBezTo>
                  <a:pt x="732646" y="512962"/>
                  <a:pt x="436551" y="318734"/>
                  <a:pt x="93342" y="283879"/>
                </a:cubicBezTo>
                <a:lnTo>
                  <a:pt x="0" y="2791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cxnSp>
        <p:nvCxnSpPr>
          <p:cNvPr id="53" name="Gerader Verbinder 52">
            <a:extLst>
              <a:ext uri="{FF2B5EF4-FFF2-40B4-BE49-F238E27FC236}">
                <a16:creationId xmlns:a16="http://schemas.microsoft.com/office/drawing/2014/main" id="{E8F7CA4A-C03B-48FB-97C5-826EF3CA8F06}"/>
              </a:ext>
            </a:extLst>
          </p:cNvPr>
          <p:cNvCxnSpPr>
            <a:cxnSpLocks/>
          </p:cNvCxnSpPr>
          <p:nvPr userDrawn="1"/>
        </p:nvCxnSpPr>
        <p:spPr>
          <a:xfrm>
            <a:off x="252449" y="2967038"/>
            <a:ext cx="2844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Gerader Verbinder 56">
            <a:extLst>
              <a:ext uri="{FF2B5EF4-FFF2-40B4-BE49-F238E27FC236}">
                <a16:creationId xmlns:a16="http://schemas.microsoft.com/office/drawing/2014/main" id="{FA86048F-3E9F-4BD2-8B3F-809809E497D3}"/>
              </a:ext>
            </a:extLst>
          </p:cNvPr>
          <p:cNvCxnSpPr>
            <a:cxnSpLocks/>
          </p:cNvCxnSpPr>
          <p:nvPr userDrawn="1"/>
        </p:nvCxnSpPr>
        <p:spPr>
          <a:xfrm flipH="1">
            <a:off x="6051756" y="2967038"/>
            <a:ext cx="2844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79" name="Textplatzhalter 4">
            <a:extLst>
              <a:ext uri="{FF2B5EF4-FFF2-40B4-BE49-F238E27FC236}">
                <a16:creationId xmlns:a16="http://schemas.microsoft.com/office/drawing/2014/main" id="{1DD39AC7-750F-433B-904A-E2412AAA5B01}"/>
              </a:ext>
            </a:extLst>
          </p:cNvPr>
          <p:cNvSpPr>
            <a:spLocks noGrp="1"/>
          </p:cNvSpPr>
          <p:nvPr>
            <p:ph type="body" sz="quarter" idx="26" hasCustomPrompt="1"/>
          </p:nvPr>
        </p:nvSpPr>
        <p:spPr>
          <a:xfrm>
            <a:off x="248244" y="4147874"/>
            <a:ext cx="2804753" cy="800364"/>
          </a:xfrm>
          <a:noFill/>
        </p:spPr>
        <p:txBody>
          <a:bodyPr lIns="0" tIns="0" rIns="0" bIns="0" anchor="t">
            <a:noAutofit/>
          </a:bodyPr>
          <a:lstStyle>
            <a:lvl1pPr marL="0" indent="0" algn="l">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
        <p:nvSpPr>
          <p:cNvPr id="80" name="Textplatzhalter 4">
            <a:extLst>
              <a:ext uri="{FF2B5EF4-FFF2-40B4-BE49-F238E27FC236}">
                <a16:creationId xmlns:a16="http://schemas.microsoft.com/office/drawing/2014/main" id="{798A4C91-F70E-4099-A6C1-8CE102251AF1}"/>
              </a:ext>
            </a:extLst>
          </p:cNvPr>
          <p:cNvSpPr>
            <a:spLocks noGrp="1"/>
          </p:cNvSpPr>
          <p:nvPr>
            <p:ph type="body" sz="quarter" idx="28" hasCustomPrompt="1"/>
          </p:nvPr>
        </p:nvSpPr>
        <p:spPr>
          <a:xfrm>
            <a:off x="255079" y="2977342"/>
            <a:ext cx="2804753" cy="800364"/>
          </a:xfrm>
          <a:noFill/>
        </p:spPr>
        <p:txBody>
          <a:bodyPr lIns="0" tIns="0" rIns="0" bIns="0" anchor="t">
            <a:noAutofit/>
          </a:bodyPr>
          <a:lstStyle>
            <a:lvl1pPr marL="0" indent="0" algn="l">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Tree>
    <p:extLst>
      <p:ext uri="{BB962C8B-B14F-4D97-AF65-F5344CB8AC3E}">
        <p14:creationId xmlns:p14="http://schemas.microsoft.com/office/powerpoint/2010/main" val="15326711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fik (7x)">
    <p:spTree>
      <p:nvGrpSpPr>
        <p:cNvPr id="1" name=""/>
        <p:cNvGrpSpPr/>
        <p:nvPr/>
      </p:nvGrpSpPr>
      <p:grpSpPr>
        <a:xfrm>
          <a:off x="0" y="0"/>
          <a:ext cx="0" cy="0"/>
          <a:chOff x="0" y="0"/>
          <a:chExt cx="0" cy="0"/>
        </a:xfrm>
      </p:grpSpPr>
      <p:sp>
        <p:nvSpPr>
          <p:cNvPr id="129" name="Bildplatzhalter 3">
            <a:extLst>
              <a:ext uri="{FF2B5EF4-FFF2-40B4-BE49-F238E27FC236}">
                <a16:creationId xmlns:a16="http://schemas.microsoft.com/office/drawing/2014/main" id="{7566E94C-FE6D-420A-A002-B758F8248607}"/>
              </a:ext>
            </a:extLst>
          </p:cNvPr>
          <p:cNvSpPr>
            <a:spLocks noGrp="1"/>
          </p:cNvSpPr>
          <p:nvPr>
            <p:ph type="pic" sz="quarter" idx="10"/>
          </p:nvPr>
        </p:nvSpPr>
        <p:spPr>
          <a:xfrm>
            <a:off x="3517661" y="2124042"/>
            <a:ext cx="2109600" cy="2109600"/>
          </a:xfrm>
          <a:prstGeom prst="ellipse">
            <a:avLst/>
          </a:prstGeom>
        </p:spPr>
        <p:txBody>
          <a:bodyPr anchor="ctr"/>
          <a:lstStyle>
            <a:lvl1pPr marL="0" indent="0" algn="ctr">
              <a:buNone/>
              <a:defRPr/>
            </a:lvl1pPr>
          </a:lstStyle>
          <a:p>
            <a:r>
              <a:rPr lang="de-DE"/>
              <a:t>Bild durch Klicken auf Symbol hinzufügen</a:t>
            </a:r>
          </a:p>
        </p:txBody>
      </p:sp>
      <p:sp>
        <p:nvSpPr>
          <p:cNvPr id="114" name="Textplatzhalter 4">
            <a:extLst>
              <a:ext uri="{FF2B5EF4-FFF2-40B4-BE49-F238E27FC236}">
                <a16:creationId xmlns:a16="http://schemas.microsoft.com/office/drawing/2014/main" id="{4DCF4D0C-45FE-4BD6-BC4A-9217E5DB379C}"/>
              </a:ext>
            </a:extLst>
          </p:cNvPr>
          <p:cNvSpPr>
            <a:spLocks noGrp="1"/>
          </p:cNvSpPr>
          <p:nvPr>
            <p:ph type="body" sz="quarter" idx="36" hasCustomPrompt="1"/>
          </p:nvPr>
        </p:nvSpPr>
        <p:spPr>
          <a:xfrm>
            <a:off x="253006" y="3127622"/>
            <a:ext cx="2804753" cy="215444"/>
          </a:xfrm>
          <a:noFill/>
        </p:spPr>
        <p:txBody>
          <a:bodyPr lIns="0" tIns="0" rIns="0" bIns="0" anchor="b">
            <a:noAutofit/>
          </a:bodyPr>
          <a:lstStyle>
            <a:lvl1pPr marL="0" indent="0" algn="l">
              <a:spcBef>
                <a:spcPts val="0"/>
              </a:spcBef>
              <a:buNone/>
              <a:defRPr sz="1400" b="1" cap="all" baseline="0">
                <a:solidFill>
                  <a:schemeClr val="accent6"/>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06</a:t>
            </a:r>
          </a:p>
        </p:txBody>
      </p:sp>
      <p:sp>
        <p:nvSpPr>
          <p:cNvPr id="115" name="Textplatzhalter 4">
            <a:extLst>
              <a:ext uri="{FF2B5EF4-FFF2-40B4-BE49-F238E27FC236}">
                <a16:creationId xmlns:a16="http://schemas.microsoft.com/office/drawing/2014/main" id="{906ED2F5-2A24-4F67-89C8-B7752AD5E3DD}"/>
              </a:ext>
            </a:extLst>
          </p:cNvPr>
          <p:cNvSpPr>
            <a:spLocks noGrp="1"/>
          </p:cNvSpPr>
          <p:nvPr>
            <p:ph type="body" sz="quarter" idx="37" hasCustomPrompt="1"/>
          </p:nvPr>
        </p:nvSpPr>
        <p:spPr>
          <a:xfrm>
            <a:off x="253006" y="3360328"/>
            <a:ext cx="2804753" cy="543028"/>
          </a:xfrm>
          <a:noFill/>
        </p:spPr>
        <p:txBody>
          <a:bodyPr lIns="0" tIns="0" rIns="0" bIns="0" anchor="t">
            <a:noAutofit/>
          </a:bodyPr>
          <a:lstStyle>
            <a:lvl1pPr marL="0" indent="0" algn="l">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a:t>
            </a:r>
            <a:br>
              <a:rPr lang="de-DE" sz="1100">
                <a:solidFill>
                  <a:schemeClr val="tx2"/>
                </a:solidFill>
              </a:rPr>
            </a:br>
            <a:r>
              <a:rPr lang="de-DE" sz="1100">
                <a:solidFill>
                  <a:schemeClr val="tx2"/>
                </a:solidFill>
              </a:rPr>
              <a:t>zum obigen Punkt</a:t>
            </a:r>
          </a:p>
        </p:txBody>
      </p:sp>
      <p:sp>
        <p:nvSpPr>
          <p:cNvPr id="112" name="Textplatzhalter 4">
            <a:extLst>
              <a:ext uri="{FF2B5EF4-FFF2-40B4-BE49-F238E27FC236}">
                <a16:creationId xmlns:a16="http://schemas.microsoft.com/office/drawing/2014/main" id="{5C6725E1-7B6D-420B-8770-A5B71A5C7BE6}"/>
              </a:ext>
            </a:extLst>
          </p:cNvPr>
          <p:cNvSpPr>
            <a:spLocks noGrp="1"/>
          </p:cNvSpPr>
          <p:nvPr>
            <p:ph type="body" sz="quarter" idx="34" hasCustomPrompt="1"/>
          </p:nvPr>
        </p:nvSpPr>
        <p:spPr>
          <a:xfrm>
            <a:off x="253006" y="4172504"/>
            <a:ext cx="2804753" cy="215444"/>
          </a:xfrm>
          <a:noFill/>
        </p:spPr>
        <p:txBody>
          <a:bodyPr lIns="0" tIns="0" rIns="0" bIns="0" anchor="b">
            <a:noAutofit/>
          </a:bodyPr>
          <a:lstStyle>
            <a:lvl1pPr marL="0" indent="0" algn="l">
              <a:spcBef>
                <a:spcPts val="0"/>
              </a:spcBef>
              <a:buNone/>
              <a:defRPr sz="1400" b="1" cap="all" baseline="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05</a:t>
            </a:r>
          </a:p>
        </p:txBody>
      </p:sp>
      <p:sp>
        <p:nvSpPr>
          <p:cNvPr id="107" name="Textplatzhalter 4">
            <a:extLst>
              <a:ext uri="{FF2B5EF4-FFF2-40B4-BE49-F238E27FC236}">
                <a16:creationId xmlns:a16="http://schemas.microsoft.com/office/drawing/2014/main" id="{1182D282-B15D-4DB6-8A94-85DDCF634429}"/>
              </a:ext>
            </a:extLst>
          </p:cNvPr>
          <p:cNvSpPr>
            <a:spLocks noGrp="1"/>
          </p:cNvSpPr>
          <p:nvPr>
            <p:ph type="body" sz="quarter" idx="29" hasCustomPrompt="1"/>
          </p:nvPr>
        </p:nvSpPr>
        <p:spPr>
          <a:xfrm>
            <a:off x="256283" y="2079601"/>
            <a:ext cx="2804753" cy="215444"/>
          </a:xfrm>
          <a:noFill/>
        </p:spPr>
        <p:txBody>
          <a:bodyPr lIns="0" tIns="0" rIns="0" bIns="0" anchor="b">
            <a:noAutofit/>
          </a:bodyPr>
          <a:lstStyle>
            <a:lvl1pPr marL="0" indent="0" algn="l">
              <a:spcBef>
                <a:spcPts val="0"/>
              </a:spcBef>
              <a:buNone/>
              <a:defRPr sz="1400" b="1" cap="all" baseline="0">
                <a:solidFill>
                  <a:schemeClr val="accent4"/>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07</a:t>
            </a:r>
          </a:p>
        </p:txBody>
      </p:sp>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76" name="Freihandform: Form 75">
            <a:extLst>
              <a:ext uri="{FF2B5EF4-FFF2-40B4-BE49-F238E27FC236}">
                <a16:creationId xmlns:a16="http://schemas.microsoft.com/office/drawing/2014/main" id="{8C411134-C358-4F19-BC43-340891956350}"/>
              </a:ext>
            </a:extLst>
          </p:cNvPr>
          <p:cNvSpPr/>
          <p:nvPr userDrawn="1"/>
        </p:nvSpPr>
        <p:spPr>
          <a:xfrm flipV="1">
            <a:off x="3512646" y="3864171"/>
            <a:ext cx="1041355" cy="680504"/>
          </a:xfrm>
          <a:custGeom>
            <a:avLst/>
            <a:gdLst>
              <a:gd name="connsiteX0" fmla="*/ 1041355 w 1041355"/>
              <a:gd name="connsiteY0" fmla="*/ 0 h 680504"/>
              <a:gd name="connsiteX1" fmla="*/ 1041355 w 1041355"/>
              <a:gd name="connsiteY1" fmla="*/ 278996 h 680504"/>
              <a:gd name="connsiteX2" fmla="*/ 950119 w 1041355"/>
              <a:gd name="connsiteY2" fmla="*/ 283604 h 680504"/>
              <a:gd name="connsiteX3" fmla="*/ 255366 w 1041355"/>
              <a:gd name="connsiteY3" fmla="*/ 634762 h 680504"/>
              <a:gd name="connsiteX4" fmla="*/ 220740 w 1041355"/>
              <a:gd name="connsiteY4" fmla="*/ 680504 h 680504"/>
              <a:gd name="connsiteX5" fmla="*/ 0 w 1041355"/>
              <a:gd name="connsiteY5" fmla="*/ 502972 h 680504"/>
              <a:gd name="connsiteX6" fmla="*/ 46219 w 1041355"/>
              <a:gd name="connsiteY6" fmla="*/ 447305 h 680504"/>
              <a:gd name="connsiteX7" fmla="*/ 918967 w 1041355"/>
              <a:gd name="connsiteY7" fmla="*/ 6180 h 680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1355" h="680504">
                <a:moveTo>
                  <a:pt x="1041355" y="0"/>
                </a:moveTo>
                <a:lnTo>
                  <a:pt x="1041355" y="278996"/>
                </a:lnTo>
                <a:lnTo>
                  <a:pt x="950119" y="283604"/>
                </a:lnTo>
                <a:cubicBezTo>
                  <a:pt x="675552" y="311487"/>
                  <a:pt x="431138" y="441370"/>
                  <a:pt x="255366" y="634762"/>
                </a:cubicBezTo>
                <a:lnTo>
                  <a:pt x="220740" y="680504"/>
                </a:lnTo>
                <a:lnTo>
                  <a:pt x="0" y="502972"/>
                </a:lnTo>
                <a:lnTo>
                  <a:pt x="46219" y="447305"/>
                </a:lnTo>
                <a:cubicBezTo>
                  <a:pt x="267023" y="204366"/>
                  <a:pt x="574056" y="41208"/>
                  <a:pt x="918967" y="618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77" name="Freihandform: Form 76">
            <a:extLst>
              <a:ext uri="{FF2B5EF4-FFF2-40B4-BE49-F238E27FC236}">
                <a16:creationId xmlns:a16="http://schemas.microsoft.com/office/drawing/2014/main" id="{55351288-8ACF-4859-8124-44EB18B2E29E}"/>
              </a:ext>
            </a:extLst>
          </p:cNvPr>
          <p:cNvSpPr/>
          <p:nvPr userDrawn="1"/>
        </p:nvSpPr>
        <p:spPr>
          <a:xfrm flipV="1">
            <a:off x="3203483" y="2884500"/>
            <a:ext cx="508165" cy="1129502"/>
          </a:xfrm>
          <a:custGeom>
            <a:avLst/>
            <a:gdLst>
              <a:gd name="connsiteX0" fmla="*/ 286164 w 508165"/>
              <a:gd name="connsiteY0" fmla="*/ 0 h 1129502"/>
              <a:gd name="connsiteX1" fmla="*/ 508165 w 508165"/>
              <a:gd name="connsiteY1" fmla="*/ 178546 h 1129502"/>
              <a:gd name="connsiteX2" fmla="*/ 446171 w 508165"/>
              <a:gd name="connsiteY2" fmla="*/ 260440 h 1129502"/>
              <a:gd name="connsiteX3" fmla="*/ 281626 w 508165"/>
              <a:gd name="connsiteY3" fmla="*/ 836308 h 1129502"/>
              <a:gd name="connsiteX4" fmla="*/ 292191 w 508165"/>
              <a:gd name="connsiteY4" fmla="*/ 988606 h 1129502"/>
              <a:gd name="connsiteX5" fmla="*/ 309765 w 508165"/>
              <a:gd name="connsiteY5" fmla="*/ 1071959 h 1129502"/>
              <a:gd name="connsiteX6" fmla="*/ 34723 w 508165"/>
              <a:gd name="connsiteY6" fmla="*/ 1129502 h 1129502"/>
              <a:gd name="connsiteX7" fmla="*/ 13272 w 508165"/>
              <a:gd name="connsiteY7" fmla="*/ 1027761 h 1129502"/>
              <a:gd name="connsiteX8" fmla="*/ 0 w 508165"/>
              <a:gd name="connsiteY8" fmla="*/ 836444 h 1129502"/>
              <a:gd name="connsiteX9" fmla="*/ 276716 w 508165"/>
              <a:gd name="connsiteY9" fmla="*/ 11379 h 112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8165" h="1129502">
                <a:moveTo>
                  <a:pt x="286164" y="0"/>
                </a:moveTo>
                <a:lnTo>
                  <a:pt x="508165" y="178546"/>
                </a:lnTo>
                <a:lnTo>
                  <a:pt x="446171" y="260440"/>
                </a:lnTo>
                <a:cubicBezTo>
                  <a:pt x="341887" y="427497"/>
                  <a:pt x="281626" y="624865"/>
                  <a:pt x="281626" y="836308"/>
                </a:cubicBezTo>
                <a:cubicBezTo>
                  <a:pt x="281626" y="887994"/>
                  <a:pt x="285227" y="938839"/>
                  <a:pt x="292191" y="988606"/>
                </a:cubicBezTo>
                <a:lnTo>
                  <a:pt x="309765" y="1071959"/>
                </a:lnTo>
                <a:lnTo>
                  <a:pt x="34723" y="1129502"/>
                </a:lnTo>
                <a:lnTo>
                  <a:pt x="13272" y="1027761"/>
                </a:lnTo>
                <a:cubicBezTo>
                  <a:pt x="4523" y="965244"/>
                  <a:pt x="0" y="901372"/>
                  <a:pt x="0" y="836444"/>
                </a:cubicBezTo>
                <a:cubicBezTo>
                  <a:pt x="0" y="526561"/>
                  <a:pt x="103036" y="240742"/>
                  <a:pt x="276716" y="11379"/>
                </a:cubicBezTo>
                <a:close/>
              </a:path>
            </a:pathLst>
          </a:custGeom>
          <a:solidFill>
            <a:srgbClr val="F0821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78" name="Freihandform: Form 77">
            <a:extLst>
              <a:ext uri="{FF2B5EF4-FFF2-40B4-BE49-F238E27FC236}">
                <a16:creationId xmlns:a16="http://schemas.microsoft.com/office/drawing/2014/main" id="{46CF173E-E85C-4461-BBCE-DCB01FB8DB4B}"/>
              </a:ext>
            </a:extLst>
          </p:cNvPr>
          <p:cNvSpPr/>
          <p:nvPr userDrawn="1"/>
        </p:nvSpPr>
        <p:spPr>
          <a:xfrm flipV="1">
            <a:off x="3245633" y="1946869"/>
            <a:ext cx="853231" cy="959948"/>
          </a:xfrm>
          <a:custGeom>
            <a:avLst/>
            <a:gdLst>
              <a:gd name="connsiteX0" fmla="*/ 275043 w 853231"/>
              <a:gd name="connsiteY0" fmla="*/ 0 h 959948"/>
              <a:gd name="connsiteX1" fmla="*/ 280788 w 853231"/>
              <a:gd name="connsiteY1" fmla="*/ 27250 h 959948"/>
              <a:gd name="connsiteX2" fmla="*/ 809394 w 853231"/>
              <a:gd name="connsiteY2" fmla="*/ 686687 h 959948"/>
              <a:gd name="connsiteX3" fmla="*/ 853231 w 853231"/>
              <a:gd name="connsiteY3" fmla="*/ 707804 h 959948"/>
              <a:gd name="connsiteX4" fmla="*/ 731486 w 853231"/>
              <a:gd name="connsiteY4" fmla="*/ 959948 h 959948"/>
              <a:gd name="connsiteX5" fmla="*/ 673780 w 853231"/>
              <a:gd name="connsiteY5" fmla="*/ 932149 h 959948"/>
              <a:gd name="connsiteX6" fmla="*/ 9746 w 853231"/>
              <a:gd name="connsiteY6" fmla="*/ 103766 h 959948"/>
              <a:gd name="connsiteX7" fmla="*/ 0 w 853231"/>
              <a:gd name="connsiteY7" fmla="*/ 57543 h 95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231" h="959948">
                <a:moveTo>
                  <a:pt x="275043" y="0"/>
                </a:moveTo>
                <a:lnTo>
                  <a:pt x="280788" y="27250"/>
                </a:lnTo>
                <a:cubicBezTo>
                  <a:pt x="361515" y="311491"/>
                  <a:pt x="554793" y="548379"/>
                  <a:pt x="809394" y="686687"/>
                </a:cubicBezTo>
                <a:lnTo>
                  <a:pt x="853231" y="707804"/>
                </a:lnTo>
                <a:lnTo>
                  <a:pt x="731486" y="959948"/>
                </a:lnTo>
                <a:lnTo>
                  <a:pt x="673780" y="932149"/>
                </a:lnTo>
                <a:cubicBezTo>
                  <a:pt x="353950" y="758407"/>
                  <a:pt x="111154" y="460829"/>
                  <a:pt x="9746" y="103766"/>
                </a:cubicBezTo>
                <a:lnTo>
                  <a:pt x="0" y="5754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solidFill>
                <a:schemeClr val="accent4"/>
              </a:solidFill>
            </a:endParaRPr>
          </a:p>
        </p:txBody>
      </p:sp>
      <p:sp>
        <p:nvSpPr>
          <p:cNvPr id="79" name="Freihandform: Form 78">
            <a:extLst>
              <a:ext uri="{FF2B5EF4-FFF2-40B4-BE49-F238E27FC236}">
                <a16:creationId xmlns:a16="http://schemas.microsoft.com/office/drawing/2014/main" id="{ABCC73FE-F771-43AC-9EF9-8402E6DE4854}"/>
              </a:ext>
            </a:extLst>
          </p:cNvPr>
          <p:cNvSpPr/>
          <p:nvPr userDrawn="1"/>
        </p:nvSpPr>
        <p:spPr>
          <a:xfrm flipV="1">
            <a:off x="4009552" y="1809558"/>
            <a:ext cx="1134891" cy="379298"/>
          </a:xfrm>
          <a:custGeom>
            <a:avLst/>
            <a:gdLst>
              <a:gd name="connsiteX0" fmla="*/ 1013737 w 1134891"/>
              <a:gd name="connsiteY0" fmla="*/ 0 h 379298"/>
              <a:gd name="connsiteX1" fmla="*/ 1134891 w 1134891"/>
              <a:gd name="connsiteY1" fmla="*/ 252842 h 379298"/>
              <a:gd name="connsiteX2" fmla="*/ 1102079 w 1134891"/>
              <a:gd name="connsiteY2" fmla="*/ 268527 h 379298"/>
              <a:gd name="connsiteX3" fmla="*/ 561931 w 1134891"/>
              <a:gd name="connsiteY3" fmla="*/ 379298 h 379298"/>
              <a:gd name="connsiteX4" fmla="*/ 29444 w 1134891"/>
              <a:gd name="connsiteY4" fmla="*/ 271794 h 379298"/>
              <a:gd name="connsiteX5" fmla="*/ 0 w 1134891"/>
              <a:gd name="connsiteY5" fmla="*/ 257611 h 379298"/>
              <a:gd name="connsiteX6" fmla="*/ 121745 w 1134891"/>
              <a:gd name="connsiteY6" fmla="*/ 5467 h 379298"/>
              <a:gd name="connsiteX7" fmla="*/ 140669 w 1134891"/>
              <a:gd name="connsiteY7" fmla="*/ 14583 h 379298"/>
              <a:gd name="connsiteX8" fmla="*/ 564557 w 1134891"/>
              <a:gd name="connsiteY8" fmla="*/ 100162 h 379298"/>
              <a:gd name="connsiteX9" fmla="*/ 913831 w 1134891"/>
              <a:gd name="connsiteY9" fmla="*/ 42944 h 37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4891" h="379298">
                <a:moveTo>
                  <a:pt x="1013737" y="0"/>
                </a:moveTo>
                <a:lnTo>
                  <a:pt x="1134891" y="252842"/>
                </a:lnTo>
                <a:lnTo>
                  <a:pt x="1102079" y="268527"/>
                </a:lnTo>
                <a:cubicBezTo>
                  <a:pt x="936375" y="339813"/>
                  <a:pt x="753764" y="379298"/>
                  <a:pt x="561931" y="379298"/>
                </a:cubicBezTo>
                <a:cubicBezTo>
                  <a:pt x="373050" y="379298"/>
                  <a:pt x="193109" y="341019"/>
                  <a:pt x="29444" y="271794"/>
                </a:cubicBezTo>
                <a:lnTo>
                  <a:pt x="0" y="257611"/>
                </a:lnTo>
                <a:lnTo>
                  <a:pt x="121745" y="5467"/>
                </a:lnTo>
                <a:lnTo>
                  <a:pt x="140669" y="14583"/>
                </a:lnTo>
                <a:cubicBezTo>
                  <a:pt x="270956" y="69690"/>
                  <a:pt x="414198" y="100162"/>
                  <a:pt x="564557" y="100162"/>
                </a:cubicBezTo>
                <a:cubicBezTo>
                  <a:pt x="686724" y="100162"/>
                  <a:pt x="804193" y="80045"/>
                  <a:pt x="913831" y="4294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80" name="Freihandform: Form 79">
            <a:extLst>
              <a:ext uri="{FF2B5EF4-FFF2-40B4-BE49-F238E27FC236}">
                <a16:creationId xmlns:a16="http://schemas.microsoft.com/office/drawing/2014/main" id="{A9C213E8-A66D-450D-AA1A-2DB781DA12A1}"/>
              </a:ext>
            </a:extLst>
          </p:cNvPr>
          <p:cNvSpPr/>
          <p:nvPr userDrawn="1"/>
        </p:nvSpPr>
        <p:spPr>
          <a:xfrm flipV="1">
            <a:off x="5056389" y="1951540"/>
            <a:ext cx="842506" cy="961369"/>
          </a:xfrm>
          <a:custGeom>
            <a:avLst/>
            <a:gdLst>
              <a:gd name="connsiteX0" fmla="*/ 572943 w 842506"/>
              <a:gd name="connsiteY0" fmla="*/ 0 h 961369"/>
              <a:gd name="connsiteX1" fmla="*/ 842506 w 842506"/>
              <a:gd name="connsiteY1" fmla="*/ 60809 h 961369"/>
              <a:gd name="connsiteX2" fmla="*/ 821591 w 842506"/>
              <a:gd name="connsiteY2" fmla="*/ 142153 h 961369"/>
              <a:gd name="connsiteX3" fmla="*/ 152573 w 842506"/>
              <a:gd name="connsiteY3" fmla="*/ 946053 h 961369"/>
              <a:gd name="connsiteX4" fmla="*/ 120533 w 842506"/>
              <a:gd name="connsiteY4" fmla="*/ 961369 h 961369"/>
              <a:gd name="connsiteX5" fmla="*/ 0 w 842506"/>
              <a:gd name="connsiteY5" fmla="*/ 709824 h 961369"/>
              <a:gd name="connsiteX6" fmla="*/ 25187 w 842506"/>
              <a:gd name="connsiteY6" fmla="*/ 698997 h 961369"/>
              <a:gd name="connsiteX7" fmla="*/ 557760 w 842506"/>
              <a:gd name="connsiteY7" fmla="*/ 59050 h 96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2506" h="961369">
                <a:moveTo>
                  <a:pt x="572943" y="0"/>
                </a:moveTo>
                <a:lnTo>
                  <a:pt x="842506" y="60809"/>
                </a:lnTo>
                <a:lnTo>
                  <a:pt x="821591" y="142153"/>
                </a:lnTo>
                <a:cubicBezTo>
                  <a:pt x="713338" y="490196"/>
                  <a:pt x="469842" y="778654"/>
                  <a:pt x="152573" y="946053"/>
                </a:cubicBezTo>
                <a:lnTo>
                  <a:pt x="120533" y="961369"/>
                </a:lnTo>
                <a:lnTo>
                  <a:pt x="0" y="709824"/>
                </a:lnTo>
                <a:lnTo>
                  <a:pt x="25187" y="698997"/>
                </a:lnTo>
                <a:cubicBezTo>
                  <a:pt x="277749" y="565739"/>
                  <a:pt x="471585" y="336111"/>
                  <a:pt x="557760" y="5905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81" name="Freihandform: Form 80">
            <a:extLst>
              <a:ext uri="{FF2B5EF4-FFF2-40B4-BE49-F238E27FC236}">
                <a16:creationId xmlns:a16="http://schemas.microsoft.com/office/drawing/2014/main" id="{1792DCB6-FEC4-4946-9DDE-B82369DFF9DC}"/>
              </a:ext>
            </a:extLst>
          </p:cNvPr>
          <p:cNvSpPr/>
          <p:nvPr userDrawn="1"/>
        </p:nvSpPr>
        <p:spPr>
          <a:xfrm flipV="1">
            <a:off x="5420876" y="2886982"/>
            <a:ext cx="518606" cy="1144057"/>
          </a:xfrm>
          <a:custGeom>
            <a:avLst/>
            <a:gdLst>
              <a:gd name="connsiteX0" fmla="*/ 218298 w 518606"/>
              <a:gd name="connsiteY0" fmla="*/ 0 h 1144057"/>
              <a:gd name="connsiteX1" fmla="*/ 241890 w 518606"/>
              <a:gd name="connsiteY1" fmla="*/ 28416 h 1144057"/>
              <a:gd name="connsiteX2" fmla="*/ 518606 w 518606"/>
              <a:gd name="connsiteY2" fmla="*/ 853481 h 1144057"/>
              <a:gd name="connsiteX3" fmla="*/ 490813 w 518606"/>
              <a:gd name="connsiteY3" fmla="*/ 1129181 h 1144057"/>
              <a:gd name="connsiteX4" fmla="*/ 486988 w 518606"/>
              <a:gd name="connsiteY4" fmla="*/ 1144057 h 1144057"/>
              <a:gd name="connsiteX5" fmla="*/ 217425 w 518606"/>
              <a:gd name="connsiteY5" fmla="*/ 1083249 h 1144057"/>
              <a:gd name="connsiteX6" fmla="*/ 220108 w 518606"/>
              <a:gd name="connsiteY6" fmla="*/ 1072817 h 1144057"/>
              <a:gd name="connsiteX7" fmla="*/ 242232 w 518606"/>
              <a:gd name="connsiteY7" fmla="*/ 853345 h 1144057"/>
              <a:gd name="connsiteX8" fmla="*/ 77687 w 518606"/>
              <a:gd name="connsiteY8" fmla="*/ 277477 h 1144057"/>
              <a:gd name="connsiteX9" fmla="*/ 0 w 518606"/>
              <a:gd name="connsiteY9" fmla="*/ 174852 h 1144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8606" h="1144057">
                <a:moveTo>
                  <a:pt x="218298" y="0"/>
                </a:moveTo>
                <a:lnTo>
                  <a:pt x="241890" y="28416"/>
                </a:lnTo>
                <a:cubicBezTo>
                  <a:pt x="415571" y="257779"/>
                  <a:pt x="518606" y="543598"/>
                  <a:pt x="518606" y="853481"/>
                </a:cubicBezTo>
                <a:cubicBezTo>
                  <a:pt x="518606" y="947922"/>
                  <a:pt x="509036" y="1040127"/>
                  <a:pt x="490813" y="1129181"/>
                </a:cubicBezTo>
                <a:lnTo>
                  <a:pt x="486988" y="1144057"/>
                </a:lnTo>
                <a:lnTo>
                  <a:pt x="217425" y="1083249"/>
                </a:lnTo>
                <a:lnTo>
                  <a:pt x="220108" y="1072817"/>
                </a:lnTo>
                <a:cubicBezTo>
                  <a:pt x="234614" y="1001925"/>
                  <a:pt x="242232" y="928525"/>
                  <a:pt x="242232" y="853345"/>
                </a:cubicBezTo>
                <a:cubicBezTo>
                  <a:pt x="242232" y="641902"/>
                  <a:pt x="181971" y="444534"/>
                  <a:pt x="77687" y="277477"/>
                </a:cubicBezTo>
                <a:lnTo>
                  <a:pt x="0" y="17485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82" name="Freihandform: Form 81">
            <a:extLst>
              <a:ext uri="{FF2B5EF4-FFF2-40B4-BE49-F238E27FC236}">
                <a16:creationId xmlns:a16="http://schemas.microsoft.com/office/drawing/2014/main" id="{9D59473E-16DD-4DBF-A1AA-68E3F214CA9E}"/>
              </a:ext>
            </a:extLst>
          </p:cNvPr>
          <p:cNvSpPr/>
          <p:nvPr userDrawn="1"/>
        </p:nvSpPr>
        <p:spPr>
          <a:xfrm flipV="1">
            <a:off x="4590000" y="3884901"/>
            <a:ext cx="1051066" cy="659722"/>
          </a:xfrm>
          <a:custGeom>
            <a:avLst/>
            <a:gdLst>
              <a:gd name="connsiteX0" fmla="*/ 1049174 w 1051066"/>
              <a:gd name="connsiteY0" fmla="*/ 513584 h 659722"/>
              <a:gd name="connsiteX1" fmla="*/ 1051066 w 1051066"/>
              <a:gd name="connsiteY1" fmla="*/ 515863 h 659722"/>
              <a:gd name="connsiteX2" fmla="*/ 945157 w 1051066"/>
              <a:gd name="connsiteY2" fmla="*/ 596900 h 659722"/>
              <a:gd name="connsiteX3" fmla="*/ 0 w 1051066"/>
              <a:gd name="connsiteY3" fmla="*/ 0 h 659722"/>
              <a:gd name="connsiteX4" fmla="*/ 121352 w 1051066"/>
              <a:gd name="connsiteY4" fmla="*/ 6128 h 659722"/>
              <a:gd name="connsiteX5" fmla="*/ 994101 w 1051066"/>
              <a:gd name="connsiteY5" fmla="*/ 447253 h 659722"/>
              <a:gd name="connsiteX6" fmla="*/ 1026173 w 1051066"/>
              <a:gd name="connsiteY6" fmla="*/ 485882 h 659722"/>
              <a:gd name="connsiteX7" fmla="*/ 809139 w 1051066"/>
              <a:gd name="connsiteY7" fmla="*/ 659722 h 659722"/>
              <a:gd name="connsiteX8" fmla="*/ 790206 w 1051066"/>
              <a:gd name="connsiteY8" fmla="*/ 634710 h 659722"/>
              <a:gd name="connsiteX9" fmla="*/ 95452 w 1051066"/>
              <a:gd name="connsiteY9" fmla="*/ 283552 h 659722"/>
              <a:gd name="connsiteX10" fmla="*/ 0 w 1051066"/>
              <a:gd name="connsiteY10" fmla="*/ 278732 h 659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51066" h="659722">
                <a:moveTo>
                  <a:pt x="1049174" y="513584"/>
                </a:moveTo>
                <a:lnTo>
                  <a:pt x="1051066" y="515863"/>
                </a:lnTo>
                <a:lnTo>
                  <a:pt x="945157" y="596900"/>
                </a:lnTo>
                <a:close/>
                <a:moveTo>
                  <a:pt x="0" y="0"/>
                </a:moveTo>
                <a:lnTo>
                  <a:pt x="121352" y="6128"/>
                </a:lnTo>
                <a:cubicBezTo>
                  <a:pt x="466264" y="41156"/>
                  <a:pt x="773296" y="204314"/>
                  <a:pt x="994101" y="447253"/>
                </a:cubicBezTo>
                <a:lnTo>
                  <a:pt x="1026173" y="485882"/>
                </a:lnTo>
                <a:lnTo>
                  <a:pt x="809139" y="659722"/>
                </a:lnTo>
                <a:lnTo>
                  <a:pt x="790206" y="634710"/>
                </a:lnTo>
                <a:cubicBezTo>
                  <a:pt x="614433" y="441318"/>
                  <a:pt x="370019" y="311435"/>
                  <a:pt x="95452" y="283552"/>
                </a:cubicBezTo>
                <a:lnTo>
                  <a:pt x="0" y="27873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cxnSp>
        <p:nvCxnSpPr>
          <p:cNvPr id="85" name="Gerader Verbinder 84">
            <a:extLst>
              <a:ext uri="{FF2B5EF4-FFF2-40B4-BE49-F238E27FC236}">
                <a16:creationId xmlns:a16="http://schemas.microsoft.com/office/drawing/2014/main" id="{208818FC-E14A-469B-A4F6-A5203028FD25}"/>
              </a:ext>
            </a:extLst>
          </p:cNvPr>
          <p:cNvCxnSpPr>
            <a:cxnSpLocks/>
          </p:cNvCxnSpPr>
          <p:nvPr userDrawn="1"/>
        </p:nvCxnSpPr>
        <p:spPr>
          <a:xfrm>
            <a:off x="5796136" y="2304953"/>
            <a:ext cx="3099620" cy="0"/>
          </a:xfrm>
          <a:prstGeom prst="line">
            <a:avLst/>
          </a:prstGeom>
          <a:ln w="3175">
            <a:solidFill>
              <a:srgbClr val="373737"/>
            </a:solidFill>
          </a:ln>
        </p:spPr>
        <p:style>
          <a:lnRef idx="1">
            <a:schemeClr val="accent1"/>
          </a:lnRef>
          <a:fillRef idx="0">
            <a:schemeClr val="accent1"/>
          </a:fillRef>
          <a:effectRef idx="0">
            <a:schemeClr val="accent1"/>
          </a:effectRef>
          <a:fontRef idx="minor">
            <a:schemeClr val="tx1"/>
          </a:fontRef>
        </p:style>
      </p:cxnSp>
      <p:cxnSp>
        <p:nvCxnSpPr>
          <p:cNvPr id="88" name="Gerader Verbinder 87">
            <a:extLst>
              <a:ext uri="{FF2B5EF4-FFF2-40B4-BE49-F238E27FC236}">
                <a16:creationId xmlns:a16="http://schemas.microsoft.com/office/drawing/2014/main" id="{EDD4A630-C8F8-46B2-B82C-B6D2AD821203}"/>
              </a:ext>
            </a:extLst>
          </p:cNvPr>
          <p:cNvCxnSpPr>
            <a:cxnSpLocks/>
          </p:cNvCxnSpPr>
          <p:nvPr userDrawn="1"/>
        </p:nvCxnSpPr>
        <p:spPr>
          <a:xfrm flipV="1">
            <a:off x="252449" y="4403954"/>
            <a:ext cx="3420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9" name="Gerader Verbinder 88">
            <a:extLst>
              <a:ext uri="{FF2B5EF4-FFF2-40B4-BE49-F238E27FC236}">
                <a16:creationId xmlns:a16="http://schemas.microsoft.com/office/drawing/2014/main" id="{9674DBE9-1D85-4FA0-93C4-BB65564F1D9E}"/>
              </a:ext>
            </a:extLst>
          </p:cNvPr>
          <p:cNvCxnSpPr>
            <a:cxnSpLocks/>
          </p:cNvCxnSpPr>
          <p:nvPr userDrawn="1"/>
        </p:nvCxnSpPr>
        <p:spPr>
          <a:xfrm rot="10800000" flipH="1" flipV="1">
            <a:off x="5475756" y="4403954"/>
            <a:ext cx="3420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1" name="Gerader Verbinder 90">
            <a:extLst>
              <a:ext uri="{FF2B5EF4-FFF2-40B4-BE49-F238E27FC236}">
                <a16:creationId xmlns:a16="http://schemas.microsoft.com/office/drawing/2014/main" id="{B3AD022E-824C-4EEE-B702-B02E32CC26A6}"/>
              </a:ext>
            </a:extLst>
          </p:cNvPr>
          <p:cNvCxnSpPr>
            <a:cxnSpLocks/>
          </p:cNvCxnSpPr>
          <p:nvPr userDrawn="1"/>
        </p:nvCxnSpPr>
        <p:spPr>
          <a:xfrm>
            <a:off x="252449" y="2304953"/>
            <a:ext cx="30996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5" name="Gerader Verbinder 94">
            <a:extLst>
              <a:ext uri="{FF2B5EF4-FFF2-40B4-BE49-F238E27FC236}">
                <a16:creationId xmlns:a16="http://schemas.microsoft.com/office/drawing/2014/main" id="{F3330B85-977E-436E-B1C4-0A15DC578706}"/>
              </a:ext>
            </a:extLst>
          </p:cNvPr>
          <p:cNvCxnSpPr>
            <a:cxnSpLocks/>
          </p:cNvCxnSpPr>
          <p:nvPr userDrawn="1"/>
        </p:nvCxnSpPr>
        <p:spPr>
          <a:xfrm>
            <a:off x="252449" y="3351496"/>
            <a:ext cx="2844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8" name="Gerader Verbinder 97">
            <a:extLst>
              <a:ext uri="{FF2B5EF4-FFF2-40B4-BE49-F238E27FC236}">
                <a16:creationId xmlns:a16="http://schemas.microsoft.com/office/drawing/2014/main" id="{BF883AAD-2574-4D86-9BA4-00C895477FAA}"/>
              </a:ext>
            </a:extLst>
          </p:cNvPr>
          <p:cNvCxnSpPr>
            <a:cxnSpLocks/>
          </p:cNvCxnSpPr>
          <p:nvPr userDrawn="1"/>
        </p:nvCxnSpPr>
        <p:spPr>
          <a:xfrm flipH="1">
            <a:off x="6051756" y="3351496"/>
            <a:ext cx="2844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3" name="Gerader Verbinder 102">
            <a:extLst>
              <a:ext uri="{FF2B5EF4-FFF2-40B4-BE49-F238E27FC236}">
                <a16:creationId xmlns:a16="http://schemas.microsoft.com/office/drawing/2014/main" id="{82282B47-02D8-4449-9C76-F9B71532AFE7}"/>
              </a:ext>
            </a:extLst>
          </p:cNvPr>
          <p:cNvCxnSpPr>
            <a:cxnSpLocks/>
          </p:cNvCxnSpPr>
          <p:nvPr userDrawn="1"/>
        </p:nvCxnSpPr>
        <p:spPr>
          <a:xfrm flipV="1">
            <a:off x="4572000" y="1541064"/>
            <a:ext cx="0" cy="180000"/>
          </a:xfrm>
          <a:prstGeom prst="line">
            <a:avLst/>
          </a:prstGeom>
          <a:ln w="3175">
            <a:solidFill>
              <a:srgbClr val="373737"/>
            </a:solidFill>
          </a:ln>
        </p:spPr>
        <p:style>
          <a:lnRef idx="1">
            <a:schemeClr val="accent1"/>
          </a:lnRef>
          <a:fillRef idx="0">
            <a:schemeClr val="accent1"/>
          </a:fillRef>
          <a:effectRef idx="0">
            <a:schemeClr val="accent1"/>
          </a:effectRef>
          <a:fontRef idx="minor">
            <a:schemeClr val="tx1"/>
          </a:fontRef>
        </p:style>
      </p:cxnSp>
      <p:sp>
        <p:nvSpPr>
          <p:cNvPr id="104" name="Textplatzhalter 4">
            <a:extLst>
              <a:ext uri="{FF2B5EF4-FFF2-40B4-BE49-F238E27FC236}">
                <a16:creationId xmlns:a16="http://schemas.microsoft.com/office/drawing/2014/main" id="{824B465F-653C-40F0-8E9E-4709F8A3A63C}"/>
              </a:ext>
            </a:extLst>
          </p:cNvPr>
          <p:cNvSpPr>
            <a:spLocks noGrp="1"/>
          </p:cNvSpPr>
          <p:nvPr>
            <p:ph type="body" sz="quarter" idx="33" hasCustomPrompt="1"/>
          </p:nvPr>
        </p:nvSpPr>
        <p:spPr>
          <a:xfrm>
            <a:off x="2887195" y="1320883"/>
            <a:ext cx="3374898" cy="179998"/>
          </a:xfrm>
          <a:noFill/>
        </p:spPr>
        <p:txBody>
          <a:bodyPr lIns="0" tIns="0" rIns="0" bIns="0" anchor="t">
            <a:noAutofit/>
          </a:bodyPr>
          <a:lstStyle>
            <a:lvl1pPr marL="0" indent="0" algn="ct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zum obigen Punkt</a:t>
            </a:r>
          </a:p>
        </p:txBody>
      </p:sp>
      <p:cxnSp>
        <p:nvCxnSpPr>
          <p:cNvPr id="105" name="Gerader Verbinder 104">
            <a:extLst>
              <a:ext uri="{FF2B5EF4-FFF2-40B4-BE49-F238E27FC236}">
                <a16:creationId xmlns:a16="http://schemas.microsoft.com/office/drawing/2014/main" id="{366DF6AE-AA49-4DBB-9EF7-4C531A0F2B8D}"/>
              </a:ext>
            </a:extLst>
          </p:cNvPr>
          <p:cNvCxnSpPr>
            <a:cxnSpLocks/>
          </p:cNvCxnSpPr>
          <p:nvPr userDrawn="1"/>
        </p:nvCxnSpPr>
        <p:spPr>
          <a:xfrm flipV="1">
            <a:off x="4572000" y="1531638"/>
            <a:ext cx="0" cy="18000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106" name="Textplatzhalter 4">
            <a:extLst>
              <a:ext uri="{FF2B5EF4-FFF2-40B4-BE49-F238E27FC236}">
                <a16:creationId xmlns:a16="http://schemas.microsoft.com/office/drawing/2014/main" id="{F2151512-C6F9-4335-AD37-3573232424C9}"/>
              </a:ext>
            </a:extLst>
          </p:cNvPr>
          <p:cNvSpPr>
            <a:spLocks noGrp="1"/>
          </p:cNvSpPr>
          <p:nvPr>
            <p:ph type="body" sz="quarter" idx="32" hasCustomPrompt="1"/>
          </p:nvPr>
        </p:nvSpPr>
        <p:spPr>
          <a:xfrm>
            <a:off x="2887195" y="1088178"/>
            <a:ext cx="3374898" cy="215444"/>
          </a:xfrm>
          <a:noFill/>
        </p:spPr>
        <p:txBody>
          <a:bodyPr lIns="0" tIns="0" rIns="0" bIns="0" anchor="b">
            <a:noAutofit/>
          </a:bodyPr>
          <a:lstStyle>
            <a:lvl1pPr marL="0" indent="0" algn="ctr">
              <a:spcBef>
                <a:spcPts val="0"/>
              </a:spcBef>
              <a:buNone/>
              <a:defRPr sz="1400" b="1" cap="all" baseline="0">
                <a:solidFill>
                  <a:schemeClr val="accent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01</a:t>
            </a:r>
          </a:p>
        </p:txBody>
      </p:sp>
      <p:sp>
        <p:nvSpPr>
          <p:cNvPr id="113" name="Textplatzhalter 4">
            <a:extLst>
              <a:ext uri="{FF2B5EF4-FFF2-40B4-BE49-F238E27FC236}">
                <a16:creationId xmlns:a16="http://schemas.microsoft.com/office/drawing/2014/main" id="{BD120F40-FBD7-4E2F-8137-CB59AA7CC9B8}"/>
              </a:ext>
            </a:extLst>
          </p:cNvPr>
          <p:cNvSpPr>
            <a:spLocks noGrp="1"/>
          </p:cNvSpPr>
          <p:nvPr>
            <p:ph type="body" sz="quarter" idx="35" hasCustomPrompt="1"/>
          </p:nvPr>
        </p:nvSpPr>
        <p:spPr>
          <a:xfrm>
            <a:off x="253006" y="4405210"/>
            <a:ext cx="2804753" cy="543028"/>
          </a:xfrm>
          <a:noFill/>
        </p:spPr>
        <p:txBody>
          <a:bodyPr lIns="0" tIns="0" rIns="0" bIns="0" anchor="t">
            <a:noAutofit/>
          </a:bodyPr>
          <a:lstStyle>
            <a:lvl1pPr marL="0" indent="0" algn="l">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a:t>
            </a:r>
            <a:br>
              <a:rPr lang="de-DE" sz="1100">
                <a:solidFill>
                  <a:schemeClr val="tx2"/>
                </a:solidFill>
              </a:rPr>
            </a:br>
            <a:r>
              <a:rPr lang="de-DE" sz="1100">
                <a:solidFill>
                  <a:schemeClr val="tx2"/>
                </a:solidFill>
              </a:rPr>
              <a:t>zum obigen Punkt</a:t>
            </a:r>
          </a:p>
        </p:txBody>
      </p:sp>
      <p:sp>
        <p:nvSpPr>
          <p:cNvPr id="116" name="Textplatzhalter 4">
            <a:extLst>
              <a:ext uri="{FF2B5EF4-FFF2-40B4-BE49-F238E27FC236}">
                <a16:creationId xmlns:a16="http://schemas.microsoft.com/office/drawing/2014/main" id="{4E8565F0-5DA2-4103-B961-1AE1A0DF1AA1}"/>
              </a:ext>
            </a:extLst>
          </p:cNvPr>
          <p:cNvSpPr>
            <a:spLocks noGrp="1"/>
          </p:cNvSpPr>
          <p:nvPr>
            <p:ph type="body" sz="quarter" idx="38" hasCustomPrompt="1"/>
          </p:nvPr>
        </p:nvSpPr>
        <p:spPr>
          <a:xfrm>
            <a:off x="256283" y="2312306"/>
            <a:ext cx="2804753" cy="543028"/>
          </a:xfrm>
          <a:noFill/>
        </p:spPr>
        <p:txBody>
          <a:bodyPr lIns="0" tIns="0" rIns="0" bIns="0" anchor="t">
            <a:noAutofit/>
          </a:bodyPr>
          <a:lstStyle>
            <a:lvl1pPr marL="0" indent="0" algn="l">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a:t>
            </a:r>
            <a:br>
              <a:rPr lang="de-DE" sz="1100">
                <a:solidFill>
                  <a:schemeClr val="tx2"/>
                </a:solidFill>
              </a:rPr>
            </a:br>
            <a:r>
              <a:rPr lang="de-DE" sz="1100">
                <a:solidFill>
                  <a:schemeClr val="tx2"/>
                </a:solidFill>
              </a:rPr>
              <a:t>zum obigen Punkt</a:t>
            </a:r>
          </a:p>
        </p:txBody>
      </p:sp>
      <p:sp>
        <p:nvSpPr>
          <p:cNvPr id="123" name="Textplatzhalter 4">
            <a:extLst>
              <a:ext uri="{FF2B5EF4-FFF2-40B4-BE49-F238E27FC236}">
                <a16:creationId xmlns:a16="http://schemas.microsoft.com/office/drawing/2014/main" id="{D3876E84-FEE1-4E92-BC68-81AB0926A4E6}"/>
              </a:ext>
            </a:extLst>
          </p:cNvPr>
          <p:cNvSpPr>
            <a:spLocks noGrp="1"/>
          </p:cNvSpPr>
          <p:nvPr>
            <p:ph type="body" sz="quarter" idx="39" hasCustomPrompt="1"/>
          </p:nvPr>
        </p:nvSpPr>
        <p:spPr>
          <a:xfrm>
            <a:off x="6090246" y="3123830"/>
            <a:ext cx="2804753" cy="215444"/>
          </a:xfrm>
          <a:noFill/>
        </p:spPr>
        <p:txBody>
          <a:bodyPr lIns="0" tIns="0" rIns="0" bIns="0" anchor="b">
            <a:noAutofit/>
          </a:bodyPr>
          <a:lstStyle>
            <a:lvl1pPr marL="0" indent="0" algn="r">
              <a:spcBef>
                <a:spcPts val="0"/>
              </a:spcBef>
              <a:buNone/>
              <a:defRPr sz="1400" b="1" cap="all" baseline="0">
                <a:solidFill>
                  <a:schemeClr val="accent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03</a:t>
            </a:r>
          </a:p>
        </p:txBody>
      </p:sp>
      <p:sp>
        <p:nvSpPr>
          <p:cNvPr id="124" name="Textplatzhalter 4">
            <a:extLst>
              <a:ext uri="{FF2B5EF4-FFF2-40B4-BE49-F238E27FC236}">
                <a16:creationId xmlns:a16="http://schemas.microsoft.com/office/drawing/2014/main" id="{EDC8268F-E1E7-4B9E-8061-18A8A028F6D6}"/>
              </a:ext>
            </a:extLst>
          </p:cNvPr>
          <p:cNvSpPr>
            <a:spLocks noGrp="1"/>
          </p:cNvSpPr>
          <p:nvPr>
            <p:ph type="body" sz="quarter" idx="40" hasCustomPrompt="1"/>
          </p:nvPr>
        </p:nvSpPr>
        <p:spPr>
          <a:xfrm>
            <a:off x="6090246" y="3356536"/>
            <a:ext cx="2804753" cy="543028"/>
          </a:xfrm>
          <a:noFill/>
        </p:spPr>
        <p:txBody>
          <a:bodyPr lIns="0" tIns="0" rIns="0" bIns="0" anchor="t">
            <a:noAutofit/>
          </a:bodyPr>
          <a:lstStyle>
            <a:lvl1pPr marL="0" indent="0" algn="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a:t>
            </a:r>
            <a:br>
              <a:rPr lang="de-DE" sz="1100">
                <a:solidFill>
                  <a:schemeClr val="tx2"/>
                </a:solidFill>
              </a:rPr>
            </a:br>
            <a:r>
              <a:rPr lang="de-DE" sz="1100">
                <a:solidFill>
                  <a:schemeClr val="tx2"/>
                </a:solidFill>
              </a:rPr>
              <a:t>zum obigen Punkt</a:t>
            </a:r>
          </a:p>
        </p:txBody>
      </p:sp>
      <p:sp>
        <p:nvSpPr>
          <p:cNvPr id="125" name="Textplatzhalter 4">
            <a:extLst>
              <a:ext uri="{FF2B5EF4-FFF2-40B4-BE49-F238E27FC236}">
                <a16:creationId xmlns:a16="http://schemas.microsoft.com/office/drawing/2014/main" id="{A5592C98-1D81-49DB-9091-D3DE472274DE}"/>
              </a:ext>
            </a:extLst>
          </p:cNvPr>
          <p:cNvSpPr>
            <a:spLocks noGrp="1"/>
          </p:cNvSpPr>
          <p:nvPr>
            <p:ph type="body" sz="quarter" idx="41" hasCustomPrompt="1"/>
          </p:nvPr>
        </p:nvSpPr>
        <p:spPr>
          <a:xfrm>
            <a:off x="6090246" y="4168712"/>
            <a:ext cx="2804753" cy="215444"/>
          </a:xfrm>
          <a:noFill/>
        </p:spPr>
        <p:txBody>
          <a:bodyPr lIns="0" tIns="0" rIns="0" bIns="0" anchor="b">
            <a:noAutofit/>
          </a:bodyPr>
          <a:lstStyle>
            <a:lvl1pPr marL="0" indent="0" algn="r">
              <a:spcBef>
                <a:spcPts val="0"/>
              </a:spcBef>
              <a:buNone/>
              <a:defRPr sz="1400" b="1" cap="all" baseline="0">
                <a:solidFill>
                  <a:schemeClr val="accent3"/>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04</a:t>
            </a:r>
          </a:p>
        </p:txBody>
      </p:sp>
      <p:sp>
        <p:nvSpPr>
          <p:cNvPr id="126" name="Textplatzhalter 4">
            <a:extLst>
              <a:ext uri="{FF2B5EF4-FFF2-40B4-BE49-F238E27FC236}">
                <a16:creationId xmlns:a16="http://schemas.microsoft.com/office/drawing/2014/main" id="{315B0D28-28AC-4773-A9BB-00593A4CEEC2}"/>
              </a:ext>
            </a:extLst>
          </p:cNvPr>
          <p:cNvSpPr>
            <a:spLocks noGrp="1"/>
          </p:cNvSpPr>
          <p:nvPr>
            <p:ph type="body" sz="quarter" idx="42" hasCustomPrompt="1"/>
          </p:nvPr>
        </p:nvSpPr>
        <p:spPr>
          <a:xfrm>
            <a:off x="6093523" y="2075809"/>
            <a:ext cx="2804753" cy="215444"/>
          </a:xfrm>
          <a:noFill/>
        </p:spPr>
        <p:txBody>
          <a:bodyPr lIns="0" tIns="0" rIns="0" bIns="0" anchor="b">
            <a:noAutofit/>
          </a:bodyPr>
          <a:lstStyle>
            <a:lvl1pPr marL="0" indent="0" algn="r">
              <a:spcBef>
                <a:spcPts val="0"/>
              </a:spcBef>
              <a:buNone/>
              <a:defRPr sz="1400" b="1" cap="all" baseline="0">
                <a:solidFill>
                  <a:schemeClr val="tx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02</a:t>
            </a:r>
          </a:p>
        </p:txBody>
      </p:sp>
      <p:sp>
        <p:nvSpPr>
          <p:cNvPr id="127" name="Textplatzhalter 4">
            <a:extLst>
              <a:ext uri="{FF2B5EF4-FFF2-40B4-BE49-F238E27FC236}">
                <a16:creationId xmlns:a16="http://schemas.microsoft.com/office/drawing/2014/main" id="{87B03B6A-F6BE-4699-880B-669EB48DBC1F}"/>
              </a:ext>
            </a:extLst>
          </p:cNvPr>
          <p:cNvSpPr>
            <a:spLocks noGrp="1"/>
          </p:cNvSpPr>
          <p:nvPr>
            <p:ph type="body" sz="quarter" idx="43" hasCustomPrompt="1"/>
          </p:nvPr>
        </p:nvSpPr>
        <p:spPr>
          <a:xfrm>
            <a:off x="6090246" y="4401418"/>
            <a:ext cx="2804753" cy="543028"/>
          </a:xfrm>
          <a:noFill/>
        </p:spPr>
        <p:txBody>
          <a:bodyPr lIns="0" tIns="0" rIns="0" bIns="0" anchor="t">
            <a:noAutofit/>
          </a:bodyPr>
          <a:lstStyle>
            <a:lvl1pPr marL="0" indent="0" algn="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a:t>
            </a:r>
            <a:br>
              <a:rPr lang="de-DE" sz="1100">
                <a:solidFill>
                  <a:schemeClr val="tx2"/>
                </a:solidFill>
              </a:rPr>
            </a:br>
            <a:r>
              <a:rPr lang="de-DE" sz="1100">
                <a:solidFill>
                  <a:schemeClr val="tx2"/>
                </a:solidFill>
              </a:rPr>
              <a:t>zum obigen Punkt</a:t>
            </a:r>
          </a:p>
        </p:txBody>
      </p:sp>
      <p:sp>
        <p:nvSpPr>
          <p:cNvPr id="128" name="Textplatzhalter 4">
            <a:extLst>
              <a:ext uri="{FF2B5EF4-FFF2-40B4-BE49-F238E27FC236}">
                <a16:creationId xmlns:a16="http://schemas.microsoft.com/office/drawing/2014/main" id="{D8F6E3D6-A317-4CCF-90F2-19DF998AD64F}"/>
              </a:ext>
            </a:extLst>
          </p:cNvPr>
          <p:cNvSpPr>
            <a:spLocks noGrp="1"/>
          </p:cNvSpPr>
          <p:nvPr>
            <p:ph type="body" sz="quarter" idx="44" hasCustomPrompt="1"/>
          </p:nvPr>
        </p:nvSpPr>
        <p:spPr>
          <a:xfrm>
            <a:off x="6093523" y="2308514"/>
            <a:ext cx="2804753" cy="543028"/>
          </a:xfrm>
          <a:noFill/>
        </p:spPr>
        <p:txBody>
          <a:bodyPr lIns="0" tIns="0" rIns="0" bIns="0" anchor="t">
            <a:noAutofit/>
          </a:bodyPr>
          <a:lstStyle>
            <a:lvl1pPr marL="0" indent="0" algn="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a:t>
            </a:r>
            <a:br>
              <a:rPr lang="de-DE" sz="1100">
                <a:solidFill>
                  <a:schemeClr val="tx2"/>
                </a:solidFill>
              </a:rPr>
            </a:br>
            <a:r>
              <a:rPr lang="de-DE" sz="1100">
                <a:solidFill>
                  <a:schemeClr val="tx2"/>
                </a:solidFill>
              </a:rPr>
              <a:t>zum obigen Punkt</a:t>
            </a:r>
          </a:p>
        </p:txBody>
      </p:sp>
    </p:spTree>
    <p:extLst>
      <p:ext uri="{BB962C8B-B14F-4D97-AF65-F5344CB8AC3E}">
        <p14:creationId xmlns:p14="http://schemas.microsoft.com/office/powerpoint/2010/main" val="9375261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fik (8x)">
    <p:spTree>
      <p:nvGrpSpPr>
        <p:cNvPr id="1" name=""/>
        <p:cNvGrpSpPr/>
        <p:nvPr/>
      </p:nvGrpSpPr>
      <p:grpSpPr>
        <a:xfrm>
          <a:off x="0" y="0"/>
          <a:ext cx="0" cy="0"/>
          <a:chOff x="0" y="0"/>
          <a:chExt cx="0" cy="0"/>
        </a:xfrm>
      </p:grpSpPr>
      <p:sp>
        <p:nvSpPr>
          <p:cNvPr id="67" name="Bildplatzhalter 3">
            <a:extLst>
              <a:ext uri="{FF2B5EF4-FFF2-40B4-BE49-F238E27FC236}">
                <a16:creationId xmlns:a16="http://schemas.microsoft.com/office/drawing/2014/main" id="{4D772852-7F9D-429A-8C70-471A58B37D2A}"/>
              </a:ext>
            </a:extLst>
          </p:cNvPr>
          <p:cNvSpPr>
            <a:spLocks noGrp="1"/>
          </p:cNvSpPr>
          <p:nvPr userDrawn="1">
            <p:ph type="pic" sz="quarter" idx="10"/>
          </p:nvPr>
        </p:nvSpPr>
        <p:spPr>
          <a:xfrm>
            <a:off x="3517661" y="1915314"/>
            <a:ext cx="2109600" cy="2109600"/>
          </a:xfrm>
          <a:prstGeom prst="ellipse">
            <a:avLst/>
          </a:prstGeom>
        </p:spPr>
        <p:txBody>
          <a:bodyPr anchor="ctr"/>
          <a:lstStyle>
            <a:lvl1pPr marL="0" indent="0" algn="ctr">
              <a:buNone/>
              <a:defRPr/>
            </a:lvl1pPr>
          </a:lstStyle>
          <a:p>
            <a:r>
              <a:rPr lang="de-DE"/>
              <a:t>Bild durch Klicken auf Symbol hinzufügen</a:t>
            </a:r>
          </a:p>
        </p:txBody>
      </p:sp>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sp>
        <p:nvSpPr>
          <p:cNvPr id="41" name="Freihandform: Form 40">
            <a:extLst>
              <a:ext uri="{FF2B5EF4-FFF2-40B4-BE49-F238E27FC236}">
                <a16:creationId xmlns:a16="http://schemas.microsoft.com/office/drawing/2014/main" id="{E185388C-661C-4CEE-A413-E80337581236}"/>
              </a:ext>
            </a:extLst>
          </p:cNvPr>
          <p:cNvSpPr/>
          <p:nvPr/>
        </p:nvSpPr>
        <p:spPr>
          <a:xfrm rot="1357832">
            <a:off x="4071373" y="1496889"/>
            <a:ext cx="938800" cy="586293"/>
          </a:xfrm>
          <a:custGeom>
            <a:avLst/>
            <a:gdLst>
              <a:gd name="connsiteX0" fmla="*/ 938800 w 938800"/>
              <a:gd name="connsiteY0" fmla="*/ 0 h 586293"/>
              <a:gd name="connsiteX1" fmla="*/ 938800 w 938800"/>
              <a:gd name="connsiteY1" fmla="*/ 279273 h 586293"/>
              <a:gd name="connsiteX2" fmla="*/ 844199 w 938800"/>
              <a:gd name="connsiteY2" fmla="*/ 284049 h 586293"/>
              <a:gd name="connsiteX3" fmla="*/ 323135 w 938800"/>
              <a:gd name="connsiteY3" fmla="*/ 480767 h 586293"/>
              <a:gd name="connsiteX4" fmla="*/ 198973 w 938800"/>
              <a:gd name="connsiteY4" fmla="*/ 586293 h 586293"/>
              <a:gd name="connsiteX5" fmla="*/ 0 w 938800"/>
              <a:gd name="connsiteY5" fmla="*/ 387320 h 586293"/>
              <a:gd name="connsiteX6" fmla="*/ 67916 w 938800"/>
              <a:gd name="connsiteY6" fmla="*/ 324498 h 586293"/>
              <a:gd name="connsiteX7" fmla="*/ 813565 w 938800"/>
              <a:gd name="connsiteY7" fmla="*/ 6324 h 586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8800" h="586293">
                <a:moveTo>
                  <a:pt x="938800" y="0"/>
                </a:moveTo>
                <a:lnTo>
                  <a:pt x="938800" y="279273"/>
                </a:lnTo>
                <a:lnTo>
                  <a:pt x="844199" y="284049"/>
                </a:lnTo>
                <a:cubicBezTo>
                  <a:pt x="651144" y="303655"/>
                  <a:pt x="472996" y="373688"/>
                  <a:pt x="323135" y="480767"/>
                </a:cubicBezTo>
                <a:lnTo>
                  <a:pt x="198973" y="586293"/>
                </a:lnTo>
                <a:lnTo>
                  <a:pt x="0" y="387320"/>
                </a:lnTo>
                <a:lnTo>
                  <a:pt x="67916" y="324498"/>
                </a:lnTo>
                <a:cubicBezTo>
                  <a:pt x="273184" y="150012"/>
                  <a:pt x="530630" y="35058"/>
                  <a:pt x="813565" y="63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42" name="Freihandform: Form 41">
            <a:extLst>
              <a:ext uri="{FF2B5EF4-FFF2-40B4-BE49-F238E27FC236}">
                <a16:creationId xmlns:a16="http://schemas.microsoft.com/office/drawing/2014/main" id="{482E58BF-AFB5-42AA-951B-10A13275DA80}"/>
              </a:ext>
            </a:extLst>
          </p:cNvPr>
          <p:cNvSpPr/>
          <p:nvPr/>
        </p:nvSpPr>
        <p:spPr>
          <a:xfrm rot="1357832">
            <a:off x="3472611" y="1636464"/>
            <a:ext cx="587845" cy="954696"/>
          </a:xfrm>
          <a:custGeom>
            <a:avLst/>
            <a:gdLst>
              <a:gd name="connsiteX0" fmla="*/ 388897 w 587845"/>
              <a:gd name="connsiteY0" fmla="*/ 0 h 954696"/>
              <a:gd name="connsiteX1" fmla="*/ 587845 w 587845"/>
              <a:gd name="connsiteY1" fmla="*/ 198948 h 954696"/>
              <a:gd name="connsiteX2" fmla="*/ 479657 w 587845"/>
              <a:gd name="connsiteY2" fmla="*/ 327795 h 954696"/>
              <a:gd name="connsiteX3" fmla="*/ 286055 w 587845"/>
              <a:gd name="connsiteY3" fmla="*/ 850390 h 954696"/>
              <a:gd name="connsiteX4" fmla="*/ 281116 w 587845"/>
              <a:gd name="connsiteY4" fmla="*/ 954696 h 954696"/>
              <a:gd name="connsiteX5" fmla="*/ 0 w 587845"/>
              <a:gd name="connsiteY5" fmla="*/ 954696 h 954696"/>
              <a:gd name="connsiteX6" fmla="*/ 6214 w 587845"/>
              <a:gd name="connsiteY6" fmla="*/ 823458 h 954696"/>
              <a:gd name="connsiteX7" fmla="*/ 319937 w 587845"/>
              <a:gd name="connsiteY7" fmla="*/ 75450 h 954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7845" h="954696">
                <a:moveTo>
                  <a:pt x="388897" y="0"/>
                </a:moveTo>
                <a:lnTo>
                  <a:pt x="587845" y="198948"/>
                </a:lnTo>
                <a:lnTo>
                  <a:pt x="479657" y="327795"/>
                </a:lnTo>
                <a:cubicBezTo>
                  <a:pt x="373457" y="478325"/>
                  <a:pt x="304463" y="656983"/>
                  <a:pt x="286055" y="850390"/>
                </a:cubicBezTo>
                <a:lnTo>
                  <a:pt x="281116" y="954696"/>
                </a:lnTo>
                <a:lnTo>
                  <a:pt x="0" y="954696"/>
                </a:lnTo>
                <a:lnTo>
                  <a:pt x="6214" y="823458"/>
                </a:lnTo>
                <a:cubicBezTo>
                  <a:pt x="33193" y="540008"/>
                  <a:pt x="146664" y="281775"/>
                  <a:pt x="319937" y="7545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43" name="Freihandform: Form 42">
            <a:extLst>
              <a:ext uri="{FF2B5EF4-FFF2-40B4-BE49-F238E27FC236}">
                <a16:creationId xmlns:a16="http://schemas.microsoft.com/office/drawing/2014/main" id="{9CCB7F8E-9959-4960-81E3-55115238C627}"/>
              </a:ext>
            </a:extLst>
          </p:cNvPr>
          <p:cNvSpPr/>
          <p:nvPr/>
        </p:nvSpPr>
        <p:spPr>
          <a:xfrm rot="1357832">
            <a:off x="3098424" y="2553893"/>
            <a:ext cx="594171" cy="925124"/>
          </a:xfrm>
          <a:custGeom>
            <a:avLst/>
            <a:gdLst>
              <a:gd name="connsiteX0" fmla="*/ 0 w 594171"/>
              <a:gd name="connsiteY0" fmla="*/ 0 h 925124"/>
              <a:gd name="connsiteX1" fmla="*/ 281100 w 594171"/>
              <a:gd name="connsiteY1" fmla="*/ 0 h 925124"/>
              <a:gd name="connsiteX2" fmla="*/ 284350 w 594171"/>
              <a:gd name="connsiteY2" fmla="*/ 68641 h 925124"/>
              <a:gd name="connsiteX3" fmla="*/ 562306 w 594171"/>
              <a:gd name="connsiteY3" fmla="*/ 696386 h 925124"/>
              <a:gd name="connsiteX4" fmla="*/ 594171 w 594171"/>
              <a:gd name="connsiteY4" fmla="*/ 725694 h 925124"/>
              <a:gd name="connsiteX5" fmla="*/ 394741 w 594171"/>
              <a:gd name="connsiteY5" fmla="*/ 925124 h 925124"/>
              <a:gd name="connsiteX6" fmla="*/ 353677 w 594171"/>
              <a:gd name="connsiteY6" fmla="*/ 883814 h 925124"/>
              <a:gd name="connsiteX7" fmla="*/ 4509 w 594171"/>
              <a:gd name="connsiteY7" fmla="*/ 95241 h 925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4171" h="925124">
                <a:moveTo>
                  <a:pt x="0" y="0"/>
                </a:moveTo>
                <a:lnTo>
                  <a:pt x="281100" y="0"/>
                </a:lnTo>
                <a:lnTo>
                  <a:pt x="284350" y="68641"/>
                </a:lnTo>
                <a:cubicBezTo>
                  <a:pt x="307258" y="309325"/>
                  <a:pt x="408505" y="527168"/>
                  <a:pt x="562306" y="696386"/>
                </a:cubicBezTo>
                <a:lnTo>
                  <a:pt x="594171" y="725694"/>
                </a:lnTo>
                <a:lnTo>
                  <a:pt x="394741" y="925124"/>
                </a:lnTo>
                <a:lnTo>
                  <a:pt x="353677" y="883814"/>
                </a:lnTo>
                <a:cubicBezTo>
                  <a:pt x="160473" y="671242"/>
                  <a:pt x="33287" y="397588"/>
                  <a:pt x="4509" y="95241"/>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44" name="Freihandform: Form 43">
            <a:extLst>
              <a:ext uri="{FF2B5EF4-FFF2-40B4-BE49-F238E27FC236}">
                <a16:creationId xmlns:a16="http://schemas.microsoft.com/office/drawing/2014/main" id="{2BA2EE68-B345-4C95-88BA-6F739DF7FF92}"/>
              </a:ext>
            </a:extLst>
          </p:cNvPr>
          <p:cNvSpPr/>
          <p:nvPr/>
        </p:nvSpPr>
        <p:spPr>
          <a:xfrm rot="1357832">
            <a:off x="3250759" y="3486032"/>
            <a:ext cx="931540" cy="581176"/>
          </a:xfrm>
          <a:custGeom>
            <a:avLst/>
            <a:gdLst>
              <a:gd name="connsiteX0" fmla="*/ 200569 w 931540"/>
              <a:gd name="connsiteY0" fmla="*/ 0 h 581176"/>
              <a:gd name="connsiteX1" fmla="*/ 286283 w 931540"/>
              <a:gd name="connsiteY1" fmla="*/ 78835 h 581176"/>
              <a:gd name="connsiteX2" fmla="*/ 836938 w 931540"/>
              <a:gd name="connsiteY2" fmla="*/ 297459 h 581176"/>
              <a:gd name="connsiteX3" fmla="*/ 931540 w 931540"/>
              <a:gd name="connsiteY3" fmla="*/ 302236 h 581176"/>
              <a:gd name="connsiteX4" fmla="*/ 931540 w 931540"/>
              <a:gd name="connsiteY4" fmla="*/ 581176 h 581176"/>
              <a:gd name="connsiteX5" fmla="*/ 806304 w 931540"/>
              <a:gd name="connsiteY5" fmla="*/ 574852 h 581176"/>
              <a:gd name="connsiteX6" fmla="*/ 20305 w 931540"/>
              <a:gd name="connsiteY6" fmla="*/ 220996 h 581176"/>
              <a:gd name="connsiteX7" fmla="*/ 0 w 931540"/>
              <a:gd name="connsiteY7" fmla="*/ 200569 h 581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1540" h="581176">
                <a:moveTo>
                  <a:pt x="200569" y="0"/>
                </a:moveTo>
                <a:lnTo>
                  <a:pt x="286283" y="78835"/>
                </a:lnTo>
                <a:cubicBezTo>
                  <a:pt x="442048" y="198259"/>
                  <a:pt x="631013" y="276546"/>
                  <a:pt x="836938" y="297459"/>
                </a:cubicBezTo>
                <a:lnTo>
                  <a:pt x="931540" y="302236"/>
                </a:lnTo>
                <a:lnTo>
                  <a:pt x="931540" y="581176"/>
                </a:lnTo>
                <a:lnTo>
                  <a:pt x="806304" y="574852"/>
                </a:lnTo>
                <a:cubicBezTo>
                  <a:pt x="504507" y="544203"/>
                  <a:pt x="231710" y="415454"/>
                  <a:pt x="20305" y="220996"/>
                </a:cubicBezTo>
                <a:lnTo>
                  <a:pt x="0" y="200569"/>
                </a:lnTo>
                <a:close/>
              </a:path>
            </a:pathLst>
          </a:custGeom>
          <a:solidFill>
            <a:srgbClr val="F0821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45" name="Freihandform: Form 44">
            <a:extLst>
              <a:ext uri="{FF2B5EF4-FFF2-40B4-BE49-F238E27FC236}">
                <a16:creationId xmlns:a16="http://schemas.microsoft.com/office/drawing/2014/main" id="{8990F92F-2220-437C-BDF3-245B95C7999B}"/>
              </a:ext>
            </a:extLst>
          </p:cNvPr>
          <p:cNvSpPr/>
          <p:nvPr/>
        </p:nvSpPr>
        <p:spPr>
          <a:xfrm rot="1357832">
            <a:off x="4146604" y="3844601"/>
            <a:ext cx="944614" cy="597809"/>
          </a:xfrm>
          <a:custGeom>
            <a:avLst/>
            <a:gdLst>
              <a:gd name="connsiteX0" fmla="*/ 747069 w 944614"/>
              <a:gd name="connsiteY0" fmla="*/ 0 h 597809"/>
              <a:gd name="connsiteX1" fmla="*/ 944614 w 944614"/>
              <a:gd name="connsiteY1" fmla="*/ 197546 h 597809"/>
              <a:gd name="connsiteX2" fmla="*/ 898447 w 944614"/>
              <a:gd name="connsiteY2" fmla="*/ 243439 h 597809"/>
              <a:gd name="connsiteX3" fmla="*/ 109874 w 944614"/>
              <a:gd name="connsiteY3" fmla="*/ 592606 h 597809"/>
              <a:gd name="connsiteX4" fmla="*/ 0 w 944614"/>
              <a:gd name="connsiteY4" fmla="*/ 597809 h 597809"/>
              <a:gd name="connsiteX5" fmla="*/ 0 w 944614"/>
              <a:gd name="connsiteY5" fmla="*/ 319074 h 597809"/>
              <a:gd name="connsiteX6" fmla="*/ 85216 w 944614"/>
              <a:gd name="connsiteY6" fmla="*/ 315040 h 597809"/>
              <a:gd name="connsiteX7" fmla="*/ 712961 w 944614"/>
              <a:gd name="connsiteY7" fmla="*/ 37084 h 59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4614" h="597809">
                <a:moveTo>
                  <a:pt x="747069" y="0"/>
                </a:moveTo>
                <a:lnTo>
                  <a:pt x="944614" y="197546"/>
                </a:lnTo>
                <a:lnTo>
                  <a:pt x="898447" y="243439"/>
                </a:lnTo>
                <a:cubicBezTo>
                  <a:pt x="685875" y="436643"/>
                  <a:pt x="412221" y="563829"/>
                  <a:pt x="109874" y="592606"/>
                </a:cubicBezTo>
                <a:lnTo>
                  <a:pt x="0" y="597809"/>
                </a:lnTo>
                <a:lnTo>
                  <a:pt x="0" y="319074"/>
                </a:lnTo>
                <a:lnTo>
                  <a:pt x="85216" y="315040"/>
                </a:lnTo>
                <a:cubicBezTo>
                  <a:pt x="325900" y="292131"/>
                  <a:pt x="543743" y="190884"/>
                  <a:pt x="712961" y="37084"/>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46" name="Freihandform: Form 45">
            <a:extLst>
              <a:ext uri="{FF2B5EF4-FFF2-40B4-BE49-F238E27FC236}">
                <a16:creationId xmlns:a16="http://schemas.microsoft.com/office/drawing/2014/main" id="{F2D7D76C-ADDF-4FCF-8E1C-4C9F5D7AA9F6}"/>
              </a:ext>
            </a:extLst>
          </p:cNvPr>
          <p:cNvSpPr/>
          <p:nvPr/>
        </p:nvSpPr>
        <p:spPr>
          <a:xfrm rot="1357832">
            <a:off x="5097052" y="3375744"/>
            <a:ext cx="573659" cy="911344"/>
          </a:xfrm>
          <a:custGeom>
            <a:avLst/>
            <a:gdLst>
              <a:gd name="connsiteX0" fmla="*/ 296776 w 573659"/>
              <a:gd name="connsiteY0" fmla="*/ 0 h 911344"/>
              <a:gd name="connsiteX1" fmla="*/ 573659 w 573659"/>
              <a:gd name="connsiteY1" fmla="*/ 0 h 911344"/>
              <a:gd name="connsiteX2" fmla="*/ 568111 w 573659"/>
              <a:gd name="connsiteY2" fmla="*/ 109868 h 911344"/>
              <a:gd name="connsiteX3" fmla="*/ 214255 w 573659"/>
              <a:gd name="connsiteY3" fmla="*/ 895867 h 911344"/>
              <a:gd name="connsiteX4" fmla="*/ 198686 w 573659"/>
              <a:gd name="connsiteY4" fmla="*/ 911344 h 911344"/>
              <a:gd name="connsiteX5" fmla="*/ 0 w 573659"/>
              <a:gd name="connsiteY5" fmla="*/ 712659 h 911344"/>
              <a:gd name="connsiteX6" fmla="*/ 74036 w 573659"/>
              <a:gd name="connsiteY6" fmla="*/ 632164 h 911344"/>
              <a:gd name="connsiteX7" fmla="*/ 292660 w 573659"/>
              <a:gd name="connsiteY7" fmla="*/ 81508 h 91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3659" h="911344">
                <a:moveTo>
                  <a:pt x="296776" y="0"/>
                </a:moveTo>
                <a:lnTo>
                  <a:pt x="573659" y="0"/>
                </a:lnTo>
                <a:lnTo>
                  <a:pt x="568111" y="109868"/>
                </a:lnTo>
                <a:cubicBezTo>
                  <a:pt x="537462" y="411666"/>
                  <a:pt x="408713" y="684462"/>
                  <a:pt x="214255" y="895867"/>
                </a:cubicBezTo>
                <a:lnTo>
                  <a:pt x="198686" y="911344"/>
                </a:lnTo>
                <a:lnTo>
                  <a:pt x="0" y="712659"/>
                </a:lnTo>
                <a:lnTo>
                  <a:pt x="74036" y="632164"/>
                </a:lnTo>
                <a:cubicBezTo>
                  <a:pt x="193460" y="476398"/>
                  <a:pt x="271747" y="287434"/>
                  <a:pt x="292660" y="8150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47" name="Freihandform: Form 46">
            <a:extLst>
              <a:ext uri="{FF2B5EF4-FFF2-40B4-BE49-F238E27FC236}">
                <a16:creationId xmlns:a16="http://schemas.microsoft.com/office/drawing/2014/main" id="{F473DB4C-0DF9-44DA-8BD9-2743611108C3}"/>
              </a:ext>
            </a:extLst>
          </p:cNvPr>
          <p:cNvSpPr/>
          <p:nvPr/>
        </p:nvSpPr>
        <p:spPr>
          <a:xfrm rot="1357832">
            <a:off x="5468054" y="2479229"/>
            <a:ext cx="572839" cy="934998"/>
          </a:xfrm>
          <a:custGeom>
            <a:avLst/>
            <a:gdLst>
              <a:gd name="connsiteX0" fmla="*/ 196684 w 572839"/>
              <a:gd name="connsiteY0" fmla="*/ 0 h 934998"/>
              <a:gd name="connsiteX1" fmla="*/ 217742 w 572839"/>
              <a:gd name="connsiteY1" fmla="*/ 21184 h 934998"/>
              <a:gd name="connsiteX2" fmla="*/ 566909 w 572839"/>
              <a:gd name="connsiteY2" fmla="*/ 809757 h 934998"/>
              <a:gd name="connsiteX3" fmla="*/ 572839 w 572839"/>
              <a:gd name="connsiteY3" fmla="*/ 934998 h 934998"/>
              <a:gd name="connsiteX4" fmla="*/ 295939 w 572839"/>
              <a:gd name="connsiteY4" fmla="*/ 934998 h 934998"/>
              <a:gd name="connsiteX5" fmla="*/ 291285 w 572839"/>
              <a:gd name="connsiteY5" fmla="*/ 836689 h 934998"/>
              <a:gd name="connsiteX6" fmla="*/ 13329 w 572839"/>
              <a:gd name="connsiteY6" fmla="*/ 208943 h 934998"/>
              <a:gd name="connsiteX7" fmla="*/ 0 w 572839"/>
              <a:gd name="connsiteY7" fmla="*/ 196684 h 934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2839" h="934998">
                <a:moveTo>
                  <a:pt x="196684" y="0"/>
                </a:moveTo>
                <a:lnTo>
                  <a:pt x="217742" y="21184"/>
                </a:lnTo>
                <a:cubicBezTo>
                  <a:pt x="410946" y="233756"/>
                  <a:pt x="538132" y="507410"/>
                  <a:pt x="566909" y="809757"/>
                </a:cubicBezTo>
                <a:lnTo>
                  <a:pt x="572839" y="934998"/>
                </a:lnTo>
                <a:lnTo>
                  <a:pt x="295939" y="934998"/>
                </a:lnTo>
                <a:lnTo>
                  <a:pt x="291285" y="836689"/>
                </a:lnTo>
                <a:cubicBezTo>
                  <a:pt x="268376" y="596005"/>
                  <a:pt x="167129" y="378162"/>
                  <a:pt x="13329" y="208943"/>
                </a:cubicBezTo>
                <a:lnTo>
                  <a:pt x="0" y="19668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48" name="Freihandform: Form 47">
            <a:extLst>
              <a:ext uri="{FF2B5EF4-FFF2-40B4-BE49-F238E27FC236}">
                <a16:creationId xmlns:a16="http://schemas.microsoft.com/office/drawing/2014/main" id="{76E351E0-D61E-46E0-9B9C-6BFF0D6AD5E0}"/>
              </a:ext>
            </a:extLst>
          </p:cNvPr>
          <p:cNvSpPr/>
          <p:nvPr/>
        </p:nvSpPr>
        <p:spPr>
          <a:xfrm rot="1357832">
            <a:off x="4968462" y="1872992"/>
            <a:ext cx="944816" cy="598217"/>
          </a:xfrm>
          <a:custGeom>
            <a:avLst/>
            <a:gdLst>
              <a:gd name="connsiteX0" fmla="*/ 0 w 944816"/>
              <a:gd name="connsiteY0" fmla="*/ 0 h 598217"/>
              <a:gd name="connsiteX1" fmla="*/ 118505 w 944816"/>
              <a:gd name="connsiteY1" fmla="*/ 5984 h 598217"/>
              <a:gd name="connsiteX2" fmla="*/ 904505 w 944816"/>
              <a:gd name="connsiteY2" fmla="*/ 359841 h 598217"/>
              <a:gd name="connsiteX3" fmla="*/ 944816 w 944816"/>
              <a:gd name="connsiteY3" fmla="*/ 400393 h 598217"/>
              <a:gd name="connsiteX4" fmla="*/ 746992 w 944816"/>
              <a:gd name="connsiteY4" fmla="*/ 598217 h 598217"/>
              <a:gd name="connsiteX5" fmla="*/ 642743 w 944816"/>
              <a:gd name="connsiteY5" fmla="*/ 502333 h 598217"/>
              <a:gd name="connsiteX6" fmla="*/ 92087 w 944816"/>
              <a:gd name="connsiteY6" fmla="*/ 283709 h 598217"/>
              <a:gd name="connsiteX7" fmla="*/ 0 w 944816"/>
              <a:gd name="connsiteY7" fmla="*/ 279059 h 598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4816" h="598217">
                <a:moveTo>
                  <a:pt x="0" y="0"/>
                </a:moveTo>
                <a:lnTo>
                  <a:pt x="118505" y="5984"/>
                </a:lnTo>
                <a:cubicBezTo>
                  <a:pt x="420303" y="36633"/>
                  <a:pt x="693099" y="165382"/>
                  <a:pt x="904505" y="359841"/>
                </a:cubicBezTo>
                <a:lnTo>
                  <a:pt x="944816" y="400393"/>
                </a:lnTo>
                <a:lnTo>
                  <a:pt x="746992" y="598217"/>
                </a:lnTo>
                <a:lnTo>
                  <a:pt x="642743" y="502333"/>
                </a:lnTo>
                <a:cubicBezTo>
                  <a:pt x="486977" y="382909"/>
                  <a:pt x="298013" y="304622"/>
                  <a:pt x="92087" y="283709"/>
                </a:cubicBezTo>
                <a:lnTo>
                  <a:pt x="0" y="27905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cxnSp>
        <p:nvCxnSpPr>
          <p:cNvPr id="51" name="Gerader Verbinder 50">
            <a:extLst>
              <a:ext uri="{FF2B5EF4-FFF2-40B4-BE49-F238E27FC236}">
                <a16:creationId xmlns:a16="http://schemas.microsoft.com/office/drawing/2014/main" id="{08609400-6B2D-497C-8709-AAE9232DC111}"/>
              </a:ext>
            </a:extLst>
          </p:cNvPr>
          <p:cNvCxnSpPr>
            <a:cxnSpLocks/>
          </p:cNvCxnSpPr>
          <p:nvPr userDrawn="1"/>
        </p:nvCxnSpPr>
        <p:spPr>
          <a:xfrm>
            <a:off x="252448" y="3991160"/>
            <a:ext cx="32652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4" name="Gerader Verbinder 53">
            <a:extLst>
              <a:ext uri="{FF2B5EF4-FFF2-40B4-BE49-F238E27FC236}">
                <a16:creationId xmlns:a16="http://schemas.microsoft.com/office/drawing/2014/main" id="{C6E56A27-E639-49F5-8843-D7A403286E41}"/>
              </a:ext>
            </a:extLst>
          </p:cNvPr>
          <p:cNvCxnSpPr>
            <a:cxnSpLocks/>
          </p:cNvCxnSpPr>
          <p:nvPr userDrawn="1"/>
        </p:nvCxnSpPr>
        <p:spPr>
          <a:xfrm rot="10800000" flipH="1" flipV="1">
            <a:off x="5630556" y="3991160"/>
            <a:ext cx="32652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Gerader Verbinder 54">
            <a:extLst>
              <a:ext uri="{FF2B5EF4-FFF2-40B4-BE49-F238E27FC236}">
                <a16:creationId xmlns:a16="http://schemas.microsoft.com/office/drawing/2014/main" id="{7CEE81D6-D730-40F8-BB3B-19F889B0E52F}"/>
              </a:ext>
            </a:extLst>
          </p:cNvPr>
          <p:cNvCxnSpPr>
            <a:cxnSpLocks/>
          </p:cNvCxnSpPr>
          <p:nvPr userDrawn="1"/>
        </p:nvCxnSpPr>
        <p:spPr>
          <a:xfrm>
            <a:off x="252449" y="1944749"/>
            <a:ext cx="3265212"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Gerader Verbinder 57">
            <a:extLst>
              <a:ext uri="{FF2B5EF4-FFF2-40B4-BE49-F238E27FC236}">
                <a16:creationId xmlns:a16="http://schemas.microsoft.com/office/drawing/2014/main" id="{87DF5553-D7BE-47C8-BA48-D29758F90C57}"/>
              </a:ext>
            </a:extLst>
          </p:cNvPr>
          <p:cNvCxnSpPr>
            <a:cxnSpLocks/>
          </p:cNvCxnSpPr>
          <p:nvPr userDrawn="1"/>
        </p:nvCxnSpPr>
        <p:spPr>
          <a:xfrm>
            <a:off x="252449" y="2964997"/>
            <a:ext cx="2844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1" name="Gerader Verbinder 60">
            <a:extLst>
              <a:ext uri="{FF2B5EF4-FFF2-40B4-BE49-F238E27FC236}">
                <a16:creationId xmlns:a16="http://schemas.microsoft.com/office/drawing/2014/main" id="{067A0C13-38BC-4FFD-B2E7-260EF159AB9D}"/>
              </a:ext>
            </a:extLst>
          </p:cNvPr>
          <p:cNvCxnSpPr>
            <a:cxnSpLocks/>
          </p:cNvCxnSpPr>
          <p:nvPr userDrawn="1"/>
        </p:nvCxnSpPr>
        <p:spPr>
          <a:xfrm flipH="1">
            <a:off x="6051756" y="2964997"/>
            <a:ext cx="28440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4" name="Gerader Verbinder 63">
            <a:extLst>
              <a:ext uri="{FF2B5EF4-FFF2-40B4-BE49-F238E27FC236}">
                <a16:creationId xmlns:a16="http://schemas.microsoft.com/office/drawing/2014/main" id="{B680BEB7-7D42-4F5F-9716-AEBF0B9DADE5}"/>
              </a:ext>
            </a:extLst>
          </p:cNvPr>
          <p:cNvCxnSpPr>
            <a:cxnSpLocks/>
          </p:cNvCxnSpPr>
          <p:nvPr userDrawn="1"/>
        </p:nvCxnSpPr>
        <p:spPr>
          <a:xfrm>
            <a:off x="5630556" y="1944983"/>
            <a:ext cx="3265200"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73" name="Textplatzhalter 4">
            <a:extLst>
              <a:ext uri="{FF2B5EF4-FFF2-40B4-BE49-F238E27FC236}">
                <a16:creationId xmlns:a16="http://schemas.microsoft.com/office/drawing/2014/main" id="{A476E934-1BCE-4AE2-94C9-9C2CD5323B0C}"/>
              </a:ext>
            </a:extLst>
          </p:cNvPr>
          <p:cNvSpPr>
            <a:spLocks noGrp="1"/>
          </p:cNvSpPr>
          <p:nvPr>
            <p:ph type="body" sz="quarter" idx="33" hasCustomPrompt="1"/>
          </p:nvPr>
        </p:nvSpPr>
        <p:spPr>
          <a:xfrm>
            <a:off x="2887195" y="1170369"/>
            <a:ext cx="3374898" cy="179998"/>
          </a:xfrm>
          <a:noFill/>
        </p:spPr>
        <p:txBody>
          <a:bodyPr lIns="0" tIns="0" rIns="0" bIns="0" anchor="t">
            <a:noAutofit/>
          </a:bodyPr>
          <a:lstStyle>
            <a:lvl1pPr marL="0" indent="0" algn="ct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zum obigen Punkt</a:t>
            </a:r>
          </a:p>
        </p:txBody>
      </p:sp>
      <p:sp>
        <p:nvSpPr>
          <p:cNvPr id="75" name="Textplatzhalter 4">
            <a:extLst>
              <a:ext uri="{FF2B5EF4-FFF2-40B4-BE49-F238E27FC236}">
                <a16:creationId xmlns:a16="http://schemas.microsoft.com/office/drawing/2014/main" id="{A5F5CCA1-F816-464B-A520-22A23F8725D5}"/>
              </a:ext>
            </a:extLst>
          </p:cNvPr>
          <p:cNvSpPr>
            <a:spLocks noGrp="1"/>
          </p:cNvSpPr>
          <p:nvPr>
            <p:ph type="body" sz="quarter" idx="32" hasCustomPrompt="1"/>
          </p:nvPr>
        </p:nvSpPr>
        <p:spPr>
          <a:xfrm>
            <a:off x="2887195" y="937664"/>
            <a:ext cx="3374898" cy="215444"/>
          </a:xfrm>
          <a:noFill/>
        </p:spPr>
        <p:txBody>
          <a:bodyPr lIns="0" tIns="0" rIns="0" bIns="0" anchor="b">
            <a:noAutofit/>
          </a:bodyPr>
          <a:lstStyle>
            <a:lvl1pPr marL="0" indent="0" algn="ctr">
              <a:spcBef>
                <a:spcPts val="0"/>
              </a:spcBef>
              <a:buNone/>
              <a:defRPr sz="1400" b="1" cap="all" baseline="0">
                <a:solidFill>
                  <a:schemeClr val="accent1"/>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01</a:t>
            </a:r>
          </a:p>
        </p:txBody>
      </p:sp>
      <p:sp>
        <p:nvSpPr>
          <p:cNvPr id="86" name="Textplatzhalter 4">
            <a:extLst>
              <a:ext uri="{FF2B5EF4-FFF2-40B4-BE49-F238E27FC236}">
                <a16:creationId xmlns:a16="http://schemas.microsoft.com/office/drawing/2014/main" id="{8A21B85D-1F6A-4118-8172-F2284ABBF499}"/>
              </a:ext>
            </a:extLst>
          </p:cNvPr>
          <p:cNvSpPr>
            <a:spLocks noGrp="1"/>
          </p:cNvSpPr>
          <p:nvPr>
            <p:ph type="body" sz="quarter" idx="31" hasCustomPrompt="1"/>
          </p:nvPr>
        </p:nvSpPr>
        <p:spPr>
          <a:xfrm>
            <a:off x="6090360" y="3761121"/>
            <a:ext cx="2804753" cy="215444"/>
          </a:xfrm>
          <a:noFill/>
        </p:spPr>
        <p:txBody>
          <a:bodyPr lIns="0" tIns="0" rIns="0" bIns="0" anchor="b">
            <a:noAutofit/>
          </a:bodyPr>
          <a:lstStyle>
            <a:lvl1pPr marL="0" indent="0" algn="r">
              <a:spcBef>
                <a:spcPts val="0"/>
              </a:spcBef>
              <a:buNone/>
              <a:defRPr sz="1400" b="1" cap="all" baseline="0">
                <a:solidFill>
                  <a:schemeClr val="accent3"/>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04</a:t>
            </a:r>
          </a:p>
        </p:txBody>
      </p:sp>
      <p:sp>
        <p:nvSpPr>
          <p:cNvPr id="93" name="Textplatzhalter 4">
            <a:extLst>
              <a:ext uri="{FF2B5EF4-FFF2-40B4-BE49-F238E27FC236}">
                <a16:creationId xmlns:a16="http://schemas.microsoft.com/office/drawing/2014/main" id="{32EFD1C7-6FE2-4653-BDBC-B00F78A19841}"/>
              </a:ext>
            </a:extLst>
          </p:cNvPr>
          <p:cNvSpPr>
            <a:spLocks noGrp="1"/>
          </p:cNvSpPr>
          <p:nvPr>
            <p:ph type="body" sz="quarter" idx="35" hasCustomPrompt="1"/>
          </p:nvPr>
        </p:nvSpPr>
        <p:spPr>
          <a:xfrm>
            <a:off x="6088931" y="2739657"/>
            <a:ext cx="2804753" cy="215444"/>
          </a:xfrm>
          <a:noFill/>
        </p:spPr>
        <p:txBody>
          <a:bodyPr lIns="0" tIns="0" rIns="0" bIns="0" anchor="b">
            <a:noAutofit/>
          </a:bodyPr>
          <a:lstStyle>
            <a:lvl1pPr marL="0" indent="0" algn="r">
              <a:spcBef>
                <a:spcPts val="0"/>
              </a:spcBef>
              <a:buNone/>
              <a:defRPr sz="1400" b="1" cap="all" baseline="0">
                <a:solidFill>
                  <a:schemeClr val="accent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03</a:t>
            </a:r>
          </a:p>
        </p:txBody>
      </p:sp>
      <p:sp>
        <p:nvSpPr>
          <p:cNvPr id="94" name="Textplatzhalter 4">
            <a:extLst>
              <a:ext uri="{FF2B5EF4-FFF2-40B4-BE49-F238E27FC236}">
                <a16:creationId xmlns:a16="http://schemas.microsoft.com/office/drawing/2014/main" id="{BF4A2136-440D-4640-BC2A-264453828420}"/>
              </a:ext>
            </a:extLst>
          </p:cNvPr>
          <p:cNvSpPr>
            <a:spLocks noGrp="1"/>
          </p:cNvSpPr>
          <p:nvPr>
            <p:ph type="body" sz="quarter" idx="36" hasCustomPrompt="1"/>
          </p:nvPr>
        </p:nvSpPr>
        <p:spPr>
          <a:xfrm>
            <a:off x="6088931" y="2972362"/>
            <a:ext cx="2804753" cy="713515"/>
          </a:xfrm>
          <a:noFill/>
        </p:spPr>
        <p:txBody>
          <a:bodyPr lIns="0" tIns="0" rIns="0" bIns="0" anchor="t">
            <a:noAutofit/>
          </a:bodyPr>
          <a:lstStyle>
            <a:lvl1pPr marL="0" indent="0" algn="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
        <p:nvSpPr>
          <p:cNvPr id="96" name="Textplatzhalter 4">
            <a:extLst>
              <a:ext uri="{FF2B5EF4-FFF2-40B4-BE49-F238E27FC236}">
                <a16:creationId xmlns:a16="http://schemas.microsoft.com/office/drawing/2014/main" id="{15C973BA-D559-4123-BBEF-092E94C3F396}"/>
              </a:ext>
            </a:extLst>
          </p:cNvPr>
          <p:cNvSpPr>
            <a:spLocks noGrp="1"/>
          </p:cNvSpPr>
          <p:nvPr>
            <p:ph type="body" sz="quarter" idx="37" hasCustomPrompt="1"/>
          </p:nvPr>
        </p:nvSpPr>
        <p:spPr>
          <a:xfrm>
            <a:off x="6090360" y="3993826"/>
            <a:ext cx="2804753" cy="713515"/>
          </a:xfrm>
          <a:noFill/>
        </p:spPr>
        <p:txBody>
          <a:bodyPr lIns="0" tIns="0" rIns="0" bIns="0" anchor="t">
            <a:noAutofit/>
          </a:bodyPr>
          <a:lstStyle>
            <a:lvl1pPr marL="0" indent="0" algn="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
        <p:nvSpPr>
          <p:cNvPr id="100" name="Textplatzhalter 4">
            <a:extLst>
              <a:ext uri="{FF2B5EF4-FFF2-40B4-BE49-F238E27FC236}">
                <a16:creationId xmlns:a16="http://schemas.microsoft.com/office/drawing/2014/main" id="{E4B5ED40-F030-409C-939B-7D4CD22E96C4}"/>
              </a:ext>
            </a:extLst>
          </p:cNvPr>
          <p:cNvSpPr>
            <a:spLocks noGrp="1"/>
          </p:cNvSpPr>
          <p:nvPr>
            <p:ph type="body" sz="quarter" idx="38" hasCustomPrompt="1"/>
          </p:nvPr>
        </p:nvSpPr>
        <p:spPr>
          <a:xfrm>
            <a:off x="6088348" y="1719447"/>
            <a:ext cx="2804753" cy="215444"/>
          </a:xfrm>
          <a:noFill/>
        </p:spPr>
        <p:txBody>
          <a:bodyPr lIns="0" tIns="0" rIns="0" bIns="0" anchor="b">
            <a:noAutofit/>
          </a:bodyPr>
          <a:lstStyle>
            <a:lvl1pPr marL="0" indent="0" algn="r">
              <a:spcBef>
                <a:spcPts val="0"/>
              </a:spcBef>
              <a:buNone/>
              <a:defRPr sz="1400" b="1" cap="all" baseline="0">
                <a:solidFill>
                  <a:schemeClr val="tx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02</a:t>
            </a:r>
          </a:p>
        </p:txBody>
      </p:sp>
      <p:sp>
        <p:nvSpPr>
          <p:cNvPr id="101" name="Textplatzhalter 4">
            <a:extLst>
              <a:ext uri="{FF2B5EF4-FFF2-40B4-BE49-F238E27FC236}">
                <a16:creationId xmlns:a16="http://schemas.microsoft.com/office/drawing/2014/main" id="{57BEF2D8-2C01-4FD8-8212-306C71ECB414}"/>
              </a:ext>
            </a:extLst>
          </p:cNvPr>
          <p:cNvSpPr>
            <a:spLocks noGrp="1"/>
          </p:cNvSpPr>
          <p:nvPr>
            <p:ph type="body" sz="quarter" idx="39" hasCustomPrompt="1"/>
          </p:nvPr>
        </p:nvSpPr>
        <p:spPr>
          <a:xfrm>
            <a:off x="6088348" y="1952152"/>
            <a:ext cx="2804753" cy="713515"/>
          </a:xfrm>
          <a:noFill/>
        </p:spPr>
        <p:txBody>
          <a:bodyPr lIns="0" tIns="0" rIns="0" bIns="0" anchor="t">
            <a:noAutofit/>
          </a:bodyPr>
          <a:lstStyle>
            <a:lvl1pPr marL="0" indent="0" algn="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
        <p:nvSpPr>
          <p:cNvPr id="118" name="Textplatzhalter 4">
            <a:extLst>
              <a:ext uri="{FF2B5EF4-FFF2-40B4-BE49-F238E27FC236}">
                <a16:creationId xmlns:a16="http://schemas.microsoft.com/office/drawing/2014/main" id="{76873C91-6D3E-4EDE-ABAB-2F58E940A80E}"/>
              </a:ext>
            </a:extLst>
          </p:cNvPr>
          <p:cNvSpPr>
            <a:spLocks noGrp="1"/>
          </p:cNvSpPr>
          <p:nvPr>
            <p:ph type="body" sz="quarter" idx="40" hasCustomPrompt="1"/>
          </p:nvPr>
        </p:nvSpPr>
        <p:spPr>
          <a:xfrm>
            <a:off x="257600" y="3761242"/>
            <a:ext cx="2804753" cy="215444"/>
          </a:xfrm>
          <a:noFill/>
        </p:spPr>
        <p:txBody>
          <a:bodyPr lIns="0" tIns="0" rIns="0" bIns="0" anchor="b">
            <a:noAutofit/>
          </a:bodyPr>
          <a:lstStyle>
            <a:lvl1pPr marL="0" indent="0" algn="l">
              <a:spcBef>
                <a:spcPts val="0"/>
              </a:spcBef>
              <a:buNone/>
              <a:defRPr sz="1400" b="1" cap="all" baseline="0">
                <a:solidFill>
                  <a:schemeClr val="accent6"/>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06</a:t>
            </a:r>
          </a:p>
        </p:txBody>
      </p:sp>
      <p:sp>
        <p:nvSpPr>
          <p:cNvPr id="119" name="Textplatzhalter 4">
            <a:extLst>
              <a:ext uri="{FF2B5EF4-FFF2-40B4-BE49-F238E27FC236}">
                <a16:creationId xmlns:a16="http://schemas.microsoft.com/office/drawing/2014/main" id="{F3EAFED7-C776-40B6-B27F-C7385815D432}"/>
              </a:ext>
            </a:extLst>
          </p:cNvPr>
          <p:cNvSpPr>
            <a:spLocks noGrp="1"/>
          </p:cNvSpPr>
          <p:nvPr>
            <p:ph type="body" sz="quarter" idx="41" hasCustomPrompt="1"/>
          </p:nvPr>
        </p:nvSpPr>
        <p:spPr>
          <a:xfrm>
            <a:off x="256171" y="2739778"/>
            <a:ext cx="2804753" cy="215444"/>
          </a:xfrm>
          <a:noFill/>
        </p:spPr>
        <p:txBody>
          <a:bodyPr lIns="0" tIns="0" rIns="0" bIns="0" anchor="b">
            <a:noAutofit/>
          </a:bodyPr>
          <a:lstStyle>
            <a:lvl1pPr marL="0" indent="0" algn="l">
              <a:spcBef>
                <a:spcPts val="0"/>
              </a:spcBef>
              <a:buNone/>
              <a:defRPr sz="1400" b="1" cap="all" baseline="0">
                <a:solidFill>
                  <a:schemeClr val="accent4"/>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07</a:t>
            </a:r>
          </a:p>
        </p:txBody>
      </p:sp>
      <p:sp>
        <p:nvSpPr>
          <p:cNvPr id="120" name="Textplatzhalter 4">
            <a:extLst>
              <a:ext uri="{FF2B5EF4-FFF2-40B4-BE49-F238E27FC236}">
                <a16:creationId xmlns:a16="http://schemas.microsoft.com/office/drawing/2014/main" id="{0323A21E-EAC2-4F52-8F6B-243EB1BDC6A9}"/>
              </a:ext>
            </a:extLst>
          </p:cNvPr>
          <p:cNvSpPr>
            <a:spLocks noGrp="1"/>
          </p:cNvSpPr>
          <p:nvPr>
            <p:ph type="body" sz="quarter" idx="42" hasCustomPrompt="1"/>
          </p:nvPr>
        </p:nvSpPr>
        <p:spPr>
          <a:xfrm>
            <a:off x="256171" y="2972483"/>
            <a:ext cx="2804753" cy="713515"/>
          </a:xfrm>
          <a:noFill/>
        </p:spPr>
        <p:txBody>
          <a:bodyPr lIns="0" tIns="0" rIns="0" bIns="0" anchor="t">
            <a:noAutofit/>
          </a:bodyPr>
          <a:lstStyle>
            <a:lvl1pPr marL="0" indent="0" algn="l">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
        <p:nvSpPr>
          <p:cNvPr id="121" name="Textplatzhalter 4">
            <a:extLst>
              <a:ext uri="{FF2B5EF4-FFF2-40B4-BE49-F238E27FC236}">
                <a16:creationId xmlns:a16="http://schemas.microsoft.com/office/drawing/2014/main" id="{FF84ADBF-A241-4AD2-830B-1866EAA4D806}"/>
              </a:ext>
            </a:extLst>
          </p:cNvPr>
          <p:cNvSpPr>
            <a:spLocks noGrp="1"/>
          </p:cNvSpPr>
          <p:nvPr>
            <p:ph type="body" sz="quarter" idx="43" hasCustomPrompt="1"/>
          </p:nvPr>
        </p:nvSpPr>
        <p:spPr>
          <a:xfrm>
            <a:off x="257600" y="3993947"/>
            <a:ext cx="2804753" cy="713515"/>
          </a:xfrm>
          <a:noFill/>
        </p:spPr>
        <p:txBody>
          <a:bodyPr lIns="0" tIns="0" rIns="0" bIns="0" anchor="t">
            <a:noAutofit/>
          </a:bodyPr>
          <a:lstStyle>
            <a:lvl1pPr marL="0" indent="0" algn="l">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
        <p:nvSpPr>
          <p:cNvPr id="122" name="Textplatzhalter 4">
            <a:extLst>
              <a:ext uri="{FF2B5EF4-FFF2-40B4-BE49-F238E27FC236}">
                <a16:creationId xmlns:a16="http://schemas.microsoft.com/office/drawing/2014/main" id="{A3E55619-4658-493C-9767-332836A7366D}"/>
              </a:ext>
            </a:extLst>
          </p:cNvPr>
          <p:cNvSpPr>
            <a:spLocks noGrp="1"/>
          </p:cNvSpPr>
          <p:nvPr>
            <p:ph type="body" sz="quarter" idx="44" hasCustomPrompt="1"/>
          </p:nvPr>
        </p:nvSpPr>
        <p:spPr>
          <a:xfrm>
            <a:off x="255588" y="1719568"/>
            <a:ext cx="2804753" cy="215444"/>
          </a:xfrm>
          <a:noFill/>
        </p:spPr>
        <p:txBody>
          <a:bodyPr lIns="0" tIns="0" rIns="0" bIns="0" anchor="b">
            <a:noAutofit/>
          </a:bodyPr>
          <a:lstStyle>
            <a:lvl1pPr marL="0" indent="0" algn="l">
              <a:spcBef>
                <a:spcPts val="0"/>
              </a:spcBef>
              <a:buNone/>
              <a:defRPr sz="1400" b="1" cap="all" baseline="0">
                <a:solidFill>
                  <a:schemeClr val="accent5"/>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08</a:t>
            </a:r>
          </a:p>
        </p:txBody>
      </p:sp>
      <p:sp>
        <p:nvSpPr>
          <p:cNvPr id="130" name="Textplatzhalter 4">
            <a:extLst>
              <a:ext uri="{FF2B5EF4-FFF2-40B4-BE49-F238E27FC236}">
                <a16:creationId xmlns:a16="http://schemas.microsoft.com/office/drawing/2014/main" id="{A986913E-0CA2-41E5-A828-FC7F00F5E8F2}"/>
              </a:ext>
            </a:extLst>
          </p:cNvPr>
          <p:cNvSpPr>
            <a:spLocks noGrp="1"/>
          </p:cNvSpPr>
          <p:nvPr>
            <p:ph type="body" sz="quarter" idx="45" hasCustomPrompt="1"/>
          </p:nvPr>
        </p:nvSpPr>
        <p:spPr>
          <a:xfrm>
            <a:off x="255588" y="1952273"/>
            <a:ext cx="2804753" cy="713515"/>
          </a:xfrm>
          <a:noFill/>
        </p:spPr>
        <p:txBody>
          <a:bodyPr lIns="0" tIns="0" rIns="0" bIns="0" anchor="t">
            <a:noAutofit/>
          </a:bodyPr>
          <a:lstStyle>
            <a:lvl1pPr marL="0" indent="0" algn="l">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a:t>
            </a:r>
            <a:br>
              <a:rPr lang="de-DE" sz="1100">
                <a:solidFill>
                  <a:schemeClr val="tx2"/>
                </a:solidFill>
              </a:rPr>
            </a:br>
            <a:r>
              <a:rPr lang="de-DE" sz="1100">
                <a:solidFill>
                  <a:schemeClr val="tx2"/>
                </a:solidFill>
              </a:rPr>
              <a:t>zum obigen Punkt</a:t>
            </a:r>
          </a:p>
        </p:txBody>
      </p:sp>
      <p:sp>
        <p:nvSpPr>
          <p:cNvPr id="133" name="Textplatzhalter 4">
            <a:extLst>
              <a:ext uri="{FF2B5EF4-FFF2-40B4-BE49-F238E27FC236}">
                <a16:creationId xmlns:a16="http://schemas.microsoft.com/office/drawing/2014/main" id="{5B3E4F26-D50B-4EE0-9062-1D6BA3D8BD08}"/>
              </a:ext>
            </a:extLst>
          </p:cNvPr>
          <p:cNvSpPr>
            <a:spLocks noGrp="1"/>
          </p:cNvSpPr>
          <p:nvPr>
            <p:ph type="body" sz="quarter" idx="46" hasCustomPrompt="1"/>
          </p:nvPr>
        </p:nvSpPr>
        <p:spPr>
          <a:xfrm>
            <a:off x="2892243" y="4818713"/>
            <a:ext cx="3374898" cy="179998"/>
          </a:xfrm>
          <a:noFill/>
        </p:spPr>
        <p:txBody>
          <a:bodyPr lIns="0" tIns="0" rIns="0" bIns="0" anchor="t">
            <a:noAutofit/>
          </a:bodyPr>
          <a:lstStyle>
            <a:lvl1pPr marL="0" indent="0" algn="ctr">
              <a:spcBef>
                <a:spcPts val="0"/>
              </a:spcBef>
              <a:buNone/>
              <a:defRPr sz="110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r>
              <a:rPr lang="de-DE" sz="1100">
                <a:solidFill>
                  <a:schemeClr val="tx2"/>
                </a:solidFill>
              </a:rPr>
              <a:t>Hier stehen weitere Informationen zum obigen Punkt</a:t>
            </a:r>
          </a:p>
        </p:txBody>
      </p:sp>
      <p:sp>
        <p:nvSpPr>
          <p:cNvPr id="134" name="Textplatzhalter 4">
            <a:extLst>
              <a:ext uri="{FF2B5EF4-FFF2-40B4-BE49-F238E27FC236}">
                <a16:creationId xmlns:a16="http://schemas.microsoft.com/office/drawing/2014/main" id="{9EA736BD-E2E9-4347-8BF0-EDE81A79F108}"/>
              </a:ext>
            </a:extLst>
          </p:cNvPr>
          <p:cNvSpPr>
            <a:spLocks noGrp="1"/>
          </p:cNvSpPr>
          <p:nvPr>
            <p:ph type="body" sz="quarter" idx="47" hasCustomPrompt="1"/>
          </p:nvPr>
        </p:nvSpPr>
        <p:spPr>
          <a:xfrm>
            <a:off x="2892243" y="4586008"/>
            <a:ext cx="3374898" cy="215444"/>
          </a:xfrm>
          <a:noFill/>
        </p:spPr>
        <p:txBody>
          <a:bodyPr lIns="0" tIns="0" rIns="0" bIns="0" anchor="b">
            <a:noAutofit/>
          </a:bodyPr>
          <a:lstStyle>
            <a:lvl1pPr marL="0" indent="0" algn="ctr">
              <a:spcBef>
                <a:spcPts val="0"/>
              </a:spcBef>
              <a:buNone/>
              <a:defRPr sz="1400" b="1" cap="all" baseline="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err="1"/>
              <a:t>überschrift</a:t>
            </a:r>
            <a:r>
              <a:rPr lang="de-DE"/>
              <a:t> 05</a:t>
            </a:r>
          </a:p>
        </p:txBody>
      </p:sp>
      <p:cxnSp>
        <p:nvCxnSpPr>
          <p:cNvPr id="135" name="Gerader Verbinder 134">
            <a:extLst>
              <a:ext uri="{FF2B5EF4-FFF2-40B4-BE49-F238E27FC236}">
                <a16:creationId xmlns:a16="http://schemas.microsoft.com/office/drawing/2014/main" id="{5FF93798-4A7E-412B-B151-C9D2F13970D6}"/>
              </a:ext>
            </a:extLst>
          </p:cNvPr>
          <p:cNvCxnSpPr>
            <a:cxnSpLocks/>
          </p:cNvCxnSpPr>
          <p:nvPr userDrawn="1"/>
        </p:nvCxnSpPr>
        <p:spPr>
          <a:xfrm flipV="1">
            <a:off x="4572000" y="4401407"/>
            <a:ext cx="0" cy="18000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6" name="Gerader Verbinder 135">
            <a:extLst>
              <a:ext uri="{FF2B5EF4-FFF2-40B4-BE49-F238E27FC236}">
                <a16:creationId xmlns:a16="http://schemas.microsoft.com/office/drawing/2014/main" id="{02B5E67A-308C-48A3-B8BA-39B791ABB010}"/>
              </a:ext>
            </a:extLst>
          </p:cNvPr>
          <p:cNvCxnSpPr>
            <a:cxnSpLocks/>
          </p:cNvCxnSpPr>
          <p:nvPr userDrawn="1"/>
        </p:nvCxnSpPr>
        <p:spPr>
          <a:xfrm flipV="1">
            <a:off x="4572000" y="1343254"/>
            <a:ext cx="0" cy="18000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13600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Kontakt mit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pic>
        <p:nvPicPr>
          <p:cNvPr id="3" name="Grafik 3">
            <a:extLst>
              <a:ext uri="{FF2B5EF4-FFF2-40B4-BE49-F238E27FC236}">
                <a16:creationId xmlns:a16="http://schemas.microsoft.com/office/drawing/2014/main" id="{0C62AC33-0089-4A4E-BCE6-4345A949E30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7481"/>
          <a:stretch/>
        </p:blipFill>
        <p:spPr bwMode="auto">
          <a:xfrm>
            <a:off x="0" y="2266403"/>
            <a:ext cx="9139854" cy="287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eck 5">
            <a:extLst>
              <a:ext uri="{FF2B5EF4-FFF2-40B4-BE49-F238E27FC236}">
                <a16:creationId xmlns:a16="http://schemas.microsoft.com/office/drawing/2014/main" id="{82614079-D8EF-4970-AC53-0C7ED10B076C}"/>
              </a:ext>
            </a:extLst>
          </p:cNvPr>
          <p:cNvSpPr/>
          <p:nvPr/>
        </p:nvSpPr>
        <p:spPr>
          <a:xfrm>
            <a:off x="2350948" y="2211710"/>
            <a:ext cx="576000" cy="5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2"/>
              </a:solidFill>
            </a:endParaRPr>
          </a:p>
        </p:txBody>
      </p:sp>
      <p:sp>
        <p:nvSpPr>
          <p:cNvPr id="9" name="Rechteck 8">
            <a:extLst>
              <a:ext uri="{FF2B5EF4-FFF2-40B4-BE49-F238E27FC236}">
                <a16:creationId xmlns:a16="http://schemas.microsoft.com/office/drawing/2014/main" id="{F53C58FD-8A59-4520-83A7-384AFEB70C8D}"/>
              </a:ext>
            </a:extLst>
          </p:cNvPr>
          <p:cNvSpPr/>
          <p:nvPr userDrawn="1"/>
        </p:nvSpPr>
        <p:spPr>
          <a:xfrm>
            <a:off x="6311291" y="1166414"/>
            <a:ext cx="576000" cy="5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2"/>
              </a:solidFill>
            </a:endParaRPr>
          </a:p>
        </p:txBody>
      </p:sp>
      <p:sp>
        <p:nvSpPr>
          <p:cNvPr id="12" name="Rechteck 11">
            <a:extLst>
              <a:ext uri="{FF2B5EF4-FFF2-40B4-BE49-F238E27FC236}">
                <a16:creationId xmlns:a16="http://schemas.microsoft.com/office/drawing/2014/main" id="{3DE78D55-9168-43B8-B83A-96D4FE84AF5C}"/>
              </a:ext>
            </a:extLst>
          </p:cNvPr>
          <p:cNvSpPr/>
          <p:nvPr/>
        </p:nvSpPr>
        <p:spPr>
          <a:xfrm>
            <a:off x="2354603" y="1169041"/>
            <a:ext cx="576000" cy="5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2"/>
              </a:solidFill>
            </a:endParaRPr>
          </a:p>
        </p:txBody>
      </p:sp>
      <p:sp>
        <p:nvSpPr>
          <p:cNvPr id="13" name="Rechteck 12">
            <a:extLst>
              <a:ext uri="{FF2B5EF4-FFF2-40B4-BE49-F238E27FC236}">
                <a16:creationId xmlns:a16="http://schemas.microsoft.com/office/drawing/2014/main" id="{BD89C7E9-F688-4669-AD91-1E34081B64DF}"/>
              </a:ext>
            </a:extLst>
          </p:cNvPr>
          <p:cNvSpPr/>
          <p:nvPr userDrawn="1"/>
        </p:nvSpPr>
        <p:spPr>
          <a:xfrm>
            <a:off x="6311291" y="2211710"/>
            <a:ext cx="576000" cy="5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2"/>
              </a:solidFill>
            </a:endParaRPr>
          </a:p>
        </p:txBody>
      </p:sp>
      <p:pic>
        <p:nvPicPr>
          <p:cNvPr id="15" name="Grafik 14">
            <a:extLst>
              <a:ext uri="{FF2B5EF4-FFF2-40B4-BE49-F238E27FC236}">
                <a16:creationId xmlns:a16="http://schemas.microsoft.com/office/drawing/2014/main" id="{EE39CD1F-4992-4EBD-93DF-7F1FA8DA025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401463" y="1242593"/>
            <a:ext cx="421545" cy="432084"/>
          </a:xfrm>
          <a:prstGeom prst="rect">
            <a:avLst/>
          </a:prstGeom>
        </p:spPr>
      </p:pic>
      <p:grpSp>
        <p:nvGrpSpPr>
          <p:cNvPr id="16" name="Grafik 23">
            <a:extLst>
              <a:ext uri="{FF2B5EF4-FFF2-40B4-BE49-F238E27FC236}">
                <a16:creationId xmlns:a16="http://schemas.microsoft.com/office/drawing/2014/main" id="{A236C9A1-ED2B-4A66-8208-2612031127F3}"/>
              </a:ext>
            </a:extLst>
          </p:cNvPr>
          <p:cNvGrpSpPr/>
          <p:nvPr userDrawn="1"/>
        </p:nvGrpSpPr>
        <p:grpSpPr>
          <a:xfrm>
            <a:off x="2458283" y="1233472"/>
            <a:ext cx="354768" cy="441884"/>
            <a:chOff x="3250665" y="4518973"/>
            <a:chExt cx="288781" cy="359694"/>
          </a:xfrm>
          <a:solidFill>
            <a:schemeClr val="bg1"/>
          </a:solidFill>
        </p:grpSpPr>
        <p:sp>
          <p:nvSpPr>
            <p:cNvPr id="17" name="Freihandform: Form 16">
              <a:extLst>
                <a:ext uri="{FF2B5EF4-FFF2-40B4-BE49-F238E27FC236}">
                  <a16:creationId xmlns:a16="http://schemas.microsoft.com/office/drawing/2014/main" id="{0EAAD00C-3BA8-4F6D-BFED-24A0A5C7F800}"/>
                </a:ext>
              </a:extLst>
            </p:cNvPr>
            <p:cNvSpPr/>
            <p:nvPr/>
          </p:nvSpPr>
          <p:spPr>
            <a:xfrm flipV="1">
              <a:off x="3250665" y="4726255"/>
              <a:ext cx="288781" cy="152412"/>
            </a:xfrm>
            <a:custGeom>
              <a:avLst/>
              <a:gdLst>
                <a:gd name="connsiteX0" fmla="*/ 239094 w 288781"/>
                <a:gd name="connsiteY0" fmla="*/ 148963 h 152412"/>
                <a:gd name="connsiteX1" fmla="*/ 196749 w 288781"/>
                <a:gd name="connsiteY1" fmla="*/ 152112 h 152412"/>
                <a:gd name="connsiteX2" fmla="*/ 157860 w 288781"/>
                <a:gd name="connsiteY2" fmla="*/ 17790 h 152412"/>
                <a:gd name="connsiteX3" fmla="*/ 157860 w 288781"/>
                <a:gd name="connsiteY3" fmla="*/ 96494 h 152412"/>
                <a:gd name="connsiteX4" fmla="*/ 168183 w 288781"/>
                <a:gd name="connsiteY4" fmla="*/ 107994 h 152412"/>
                <a:gd name="connsiteX5" fmla="*/ 168183 w 288781"/>
                <a:gd name="connsiteY5" fmla="*/ 119691 h 152412"/>
                <a:gd name="connsiteX6" fmla="*/ 156341 w 288781"/>
                <a:gd name="connsiteY6" fmla="*/ 131533 h 152412"/>
                <a:gd name="connsiteX7" fmla="*/ 130458 w 288781"/>
                <a:gd name="connsiteY7" fmla="*/ 131533 h 152412"/>
                <a:gd name="connsiteX8" fmla="*/ 118640 w 288781"/>
                <a:gd name="connsiteY8" fmla="*/ 119691 h 152412"/>
                <a:gd name="connsiteX9" fmla="*/ 118640 w 288781"/>
                <a:gd name="connsiteY9" fmla="*/ 107994 h 152412"/>
                <a:gd name="connsiteX10" fmla="*/ 128917 w 288781"/>
                <a:gd name="connsiteY10" fmla="*/ 96494 h 152412"/>
                <a:gd name="connsiteX11" fmla="*/ 128917 w 288781"/>
                <a:gd name="connsiteY11" fmla="*/ 17790 h 152412"/>
                <a:gd name="connsiteX12" fmla="*/ 90027 w 288781"/>
                <a:gd name="connsiteY12" fmla="*/ 152112 h 152412"/>
                <a:gd name="connsiteX13" fmla="*/ 47704 w 288781"/>
                <a:gd name="connsiteY13" fmla="*/ 148963 h 152412"/>
                <a:gd name="connsiteX14" fmla="*/ -980 w 288781"/>
                <a:gd name="connsiteY14" fmla="*/ 100279 h 152412"/>
                <a:gd name="connsiteX15" fmla="*/ -980 w 288781"/>
                <a:gd name="connsiteY15" fmla="*/ 38643 h 152412"/>
                <a:gd name="connsiteX16" fmla="*/ 145006 w 288781"/>
                <a:gd name="connsiteY16" fmla="*/ -301 h 152412"/>
                <a:gd name="connsiteX17" fmla="*/ 287801 w 288781"/>
                <a:gd name="connsiteY17" fmla="*/ 38643 h 152412"/>
                <a:gd name="connsiteX18" fmla="*/ 287801 w 288781"/>
                <a:gd name="connsiteY18" fmla="*/ 100279 h 152412"/>
                <a:gd name="connsiteX19" fmla="*/ 239094 w 288781"/>
                <a:gd name="connsiteY19" fmla="*/ 148963 h 152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8781" h="152412">
                  <a:moveTo>
                    <a:pt x="239094" y="148963"/>
                  </a:moveTo>
                  <a:cubicBezTo>
                    <a:pt x="239094" y="148963"/>
                    <a:pt x="221003" y="150702"/>
                    <a:pt x="196749" y="152112"/>
                  </a:cubicBezTo>
                  <a:cubicBezTo>
                    <a:pt x="195275" y="77852"/>
                    <a:pt x="183104" y="30358"/>
                    <a:pt x="157860" y="17790"/>
                  </a:cubicBezTo>
                  <a:lnTo>
                    <a:pt x="157860" y="96494"/>
                  </a:lnTo>
                  <a:cubicBezTo>
                    <a:pt x="163648" y="97265"/>
                    <a:pt x="168183" y="102020"/>
                    <a:pt x="168183" y="107994"/>
                  </a:cubicBezTo>
                  <a:lnTo>
                    <a:pt x="168183" y="119691"/>
                  </a:lnTo>
                  <a:cubicBezTo>
                    <a:pt x="168183" y="126228"/>
                    <a:pt x="162899" y="131533"/>
                    <a:pt x="156341" y="131533"/>
                  </a:cubicBezTo>
                  <a:lnTo>
                    <a:pt x="130458" y="131533"/>
                  </a:lnTo>
                  <a:cubicBezTo>
                    <a:pt x="123921" y="131533"/>
                    <a:pt x="118640" y="126228"/>
                    <a:pt x="118640" y="119691"/>
                  </a:cubicBezTo>
                  <a:lnTo>
                    <a:pt x="118640" y="107994"/>
                  </a:lnTo>
                  <a:cubicBezTo>
                    <a:pt x="118640" y="102020"/>
                    <a:pt x="123151" y="97265"/>
                    <a:pt x="128917" y="96494"/>
                  </a:cubicBezTo>
                  <a:lnTo>
                    <a:pt x="128917" y="17790"/>
                  </a:lnTo>
                  <a:cubicBezTo>
                    <a:pt x="103717" y="30358"/>
                    <a:pt x="91546" y="77852"/>
                    <a:pt x="90027" y="152112"/>
                  </a:cubicBezTo>
                  <a:cubicBezTo>
                    <a:pt x="65817" y="150702"/>
                    <a:pt x="47704" y="148963"/>
                    <a:pt x="47704" y="148963"/>
                  </a:cubicBezTo>
                  <a:cubicBezTo>
                    <a:pt x="20808" y="148963"/>
                    <a:pt x="-980" y="127153"/>
                    <a:pt x="-980" y="100279"/>
                  </a:cubicBezTo>
                  <a:lnTo>
                    <a:pt x="-980" y="38643"/>
                  </a:lnTo>
                  <a:cubicBezTo>
                    <a:pt x="-980" y="11759"/>
                    <a:pt x="74423" y="-301"/>
                    <a:pt x="145006" y="-301"/>
                  </a:cubicBezTo>
                  <a:cubicBezTo>
                    <a:pt x="215589" y="-301"/>
                    <a:pt x="287801" y="11759"/>
                    <a:pt x="287801" y="38643"/>
                  </a:cubicBezTo>
                  <a:lnTo>
                    <a:pt x="287801" y="100279"/>
                  </a:lnTo>
                  <a:cubicBezTo>
                    <a:pt x="287801" y="127153"/>
                    <a:pt x="265992" y="148963"/>
                    <a:pt x="239094" y="148963"/>
                  </a:cubicBezTo>
                </a:path>
              </a:pathLst>
            </a:custGeom>
            <a:grpFill/>
            <a:ln w="126" cap="flat">
              <a:noFill/>
              <a:prstDash val="solid"/>
              <a:miter/>
            </a:ln>
          </p:spPr>
          <p:txBody>
            <a:bodyPr rtlCol="0" anchor="ctr"/>
            <a:lstStyle/>
            <a:p>
              <a:endParaRPr lang="de-DE"/>
            </a:p>
          </p:txBody>
        </p:sp>
        <p:sp>
          <p:nvSpPr>
            <p:cNvPr id="18" name="Freihandform: Form 17">
              <a:extLst>
                <a:ext uri="{FF2B5EF4-FFF2-40B4-BE49-F238E27FC236}">
                  <a16:creationId xmlns:a16="http://schemas.microsoft.com/office/drawing/2014/main" id="{AC61E1EF-0E40-46EB-9216-9A2FC9426EC6}"/>
                </a:ext>
              </a:extLst>
            </p:cNvPr>
            <p:cNvSpPr/>
            <p:nvPr/>
          </p:nvSpPr>
          <p:spPr>
            <a:xfrm flipV="1">
              <a:off x="3307427" y="4518973"/>
              <a:ext cx="175234" cy="209989"/>
            </a:xfrm>
            <a:custGeom>
              <a:avLst/>
              <a:gdLst>
                <a:gd name="connsiteX0" fmla="*/ 21161 w 175234"/>
                <a:gd name="connsiteY0" fmla="*/ 126570 h 209989"/>
                <a:gd name="connsiteX1" fmla="*/ 28379 w 175234"/>
                <a:gd name="connsiteY1" fmla="*/ 137499 h 209989"/>
                <a:gd name="connsiteX2" fmla="*/ 55230 w 175234"/>
                <a:gd name="connsiteY2" fmla="*/ 137499 h 209989"/>
                <a:gd name="connsiteX3" fmla="*/ 154580 w 175234"/>
                <a:gd name="connsiteY3" fmla="*/ 108337 h 209989"/>
                <a:gd name="connsiteX4" fmla="*/ 154756 w 175234"/>
                <a:gd name="connsiteY4" fmla="*/ 103142 h 209989"/>
                <a:gd name="connsiteX5" fmla="*/ 86660 w 175234"/>
                <a:gd name="connsiteY5" fmla="*/ 17571 h 209989"/>
                <a:gd name="connsiteX6" fmla="*/ 18519 w 175234"/>
                <a:gd name="connsiteY6" fmla="*/ 103142 h 209989"/>
                <a:gd name="connsiteX7" fmla="*/ 21161 w 175234"/>
                <a:gd name="connsiteY7" fmla="*/ 126570 h 209989"/>
                <a:gd name="connsiteX8" fmla="*/ 86660 w 175234"/>
                <a:gd name="connsiteY8" fmla="*/ -1885 h 209989"/>
                <a:gd name="connsiteX9" fmla="*/ 174255 w 175234"/>
                <a:gd name="connsiteY9" fmla="*/ 103142 h 209989"/>
                <a:gd name="connsiteX10" fmla="*/ 86660 w 175234"/>
                <a:gd name="connsiteY10" fmla="*/ 208104 h 209989"/>
                <a:gd name="connsiteX11" fmla="*/ -980 w 175234"/>
                <a:gd name="connsiteY11" fmla="*/ 103142 h 209989"/>
                <a:gd name="connsiteX12" fmla="*/ 86660 w 175234"/>
                <a:gd name="connsiteY12" fmla="*/ -1885 h 209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5234" h="209989">
                  <a:moveTo>
                    <a:pt x="21161" y="126570"/>
                  </a:moveTo>
                  <a:cubicBezTo>
                    <a:pt x="23472" y="130367"/>
                    <a:pt x="25958" y="134197"/>
                    <a:pt x="28379" y="137499"/>
                  </a:cubicBezTo>
                  <a:cubicBezTo>
                    <a:pt x="35313" y="147029"/>
                    <a:pt x="40968" y="156579"/>
                    <a:pt x="55230" y="137499"/>
                  </a:cubicBezTo>
                  <a:cubicBezTo>
                    <a:pt x="68612" y="119539"/>
                    <a:pt x="118881" y="109481"/>
                    <a:pt x="154580" y="108337"/>
                  </a:cubicBezTo>
                  <a:cubicBezTo>
                    <a:pt x="154623" y="106587"/>
                    <a:pt x="154756" y="104859"/>
                    <a:pt x="154756" y="103142"/>
                  </a:cubicBezTo>
                  <a:cubicBezTo>
                    <a:pt x="154756" y="56746"/>
                    <a:pt x="112894" y="17571"/>
                    <a:pt x="86660" y="17571"/>
                  </a:cubicBezTo>
                  <a:cubicBezTo>
                    <a:pt x="60337" y="17571"/>
                    <a:pt x="18519" y="56746"/>
                    <a:pt x="18519" y="103142"/>
                  </a:cubicBezTo>
                  <a:cubicBezTo>
                    <a:pt x="18519" y="111263"/>
                    <a:pt x="19466" y="119121"/>
                    <a:pt x="21161" y="126570"/>
                  </a:cubicBezTo>
                  <a:close/>
                  <a:moveTo>
                    <a:pt x="86660" y="-1885"/>
                  </a:moveTo>
                  <a:cubicBezTo>
                    <a:pt x="121103" y="-1885"/>
                    <a:pt x="174255" y="43211"/>
                    <a:pt x="174255" y="103142"/>
                  </a:cubicBezTo>
                  <a:cubicBezTo>
                    <a:pt x="174255" y="161004"/>
                    <a:pt x="134947" y="208104"/>
                    <a:pt x="86660" y="208104"/>
                  </a:cubicBezTo>
                  <a:cubicBezTo>
                    <a:pt x="38327" y="208104"/>
                    <a:pt x="-980" y="161004"/>
                    <a:pt x="-980" y="103142"/>
                  </a:cubicBezTo>
                  <a:cubicBezTo>
                    <a:pt x="-980" y="43211"/>
                    <a:pt x="52193" y="-1885"/>
                    <a:pt x="86660" y="-1885"/>
                  </a:cubicBezTo>
                </a:path>
              </a:pathLst>
            </a:custGeom>
            <a:grpFill/>
            <a:ln w="126" cap="flat">
              <a:noFill/>
              <a:prstDash val="solid"/>
              <a:miter/>
            </a:ln>
          </p:spPr>
          <p:txBody>
            <a:bodyPr rtlCol="0" anchor="ctr"/>
            <a:lstStyle/>
            <a:p>
              <a:endParaRPr lang="de-DE"/>
            </a:p>
          </p:txBody>
        </p:sp>
      </p:grpSp>
      <p:sp>
        <p:nvSpPr>
          <p:cNvPr id="24" name="Bildplatzhalter 23">
            <a:extLst>
              <a:ext uri="{FF2B5EF4-FFF2-40B4-BE49-F238E27FC236}">
                <a16:creationId xmlns:a16="http://schemas.microsoft.com/office/drawing/2014/main" id="{65A5109F-79DE-459A-914C-FB6900BC02DB}"/>
              </a:ext>
            </a:extLst>
          </p:cNvPr>
          <p:cNvSpPr>
            <a:spLocks noGrp="1"/>
          </p:cNvSpPr>
          <p:nvPr userDrawn="1">
            <p:ph type="pic" sz="quarter" idx="10"/>
          </p:nvPr>
        </p:nvSpPr>
        <p:spPr>
          <a:xfrm>
            <a:off x="1" y="982662"/>
            <a:ext cx="2151759" cy="1984376"/>
          </a:xfrm>
          <a:custGeom>
            <a:avLst/>
            <a:gdLst>
              <a:gd name="connsiteX0" fmla="*/ 257889 w 2151759"/>
              <a:gd name="connsiteY0" fmla="*/ 1 h 1984376"/>
              <a:gd name="connsiteX1" fmla="*/ 398721 w 2151759"/>
              <a:gd name="connsiteY1" fmla="*/ 136764 h 1984376"/>
              <a:gd name="connsiteX2" fmla="*/ 539553 w 2151759"/>
              <a:gd name="connsiteY2" fmla="*/ 1 h 1984376"/>
              <a:gd name="connsiteX3" fmla="*/ 0 w 2151759"/>
              <a:gd name="connsiteY3" fmla="*/ 0 h 1984376"/>
              <a:gd name="connsiteX4" fmla="*/ 2151759 w 2151759"/>
              <a:gd name="connsiteY4" fmla="*/ 0 h 1984376"/>
              <a:gd name="connsiteX5" fmla="*/ 2151759 w 2151759"/>
              <a:gd name="connsiteY5" fmla="*/ 1984376 h 1984376"/>
              <a:gd name="connsiteX6" fmla="*/ 0 w 2151759"/>
              <a:gd name="connsiteY6" fmla="*/ 1984376 h 198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59" h="1984376">
                <a:moveTo>
                  <a:pt x="257889" y="1"/>
                </a:moveTo>
                <a:lnTo>
                  <a:pt x="398721" y="136764"/>
                </a:lnTo>
                <a:lnTo>
                  <a:pt x="539553" y="1"/>
                </a:lnTo>
                <a:close/>
                <a:moveTo>
                  <a:pt x="0" y="0"/>
                </a:moveTo>
                <a:lnTo>
                  <a:pt x="2151759" y="0"/>
                </a:lnTo>
                <a:lnTo>
                  <a:pt x="2151759" y="1984376"/>
                </a:lnTo>
                <a:lnTo>
                  <a:pt x="0" y="1984376"/>
                </a:lnTo>
                <a:close/>
              </a:path>
            </a:pathLst>
          </a:custGeom>
        </p:spPr>
        <p:txBody>
          <a:bodyPr wrap="square" anchor="ctr">
            <a:noAutofit/>
          </a:bodyPr>
          <a:lstStyle>
            <a:lvl1pPr marL="0" marR="0" indent="0" algn="ctr" defTabSz="914400" rtl="0" eaLnBrk="1" fontAlgn="auto" latinLnBrk="0" hangingPunct="1">
              <a:lnSpc>
                <a:spcPct val="100000"/>
              </a:lnSpc>
              <a:spcBef>
                <a:spcPts val="0"/>
              </a:spcBef>
              <a:spcAft>
                <a:spcPts val="0"/>
              </a:spcAft>
              <a:buClr>
                <a:schemeClr val="accent1"/>
              </a:buClr>
              <a:buSzTx/>
              <a:buFont typeface="Wingdings" panose="05000000000000000000" pitchFamily="2" charset="2"/>
              <a:buNone/>
              <a:tabLst/>
              <a:defRPr/>
            </a:lvl1pPr>
          </a:lstStyle>
          <a:p>
            <a:pPr marL="0" marR="0" lvl="0" indent="0" algn="ctr" defTabSz="914400" rtl="0" eaLnBrk="1" fontAlgn="auto" latinLnBrk="0" hangingPunct="1">
              <a:lnSpc>
                <a:spcPct val="100000"/>
              </a:lnSpc>
              <a:spcBef>
                <a:spcPts val="1200"/>
              </a:spcBef>
              <a:spcAft>
                <a:spcPts val="0"/>
              </a:spcAft>
              <a:buClr>
                <a:schemeClr val="accent1"/>
              </a:buClr>
              <a:buSzTx/>
              <a:buFont typeface="Wingdings" panose="05000000000000000000" pitchFamily="2" charset="2"/>
              <a:buNone/>
              <a:tabLst/>
              <a:defRPr/>
            </a:pPr>
            <a:r>
              <a:rPr lang="de-DE"/>
              <a:t>Bild durch Klicken auf Symbol hinzufügen</a:t>
            </a:r>
          </a:p>
        </p:txBody>
      </p:sp>
      <p:pic>
        <p:nvPicPr>
          <p:cNvPr id="26" name="Grafik 25">
            <a:extLst>
              <a:ext uri="{FF2B5EF4-FFF2-40B4-BE49-F238E27FC236}">
                <a16:creationId xmlns:a16="http://schemas.microsoft.com/office/drawing/2014/main" id="{C17BC00A-6D20-4A1E-B8B7-3CEEA49ECFC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22576" y="2277928"/>
            <a:ext cx="432743" cy="443562"/>
          </a:xfrm>
          <a:prstGeom prst="rect">
            <a:avLst/>
          </a:prstGeom>
        </p:spPr>
      </p:pic>
      <p:pic>
        <p:nvPicPr>
          <p:cNvPr id="30" name="Grafik 29">
            <a:extLst>
              <a:ext uri="{FF2B5EF4-FFF2-40B4-BE49-F238E27FC236}">
                <a16:creationId xmlns:a16="http://schemas.microsoft.com/office/drawing/2014/main" id="{6BDD5743-3A8C-4E3E-9BA2-423A8ABF50C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378888" y="2274201"/>
            <a:ext cx="428852" cy="439574"/>
          </a:xfrm>
          <a:prstGeom prst="rect">
            <a:avLst/>
          </a:prstGeom>
        </p:spPr>
      </p:pic>
      <p:sp>
        <p:nvSpPr>
          <p:cNvPr id="35" name="Textplatzhalter 4">
            <a:extLst>
              <a:ext uri="{FF2B5EF4-FFF2-40B4-BE49-F238E27FC236}">
                <a16:creationId xmlns:a16="http://schemas.microsoft.com/office/drawing/2014/main" id="{60F3DF76-3416-4FD8-906E-EBE441F79C2E}"/>
              </a:ext>
            </a:extLst>
          </p:cNvPr>
          <p:cNvSpPr>
            <a:spLocks noGrp="1"/>
          </p:cNvSpPr>
          <p:nvPr>
            <p:ph type="body" sz="quarter" idx="29" hasCustomPrompt="1"/>
          </p:nvPr>
        </p:nvSpPr>
        <p:spPr>
          <a:xfrm>
            <a:off x="3084775" y="1255637"/>
            <a:ext cx="3072344" cy="215444"/>
          </a:xfrm>
          <a:noFill/>
        </p:spPr>
        <p:txBody>
          <a:bodyPr wrap="none" lIns="0" tIns="0" rIns="0" bIns="0" anchor="ctr">
            <a:normAutofit/>
          </a:bodyPr>
          <a:lstStyle>
            <a:lvl1pPr marL="0" indent="0" algn="l">
              <a:spcBef>
                <a:spcPts val="0"/>
              </a:spcBef>
              <a:buNone/>
              <a:defRPr sz="1800" b="1" cap="none" baseline="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Vor- und Nachname</a:t>
            </a:r>
          </a:p>
        </p:txBody>
      </p:sp>
      <p:sp>
        <p:nvSpPr>
          <p:cNvPr id="36" name="Textplatzhalter 4">
            <a:extLst>
              <a:ext uri="{FF2B5EF4-FFF2-40B4-BE49-F238E27FC236}">
                <a16:creationId xmlns:a16="http://schemas.microsoft.com/office/drawing/2014/main" id="{55D577B3-ADBF-4E00-BE02-8767DDE29DF9}"/>
              </a:ext>
            </a:extLst>
          </p:cNvPr>
          <p:cNvSpPr>
            <a:spLocks noGrp="1"/>
          </p:cNvSpPr>
          <p:nvPr>
            <p:ph type="body" sz="quarter" idx="31" hasCustomPrompt="1"/>
          </p:nvPr>
        </p:nvSpPr>
        <p:spPr>
          <a:xfrm>
            <a:off x="3084775" y="1488118"/>
            <a:ext cx="3072344" cy="215444"/>
          </a:xfrm>
          <a:noFill/>
        </p:spPr>
        <p:txBody>
          <a:bodyPr wrap="none" lIns="0" tIns="0" rIns="0" bIns="0" anchor="ctr">
            <a:noAutofit/>
          </a:bodyPr>
          <a:lstStyle>
            <a:lvl1pPr marL="0" indent="0" algn="l">
              <a:spcBef>
                <a:spcPts val="0"/>
              </a:spcBef>
              <a:buNone/>
              <a:defRPr sz="1200" b="0" cap="none" baseline="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Position</a:t>
            </a:r>
          </a:p>
        </p:txBody>
      </p:sp>
      <p:sp>
        <p:nvSpPr>
          <p:cNvPr id="40" name="Textplatzhalter 4">
            <a:extLst>
              <a:ext uri="{FF2B5EF4-FFF2-40B4-BE49-F238E27FC236}">
                <a16:creationId xmlns:a16="http://schemas.microsoft.com/office/drawing/2014/main" id="{D83406F8-E111-4409-94ED-FD03858DC454}"/>
              </a:ext>
            </a:extLst>
          </p:cNvPr>
          <p:cNvSpPr>
            <a:spLocks noGrp="1"/>
          </p:cNvSpPr>
          <p:nvPr>
            <p:ph type="body" sz="quarter" idx="33" hasCustomPrompt="1"/>
          </p:nvPr>
        </p:nvSpPr>
        <p:spPr>
          <a:xfrm>
            <a:off x="3084775" y="2532783"/>
            <a:ext cx="3072344" cy="215444"/>
          </a:xfrm>
          <a:noFill/>
        </p:spPr>
        <p:txBody>
          <a:bodyPr wrap="none" lIns="0" tIns="0" rIns="0" bIns="0" anchor="ctr">
            <a:normAutofit/>
          </a:bodyPr>
          <a:lstStyle>
            <a:lvl1pPr marL="0" indent="0" algn="l">
              <a:spcBef>
                <a:spcPts val="0"/>
              </a:spcBef>
              <a:buNone/>
              <a:defRPr sz="1200" b="0" cap="none" baseline="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max.mustermann@karlsruhe.ihk.de</a:t>
            </a:r>
          </a:p>
        </p:txBody>
      </p:sp>
      <p:sp>
        <p:nvSpPr>
          <p:cNvPr id="42" name="Textfeld 41">
            <a:extLst>
              <a:ext uri="{FF2B5EF4-FFF2-40B4-BE49-F238E27FC236}">
                <a16:creationId xmlns:a16="http://schemas.microsoft.com/office/drawing/2014/main" id="{D564FC4C-9636-4E7C-A167-65553BDE1DB2}"/>
              </a:ext>
            </a:extLst>
          </p:cNvPr>
          <p:cNvSpPr txBox="1"/>
          <p:nvPr userDrawn="1"/>
        </p:nvSpPr>
        <p:spPr>
          <a:xfrm>
            <a:off x="3084775" y="2269524"/>
            <a:ext cx="1332148" cy="276999"/>
          </a:xfrm>
          <a:prstGeom prst="rect">
            <a:avLst/>
          </a:prstGeom>
          <a:noFill/>
        </p:spPr>
        <p:txBody>
          <a:bodyPr wrap="square" lIns="0" tIns="0" rIns="0" bIns="0" rtlCol="0" anchor="ctr">
            <a:spAutoFit/>
          </a:bodyPr>
          <a:lstStyle/>
          <a:p>
            <a:pPr algn="l"/>
            <a:r>
              <a:rPr lang="de-DE" sz="1800" b="1">
                <a:solidFill>
                  <a:schemeClr val="bg2"/>
                </a:solidFill>
              </a:rPr>
              <a:t>E-Mail</a:t>
            </a:r>
          </a:p>
        </p:txBody>
      </p:sp>
      <p:sp>
        <p:nvSpPr>
          <p:cNvPr id="43" name="Textfeld 42">
            <a:extLst>
              <a:ext uri="{FF2B5EF4-FFF2-40B4-BE49-F238E27FC236}">
                <a16:creationId xmlns:a16="http://schemas.microsoft.com/office/drawing/2014/main" id="{D4E7021B-E085-4A5B-928C-74EB4BFC1181}"/>
              </a:ext>
            </a:extLst>
          </p:cNvPr>
          <p:cNvSpPr txBox="1"/>
          <p:nvPr userDrawn="1"/>
        </p:nvSpPr>
        <p:spPr>
          <a:xfrm>
            <a:off x="7041463" y="2269524"/>
            <a:ext cx="1332148" cy="276999"/>
          </a:xfrm>
          <a:prstGeom prst="rect">
            <a:avLst/>
          </a:prstGeom>
          <a:noFill/>
        </p:spPr>
        <p:txBody>
          <a:bodyPr wrap="square" lIns="0" tIns="0" rIns="0" bIns="0" rtlCol="0" anchor="ctr">
            <a:spAutoFit/>
          </a:bodyPr>
          <a:lstStyle/>
          <a:p>
            <a:pPr algn="l"/>
            <a:r>
              <a:rPr lang="de-DE" sz="1800" b="1">
                <a:solidFill>
                  <a:schemeClr val="bg2"/>
                </a:solidFill>
              </a:rPr>
              <a:t>Website</a:t>
            </a:r>
          </a:p>
        </p:txBody>
      </p:sp>
      <p:sp>
        <p:nvSpPr>
          <p:cNvPr id="45" name="Textfeld 44">
            <a:extLst>
              <a:ext uri="{FF2B5EF4-FFF2-40B4-BE49-F238E27FC236}">
                <a16:creationId xmlns:a16="http://schemas.microsoft.com/office/drawing/2014/main" id="{75974B6D-819D-4A33-82D8-FD7F48902990}"/>
              </a:ext>
            </a:extLst>
          </p:cNvPr>
          <p:cNvSpPr txBox="1"/>
          <p:nvPr userDrawn="1"/>
        </p:nvSpPr>
        <p:spPr>
          <a:xfrm>
            <a:off x="7041463" y="2545683"/>
            <a:ext cx="1851712" cy="184666"/>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
                <a:srgbClr val="284B8C"/>
              </a:buClr>
              <a:buSzTx/>
              <a:buFontTx/>
              <a:buNone/>
              <a:tabLst/>
              <a:defRPr/>
            </a:pPr>
            <a:r>
              <a:rPr kumimoji="0" lang="de-DE" sz="1200" b="0"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www.karlsruhe.ihk.de/</a:t>
            </a:r>
            <a:endParaRPr lang="de-DE" sz="1800" b="1">
              <a:solidFill>
                <a:schemeClr val="bg2"/>
              </a:solidFill>
            </a:endParaRPr>
          </a:p>
        </p:txBody>
      </p:sp>
      <p:sp>
        <p:nvSpPr>
          <p:cNvPr id="47" name="Textfeld 46">
            <a:extLst>
              <a:ext uri="{FF2B5EF4-FFF2-40B4-BE49-F238E27FC236}">
                <a16:creationId xmlns:a16="http://schemas.microsoft.com/office/drawing/2014/main" id="{FFFD7480-6C69-4544-B097-15F40180870F}"/>
              </a:ext>
            </a:extLst>
          </p:cNvPr>
          <p:cNvSpPr txBox="1"/>
          <p:nvPr userDrawn="1"/>
        </p:nvSpPr>
        <p:spPr>
          <a:xfrm>
            <a:off x="7041463" y="1223948"/>
            <a:ext cx="1332148" cy="276999"/>
          </a:xfrm>
          <a:prstGeom prst="rect">
            <a:avLst/>
          </a:prstGeom>
          <a:noFill/>
        </p:spPr>
        <p:txBody>
          <a:bodyPr wrap="square" lIns="0" tIns="0" rIns="0" bIns="0" rtlCol="0" anchor="ctr">
            <a:spAutoFit/>
          </a:bodyPr>
          <a:lstStyle/>
          <a:p>
            <a:pPr algn="l"/>
            <a:r>
              <a:rPr lang="de-DE" sz="1800" b="1">
                <a:solidFill>
                  <a:schemeClr val="bg2"/>
                </a:solidFill>
              </a:rPr>
              <a:t>Telefon</a:t>
            </a:r>
          </a:p>
        </p:txBody>
      </p:sp>
      <p:sp>
        <p:nvSpPr>
          <p:cNvPr id="48" name="Textplatzhalter 4">
            <a:extLst>
              <a:ext uri="{FF2B5EF4-FFF2-40B4-BE49-F238E27FC236}">
                <a16:creationId xmlns:a16="http://schemas.microsoft.com/office/drawing/2014/main" id="{6EC7F673-6557-41E7-A5C4-C6D2EB483D88}"/>
              </a:ext>
            </a:extLst>
          </p:cNvPr>
          <p:cNvSpPr>
            <a:spLocks noGrp="1"/>
          </p:cNvSpPr>
          <p:nvPr>
            <p:ph type="body" sz="quarter" idx="34" hasCustomPrompt="1"/>
          </p:nvPr>
        </p:nvSpPr>
        <p:spPr>
          <a:xfrm>
            <a:off x="7041463" y="1488118"/>
            <a:ext cx="1851712" cy="215444"/>
          </a:xfrm>
          <a:noFill/>
        </p:spPr>
        <p:txBody>
          <a:bodyPr wrap="none" lIns="0" tIns="0" rIns="0" bIns="0" anchor="ctr">
            <a:noAutofit/>
          </a:bodyPr>
          <a:lstStyle>
            <a:lvl1pPr marL="0" indent="0" algn="l">
              <a:spcBef>
                <a:spcPts val="0"/>
              </a:spcBef>
              <a:buNone/>
              <a:defRPr sz="1200" b="0" cap="none" baseline="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0721/XXX-XX</a:t>
            </a:r>
          </a:p>
        </p:txBody>
      </p:sp>
    </p:spTree>
    <p:extLst>
      <p:ext uri="{BB962C8B-B14F-4D97-AF65-F5344CB8AC3E}">
        <p14:creationId xmlns:p14="http://schemas.microsoft.com/office/powerpoint/2010/main" val="39539936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Kontakt ohne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194D0-E5BC-4364-A79D-A5947F21E890}"/>
              </a:ext>
            </a:extLst>
          </p:cNvPr>
          <p:cNvSpPr>
            <a:spLocks noGrp="1"/>
          </p:cNvSpPr>
          <p:nvPr>
            <p:ph type="title"/>
          </p:nvPr>
        </p:nvSpPr>
        <p:spPr/>
        <p:txBody>
          <a:bodyPr/>
          <a:lstStyle/>
          <a:p>
            <a:r>
              <a:rPr lang="de-DE"/>
              <a:t>Mastertitelformat bearbeiten</a:t>
            </a:r>
          </a:p>
        </p:txBody>
      </p:sp>
      <p:pic>
        <p:nvPicPr>
          <p:cNvPr id="3" name="Grafik 3">
            <a:extLst>
              <a:ext uri="{FF2B5EF4-FFF2-40B4-BE49-F238E27FC236}">
                <a16:creationId xmlns:a16="http://schemas.microsoft.com/office/drawing/2014/main" id="{0C62AC33-0089-4A4E-BCE6-4345A949E30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7481"/>
          <a:stretch/>
        </p:blipFill>
        <p:spPr bwMode="auto">
          <a:xfrm>
            <a:off x="0" y="2266403"/>
            <a:ext cx="9139854" cy="287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hteck 22">
            <a:extLst>
              <a:ext uri="{FF2B5EF4-FFF2-40B4-BE49-F238E27FC236}">
                <a16:creationId xmlns:a16="http://schemas.microsoft.com/office/drawing/2014/main" id="{6052B062-C102-4B60-B3D9-EAC10F6D6A9E}"/>
              </a:ext>
            </a:extLst>
          </p:cNvPr>
          <p:cNvSpPr/>
          <p:nvPr userDrawn="1"/>
        </p:nvSpPr>
        <p:spPr>
          <a:xfrm>
            <a:off x="250825" y="2211710"/>
            <a:ext cx="576000" cy="5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2"/>
              </a:solidFill>
            </a:endParaRPr>
          </a:p>
        </p:txBody>
      </p:sp>
      <p:sp>
        <p:nvSpPr>
          <p:cNvPr id="27" name="Rechteck 26">
            <a:extLst>
              <a:ext uri="{FF2B5EF4-FFF2-40B4-BE49-F238E27FC236}">
                <a16:creationId xmlns:a16="http://schemas.microsoft.com/office/drawing/2014/main" id="{0D226DF8-E715-4566-B9AC-D15FFA08CC23}"/>
              </a:ext>
            </a:extLst>
          </p:cNvPr>
          <p:cNvSpPr/>
          <p:nvPr userDrawn="1"/>
        </p:nvSpPr>
        <p:spPr>
          <a:xfrm>
            <a:off x="4574448" y="1166414"/>
            <a:ext cx="576000" cy="5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2"/>
              </a:solidFill>
            </a:endParaRPr>
          </a:p>
        </p:txBody>
      </p:sp>
      <p:sp>
        <p:nvSpPr>
          <p:cNvPr id="31" name="Rechteck 30">
            <a:extLst>
              <a:ext uri="{FF2B5EF4-FFF2-40B4-BE49-F238E27FC236}">
                <a16:creationId xmlns:a16="http://schemas.microsoft.com/office/drawing/2014/main" id="{AA4A9CBB-EBDE-4977-8543-315C26727060}"/>
              </a:ext>
            </a:extLst>
          </p:cNvPr>
          <p:cNvSpPr/>
          <p:nvPr/>
        </p:nvSpPr>
        <p:spPr>
          <a:xfrm>
            <a:off x="254480" y="1169041"/>
            <a:ext cx="576000" cy="5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2"/>
              </a:solidFill>
            </a:endParaRPr>
          </a:p>
        </p:txBody>
      </p:sp>
      <p:sp>
        <p:nvSpPr>
          <p:cNvPr id="32" name="Rechteck 31">
            <a:extLst>
              <a:ext uri="{FF2B5EF4-FFF2-40B4-BE49-F238E27FC236}">
                <a16:creationId xmlns:a16="http://schemas.microsoft.com/office/drawing/2014/main" id="{CC3A2EC6-FD16-4ADB-91F6-AE6D88B0E118}"/>
              </a:ext>
            </a:extLst>
          </p:cNvPr>
          <p:cNvSpPr/>
          <p:nvPr userDrawn="1"/>
        </p:nvSpPr>
        <p:spPr>
          <a:xfrm>
            <a:off x="4574448" y="2211710"/>
            <a:ext cx="576000" cy="5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solidFill>
                <a:schemeClr val="tx2"/>
              </a:solidFill>
            </a:endParaRPr>
          </a:p>
        </p:txBody>
      </p:sp>
      <p:sp>
        <p:nvSpPr>
          <p:cNvPr id="33" name="Rechteck 32">
            <a:extLst>
              <a:ext uri="{FF2B5EF4-FFF2-40B4-BE49-F238E27FC236}">
                <a16:creationId xmlns:a16="http://schemas.microsoft.com/office/drawing/2014/main" id="{E4184984-D4EB-4E44-858F-7BFD263FDDED}"/>
              </a:ext>
            </a:extLst>
          </p:cNvPr>
          <p:cNvSpPr/>
          <p:nvPr userDrawn="1"/>
        </p:nvSpPr>
        <p:spPr>
          <a:xfrm>
            <a:off x="5304621" y="2268877"/>
            <a:ext cx="1754104"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72000" bIns="0" numCol="1" spcCol="0" rtlCol="0" fromWordArt="0" anchor="ctr" anchorCtr="0" forceAA="0" compatLnSpc="1">
            <a:prstTxWarp prst="textNoShape">
              <a:avLst/>
            </a:prstTxWarp>
            <a:spAutoFit/>
          </a:bodyPr>
          <a:lstStyle/>
          <a:p>
            <a:pPr lvl="0">
              <a:buClr>
                <a:srgbClr val="284B8C"/>
              </a:buClr>
            </a:pPr>
            <a:r>
              <a:rPr lang="de-DE" b="1" spc="100">
                <a:solidFill>
                  <a:schemeClr val="bg2"/>
                </a:solidFill>
                <a:latin typeface="Arial" panose="020B0604020202020204" pitchFamily="34" charset="0"/>
                <a:cs typeface="Arial" panose="020B0604020202020204" pitchFamily="34" charset="0"/>
              </a:rPr>
              <a:t>Website</a:t>
            </a:r>
          </a:p>
          <a:p>
            <a:pPr lvl="0">
              <a:buClr>
                <a:srgbClr val="284B8C"/>
              </a:buClr>
            </a:pPr>
            <a:r>
              <a:rPr lang="de-DE" sz="1200">
                <a:solidFill>
                  <a:schemeClr val="bg2"/>
                </a:solidFill>
                <a:latin typeface="Arial" panose="020B0604020202020204" pitchFamily="34" charset="0"/>
                <a:cs typeface="Arial" panose="020B0604020202020204" pitchFamily="34" charset="0"/>
              </a:rPr>
              <a:t>www.karlsruhe.ihk.de/</a:t>
            </a:r>
            <a:endParaRPr lang="de-DE" sz="2200" b="1" spc="100">
              <a:solidFill>
                <a:schemeClr val="bg2"/>
              </a:solidFill>
              <a:latin typeface="Arial" panose="020B0604020202020204" pitchFamily="34" charset="0"/>
              <a:cs typeface="Arial" panose="020B0604020202020204" pitchFamily="34" charset="0"/>
            </a:endParaRPr>
          </a:p>
        </p:txBody>
      </p:sp>
      <p:pic>
        <p:nvPicPr>
          <p:cNvPr id="34" name="Grafik 33">
            <a:extLst>
              <a:ext uri="{FF2B5EF4-FFF2-40B4-BE49-F238E27FC236}">
                <a16:creationId xmlns:a16="http://schemas.microsoft.com/office/drawing/2014/main" id="{E44345CD-052F-4ECE-8C85-21BBBEA475A9}"/>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31707" y="2288991"/>
            <a:ext cx="421545" cy="432084"/>
          </a:xfrm>
          <a:prstGeom prst="rect">
            <a:avLst/>
          </a:prstGeom>
        </p:spPr>
      </p:pic>
      <p:grpSp>
        <p:nvGrpSpPr>
          <p:cNvPr id="37" name="Grafik 23">
            <a:extLst>
              <a:ext uri="{FF2B5EF4-FFF2-40B4-BE49-F238E27FC236}">
                <a16:creationId xmlns:a16="http://schemas.microsoft.com/office/drawing/2014/main" id="{ECE250E3-E430-4C76-9538-2CBFCA71199F}"/>
              </a:ext>
            </a:extLst>
          </p:cNvPr>
          <p:cNvGrpSpPr/>
          <p:nvPr userDrawn="1"/>
        </p:nvGrpSpPr>
        <p:grpSpPr>
          <a:xfrm>
            <a:off x="358160" y="1233472"/>
            <a:ext cx="354768" cy="441884"/>
            <a:chOff x="3250665" y="4518973"/>
            <a:chExt cx="288781" cy="359694"/>
          </a:xfrm>
          <a:solidFill>
            <a:schemeClr val="bg1"/>
          </a:solidFill>
        </p:grpSpPr>
        <p:sp>
          <p:nvSpPr>
            <p:cNvPr id="38" name="Freihandform: Form 37">
              <a:extLst>
                <a:ext uri="{FF2B5EF4-FFF2-40B4-BE49-F238E27FC236}">
                  <a16:creationId xmlns:a16="http://schemas.microsoft.com/office/drawing/2014/main" id="{7535C801-E032-4882-9122-2300D7B6BAB4}"/>
                </a:ext>
              </a:extLst>
            </p:cNvPr>
            <p:cNvSpPr/>
            <p:nvPr/>
          </p:nvSpPr>
          <p:spPr>
            <a:xfrm flipV="1">
              <a:off x="3250665" y="4726255"/>
              <a:ext cx="288781" cy="152412"/>
            </a:xfrm>
            <a:custGeom>
              <a:avLst/>
              <a:gdLst>
                <a:gd name="connsiteX0" fmla="*/ 239094 w 288781"/>
                <a:gd name="connsiteY0" fmla="*/ 148963 h 152412"/>
                <a:gd name="connsiteX1" fmla="*/ 196749 w 288781"/>
                <a:gd name="connsiteY1" fmla="*/ 152112 h 152412"/>
                <a:gd name="connsiteX2" fmla="*/ 157860 w 288781"/>
                <a:gd name="connsiteY2" fmla="*/ 17790 h 152412"/>
                <a:gd name="connsiteX3" fmla="*/ 157860 w 288781"/>
                <a:gd name="connsiteY3" fmla="*/ 96494 h 152412"/>
                <a:gd name="connsiteX4" fmla="*/ 168183 w 288781"/>
                <a:gd name="connsiteY4" fmla="*/ 107994 h 152412"/>
                <a:gd name="connsiteX5" fmla="*/ 168183 w 288781"/>
                <a:gd name="connsiteY5" fmla="*/ 119691 h 152412"/>
                <a:gd name="connsiteX6" fmla="*/ 156341 w 288781"/>
                <a:gd name="connsiteY6" fmla="*/ 131533 h 152412"/>
                <a:gd name="connsiteX7" fmla="*/ 130458 w 288781"/>
                <a:gd name="connsiteY7" fmla="*/ 131533 h 152412"/>
                <a:gd name="connsiteX8" fmla="*/ 118640 w 288781"/>
                <a:gd name="connsiteY8" fmla="*/ 119691 h 152412"/>
                <a:gd name="connsiteX9" fmla="*/ 118640 w 288781"/>
                <a:gd name="connsiteY9" fmla="*/ 107994 h 152412"/>
                <a:gd name="connsiteX10" fmla="*/ 128917 w 288781"/>
                <a:gd name="connsiteY10" fmla="*/ 96494 h 152412"/>
                <a:gd name="connsiteX11" fmla="*/ 128917 w 288781"/>
                <a:gd name="connsiteY11" fmla="*/ 17790 h 152412"/>
                <a:gd name="connsiteX12" fmla="*/ 90027 w 288781"/>
                <a:gd name="connsiteY12" fmla="*/ 152112 h 152412"/>
                <a:gd name="connsiteX13" fmla="*/ 47704 w 288781"/>
                <a:gd name="connsiteY13" fmla="*/ 148963 h 152412"/>
                <a:gd name="connsiteX14" fmla="*/ -980 w 288781"/>
                <a:gd name="connsiteY14" fmla="*/ 100279 h 152412"/>
                <a:gd name="connsiteX15" fmla="*/ -980 w 288781"/>
                <a:gd name="connsiteY15" fmla="*/ 38643 h 152412"/>
                <a:gd name="connsiteX16" fmla="*/ 145006 w 288781"/>
                <a:gd name="connsiteY16" fmla="*/ -301 h 152412"/>
                <a:gd name="connsiteX17" fmla="*/ 287801 w 288781"/>
                <a:gd name="connsiteY17" fmla="*/ 38643 h 152412"/>
                <a:gd name="connsiteX18" fmla="*/ 287801 w 288781"/>
                <a:gd name="connsiteY18" fmla="*/ 100279 h 152412"/>
                <a:gd name="connsiteX19" fmla="*/ 239094 w 288781"/>
                <a:gd name="connsiteY19" fmla="*/ 148963 h 152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8781" h="152412">
                  <a:moveTo>
                    <a:pt x="239094" y="148963"/>
                  </a:moveTo>
                  <a:cubicBezTo>
                    <a:pt x="239094" y="148963"/>
                    <a:pt x="221003" y="150702"/>
                    <a:pt x="196749" y="152112"/>
                  </a:cubicBezTo>
                  <a:cubicBezTo>
                    <a:pt x="195275" y="77852"/>
                    <a:pt x="183104" y="30358"/>
                    <a:pt x="157860" y="17790"/>
                  </a:cubicBezTo>
                  <a:lnTo>
                    <a:pt x="157860" y="96494"/>
                  </a:lnTo>
                  <a:cubicBezTo>
                    <a:pt x="163648" y="97265"/>
                    <a:pt x="168183" y="102020"/>
                    <a:pt x="168183" y="107994"/>
                  </a:cubicBezTo>
                  <a:lnTo>
                    <a:pt x="168183" y="119691"/>
                  </a:lnTo>
                  <a:cubicBezTo>
                    <a:pt x="168183" y="126228"/>
                    <a:pt x="162899" y="131533"/>
                    <a:pt x="156341" y="131533"/>
                  </a:cubicBezTo>
                  <a:lnTo>
                    <a:pt x="130458" y="131533"/>
                  </a:lnTo>
                  <a:cubicBezTo>
                    <a:pt x="123921" y="131533"/>
                    <a:pt x="118640" y="126228"/>
                    <a:pt x="118640" y="119691"/>
                  </a:cubicBezTo>
                  <a:lnTo>
                    <a:pt x="118640" y="107994"/>
                  </a:lnTo>
                  <a:cubicBezTo>
                    <a:pt x="118640" y="102020"/>
                    <a:pt x="123151" y="97265"/>
                    <a:pt x="128917" y="96494"/>
                  </a:cubicBezTo>
                  <a:lnTo>
                    <a:pt x="128917" y="17790"/>
                  </a:lnTo>
                  <a:cubicBezTo>
                    <a:pt x="103717" y="30358"/>
                    <a:pt x="91546" y="77852"/>
                    <a:pt x="90027" y="152112"/>
                  </a:cubicBezTo>
                  <a:cubicBezTo>
                    <a:pt x="65817" y="150702"/>
                    <a:pt x="47704" y="148963"/>
                    <a:pt x="47704" y="148963"/>
                  </a:cubicBezTo>
                  <a:cubicBezTo>
                    <a:pt x="20808" y="148963"/>
                    <a:pt x="-980" y="127153"/>
                    <a:pt x="-980" y="100279"/>
                  </a:cubicBezTo>
                  <a:lnTo>
                    <a:pt x="-980" y="38643"/>
                  </a:lnTo>
                  <a:cubicBezTo>
                    <a:pt x="-980" y="11759"/>
                    <a:pt x="74423" y="-301"/>
                    <a:pt x="145006" y="-301"/>
                  </a:cubicBezTo>
                  <a:cubicBezTo>
                    <a:pt x="215589" y="-301"/>
                    <a:pt x="287801" y="11759"/>
                    <a:pt x="287801" y="38643"/>
                  </a:cubicBezTo>
                  <a:lnTo>
                    <a:pt x="287801" y="100279"/>
                  </a:lnTo>
                  <a:cubicBezTo>
                    <a:pt x="287801" y="127153"/>
                    <a:pt x="265992" y="148963"/>
                    <a:pt x="239094" y="148963"/>
                  </a:cubicBezTo>
                </a:path>
              </a:pathLst>
            </a:custGeom>
            <a:grpFill/>
            <a:ln w="126" cap="flat">
              <a:noFill/>
              <a:prstDash val="solid"/>
              <a:miter/>
            </a:ln>
          </p:spPr>
          <p:txBody>
            <a:bodyPr rtlCol="0" anchor="ctr"/>
            <a:lstStyle/>
            <a:p>
              <a:endParaRPr lang="de-DE"/>
            </a:p>
          </p:txBody>
        </p:sp>
        <p:sp>
          <p:nvSpPr>
            <p:cNvPr id="39" name="Freihandform: Form 38">
              <a:extLst>
                <a:ext uri="{FF2B5EF4-FFF2-40B4-BE49-F238E27FC236}">
                  <a16:creationId xmlns:a16="http://schemas.microsoft.com/office/drawing/2014/main" id="{FD543FA8-8E8A-4558-A27D-38DB82C81E57}"/>
                </a:ext>
              </a:extLst>
            </p:cNvPr>
            <p:cNvSpPr/>
            <p:nvPr/>
          </p:nvSpPr>
          <p:spPr>
            <a:xfrm flipV="1">
              <a:off x="3307427" y="4518973"/>
              <a:ext cx="175234" cy="209989"/>
            </a:xfrm>
            <a:custGeom>
              <a:avLst/>
              <a:gdLst>
                <a:gd name="connsiteX0" fmla="*/ 21161 w 175234"/>
                <a:gd name="connsiteY0" fmla="*/ 126570 h 209989"/>
                <a:gd name="connsiteX1" fmla="*/ 28379 w 175234"/>
                <a:gd name="connsiteY1" fmla="*/ 137499 h 209989"/>
                <a:gd name="connsiteX2" fmla="*/ 55230 w 175234"/>
                <a:gd name="connsiteY2" fmla="*/ 137499 h 209989"/>
                <a:gd name="connsiteX3" fmla="*/ 154580 w 175234"/>
                <a:gd name="connsiteY3" fmla="*/ 108337 h 209989"/>
                <a:gd name="connsiteX4" fmla="*/ 154756 w 175234"/>
                <a:gd name="connsiteY4" fmla="*/ 103142 h 209989"/>
                <a:gd name="connsiteX5" fmla="*/ 86660 w 175234"/>
                <a:gd name="connsiteY5" fmla="*/ 17571 h 209989"/>
                <a:gd name="connsiteX6" fmla="*/ 18519 w 175234"/>
                <a:gd name="connsiteY6" fmla="*/ 103142 h 209989"/>
                <a:gd name="connsiteX7" fmla="*/ 21161 w 175234"/>
                <a:gd name="connsiteY7" fmla="*/ 126570 h 209989"/>
                <a:gd name="connsiteX8" fmla="*/ 86660 w 175234"/>
                <a:gd name="connsiteY8" fmla="*/ -1885 h 209989"/>
                <a:gd name="connsiteX9" fmla="*/ 174255 w 175234"/>
                <a:gd name="connsiteY9" fmla="*/ 103142 h 209989"/>
                <a:gd name="connsiteX10" fmla="*/ 86660 w 175234"/>
                <a:gd name="connsiteY10" fmla="*/ 208104 h 209989"/>
                <a:gd name="connsiteX11" fmla="*/ -980 w 175234"/>
                <a:gd name="connsiteY11" fmla="*/ 103142 h 209989"/>
                <a:gd name="connsiteX12" fmla="*/ 86660 w 175234"/>
                <a:gd name="connsiteY12" fmla="*/ -1885 h 209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5234" h="209989">
                  <a:moveTo>
                    <a:pt x="21161" y="126570"/>
                  </a:moveTo>
                  <a:cubicBezTo>
                    <a:pt x="23472" y="130367"/>
                    <a:pt x="25958" y="134197"/>
                    <a:pt x="28379" y="137499"/>
                  </a:cubicBezTo>
                  <a:cubicBezTo>
                    <a:pt x="35313" y="147029"/>
                    <a:pt x="40968" y="156579"/>
                    <a:pt x="55230" y="137499"/>
                  </a:cubicBezTo>
                  <a:cubicBezTo>
                    <a:pt x="68612" y="119539"/>
                    <a:pt x="118881" y="109481"/>
                    <a:pt x="154580" y="108337"/>
                  </a:cubicBezTo>
                  <a:cubicBezTo>
                    <a:pt x="154623" y="106587"/>
                    <a:pt x="154756" y="104859"/>
                    <a:pt x="154756" y="103142"/>
                  </a:cubicBezTo>
                  <a:cubicBezTo>
                    <a:pt x="154756" y="56746"/>
                    <a:pt x="112894" y="17571"/>
                    <a:pt x="86660" y="17571"/>
                  </a:cubicBezTo>
                  <a:cubicBezTo>
                    <a:pt x="60337" y="17571"/>
                    <a:pt x="18519" y="56746"/>
                    <a:pt x="18519" y="103142"/>
                  </a:cubicBezTo>
                  <a:cubicBezTo>
                    <a:pt x="18519" y="111263"/>
                    <a:pt x="19466" y="119121"/>
                    <a:pt x="21161" y="126570"/>
                  </a:cubicBezTo>
                  <a:close/>
                  <a:moveTo>
                    <a:pt x="86660" y="-1885"/>
                  </a:moveTo>
                  <a:cubicBezTo>
                    <a:pt x="121103" y="-1885"/>
                    <a:pt x="174255" y="43211"/>
                    <a:pt x="174255" y="103142"/>
                  </a:cubicBezTo>
                  <a:cubicBezTo>
                    <a:pt x="174255" y="161004"/>
                    <a:pt x="134947" y="208104"/>
                    <a:pt x="86660" y="208104"/>
                  </a:cubicBezTo>
                  <a:cubicBezTo>
                    <a:pt x="38327" y="208104"/>
                    <a:pt x="-980" y="161004"/>
                    <a:pt x="-980" y="103142"/>
                  </a:cubicBezTo>
                  <a:cubicBezTo>
                    <a:pt x="-980" y="43211"/>
                    <a:pt x="52193" y="-1885"/>
                    <a:pt x="86660" y="-1885"/>
                  </a:cubicBezTo>
                </a:path>
              </a:pathLst>
            </a:custGeom>
            <a:grpFill/>
            <a:ln w="126" cap="flat">
              <a:noFill/>
              <a:prstDash val="solid"/>
              <a:miter/>
            </a:ln>
          </p:spPr>
          <p:txBody>
            <a:bodyPr rtlCol="0" anchor="ctr"/>
            <a:lstStyle/>
            <a:p>
              <a:endParaRPr lang="de-DE"/>
            </a:p>
          </p:txBody>
        </p:sp>
      </p:grpSp>
      <p:pic>
        <p:nvPicPr>
          <p:cNvPr id="41" name="Grafik 40">
            <a:extLst>
              <a:ext uri="{FF2B5EF4-FFF2-40B4-BE49-F238E27FC236}">
                <a16:creationId xmlns:a16="http://schemas.microsoft.com/office/drawing/2014/main" id="{56D92095-622A-4B71-B493-63D455A1ED8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642045" y="2274201"/>
            <a:ext cx="428852" cy="439574"/>
          </a:xfrm>
          <a:prstGeom prst="rect">
            <a:avLst/>
          </a:prstGeom>
        </p:spPr>
      </p:pic>
      <p:sp>
        <p:nvSpPr>
          <p:cNvPr id="44" name="Rechteck 43">
            <a:extLst>
              <a:ext uri="{FF2B5EF4-FFF2-40B4-BE49-F238E27FC236}">
                <a16:creationId xmlns:a16="http://schemas.microsoft.com/office/drawing/2014/main" id="{D3DBE190-D59E-48B1-935D-7A3FEFAED079}"/>
              </a:ext>
            </a:extLst>
          </p:cNvPr>
          <p:cNvSpPr/>
          <p:nvPr userDrawn="1"/>
        </p:nvSpPr>
        <p:spPr>
          <a:xfrm>
            <a:off x="5304621" y="1224837"/>
            <a:ext cx="3707904"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72000" bIns="0" numCol="1" spcCol="0" rtlCol="0" fromWordArt="0" anchor="ctr" anchorCtr="0" forceAA="0" compatLnSpc="1">
            <a:prstTxWarp prst="textNoShape">
              <a:avLst/>
            </a:prstTxWarp>
            <a:spAutoFit/>
          </a:bodyPr>
          <a:lstStyle/>
          <a:p>
            <a:pPr lvl="0">
              <a:buClr>
                <a:srgbClr val="284B8C"/>
              </a:buClr>
            </a:pPr>
            <a:r>
              <a:rPr lang="de-DE" b="1" spc="100">
                <a:solidFill>
                  <a:schemeClr val="bg2"/>
                </a:solidFill>
                <a:latin typeface="Arial" panose="020B0604020202020204" pitchFamily="34" charset="0"/>
                <a:cs typeface="Arial" panose="020B0604020202020204" pitchFamily="34" charset="0"/>
              </a:rPr>
              <a:t>E-Mail</a:t>
            </a:r>
          </a:p>
        </p:txBody>
      </p:sp>
      <p:pic>
        <p:nvPicPr>
          <p:cNvPr id="46" name="Grafik 45">
            <a:extLst>
              <a:ext uri="{FF2B5EF4-FFF2-40B4-BE49-F238E27FC236}">
                <a16:creationId xmlns:a16="http://schemas.microsoft.com/office/drawing/2014/main" id="{A502BCAB-9647-4878-BB0F-51F33C3D104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644008" y="1231794"/>
            <a:ext cx="432743" cy="443562"/>
          </a:xfrm>
          <a:prstGeom prst="rect">
            <a:avLst/>
          </a:prstGeom>
        </p:spPr>
      </p:pic>
      <p:sp>
        <p:nvSpPr>
          <p:cNvPr id="51" name="Textplatzhalter 4">
            <a:extLst>
              <a:ext uri="{FF2B5EF4-FFF2-40B4-BE49-F238E27FC236}">
                <a16:creationId xmlns:a16="http://schemas.microsoft.com/office/drawing/2014/main" id="{1D2F03AE-BE13-4396-9297-6F5B62ABD5AB}"/>
              </a:ext>
            </a:extLst>
          </p:cNvPr>
          <p:cNvSpPr>
            <a:spLocks noGrp="1"/>
          </p:cNvSpPr>
          <p:nvPr>
            <p:ph type="body" sz="quarter" idx="29" hasCustomPrompt="1"/>
          </p:nvPr>
        </p:nvSpPr>
        <p:spPr>
          <a:xfrm>
            <a:off x="984652" y="1255637"/>
            <a:ext cx="3072344" cy="215444"/>
          </a:xfrm>
          <a:noFill/>
        </p:spPr>
        <p:txBody>
          <a:bodyPr wrap="none" lIns="0" tIns="0" rIns="0" bIns="0" anchor="ctr">
            <a:normAutofit/>
          </a:bodyPr>
          <a:lstStyle>
            <a:lvl1pPr marL="0" indent="0" algn="l">
              <a:spcBef>
                <a:spcPts val="0"/>
              </a:spcBef>
              <a:buNone/>
              <a:defRPr sz="1800" b="1" cap="none" baseline="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Vor- und Nachname</a:t>
            </a:r>
          </a:p>
        </p:txBody>
      </p:sp>
      <p:sp>
        <p:nvSpPr>
          <p:cNvPr id="52" name="Textplatzhalter 4">
            <a:extLst>
              <a:ext uri="{FF2B5EF4-FFF2-40B4-BE49-F238E27FC236}">
                <a16:creationId xmlns:a16="http://schemas.microsoft.com/office/drawing/2014/main" id="{B3E5A505-3884-40CD-B14C-DA9F3A7890C5}"/>
              </a:ext>
            </a:extLst>
          </p:cNvPr>
          <p:cNvSpPr>
            <a:spLocks noGrp="1"/>
          </p:cNvSpPr>
          <p:nvPr>
            <p:ph type="body" sz="quarter" idx="31" hasCustomPrompt="1"/>
          </p:nvPr>
        </p:nvSpPr>
        <p:spPr>
          <a:xfrm>
            <a:off x="984652" y="1488118"/>
            <a:ext cx="3072344" cy="215444"/>
          </a:xfrm>
          <a:noFill/>
        </p:spPr>
        <p:txBody>
          <a:bodyPr wrap="none" lIns="0" tIns="0" rIns="0" bIns="0" anchor="ctr">
            <a:noAutofit/>
          </a:bodyPr>
          <a:lstStyle>
            <a:lvl1pPr marL="0" indent="0" algn="l">
              <a:spcBef>
                <a:spcPts val="0"/>
              </a:spcBef>
              <a:buNone/>
              <a:defRPr sz="1200" b="0" cap="none" baseline="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Position</a:t>
            </a:r>
          </a:p>
        </p:txBody>
      </p:sp>
      <p:sp>
        <p:nvSpPr>
          <p:cNvPr id="55" name="Textfeld 54">
            <a:extLst>
              <a:ext uri="{FF2B5EF4-FFF2-40B4-BE49-F238E27FC236}">
                <a16:creationId xmlns:a16="http://schemas.microsoft.com/office/drawing/2014/main" id="{35E5E05A-126B-4E39-8778-91215C58F420}"/>
              </a:ext>
            </a:extLst>
          </p:cNvPr>
          <p:cNvSpPr txBox="1"/>
          <p:nvPr userDrawn="1"/>
        </p:nvSpPr>
        <p:spPr>
          <a:xfrm>
            <a:off x="984652" y="2273781"/>
            <a:ext cx="1332148" cy="276999"/>
          </a:xfrm>
          <a:prstGeom prst="rect">
            <a:avLst/>
          </a:prstGeom>
          <a:noFill/>
        </p:spPr>
        <p:txBody>
          <a:bodyPr wrap="square" lIns="0" tIns="0" rIns="0" bIns="0" rtlCol="0" anchor="ctr">
            <a:spAutoFit/>
          </a:bodyPr>
          <a:lstStyle/>
          <a:p>
            <a:pPr algn="l"/>
            <a:r>
              <a:rPr lang="de-DE" sz="1800" b="1">
                <a:solidFill>
                  <a:schemeClr val="bg2"/>
                </a:solidFill>
              </a:rPr>
              <a:t>Telefon</a:t>
            </a:r>
          </a:p>
        </p:txBody>
      </p:sp>
      <p:sp>
        <p:nvSpPr>
          <p:cNvPr id="56" name="Textplatzhalter 4">
            <a:extLst>
              <a:ext uri="{FF2B5EF4-FFF2-40B4-BE49-F238E27FC236}">
                <a16:creationId xmlns:a16="http://schemas.microsoft.com/office/drawing/2014/main" id="{B2A68461-C752-4FA9-8347-BEFCA927D26C}"/>
              </a:ext>
            </a:extLst>
          </p:cNvPr>
          <p:cNvSpPr>
            <a:spLocks noGrp="1"/>
          </p:cNvSpPr>
          <p:nvPr>
            <p:ph type="body" sz="quarter" idx="34" hasCustomPrompt="1"/>
          </p:nvPr>
        </p:nvSpPr>
        <p:spPr>
          <a:xfrm>
            <a:off x="984652" y="2537951"/>
            <a:ext cx="1851712" cy="215444"/>
          </a:xfrm>
          <a:noFill/>
        </p:spPr>
        <p:txBody>
          <a:bodyPr wrap="none" lIns="0" tIns="0" rIns="0" bIns="0" anchor="ctr">
            <a:noAutofit/>
          </a:bodyPr>
          <a:lstStyle>
            <a:lvl1pPr marL="0" indent="0" algn="l">
              <a:spcBef>
                <a:spcPts val="0"/>
              </a:spcBef>
              <a:buNone/>
              <a:defRPr sz="1200" b="0" cap="none" baseline="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0721/XXX-XX</a:t>
            </a:r>
          </a:p>
        </p:txBody>
      </p:sp>
      <p:sp>
        <p:nvSpPr>
          <p:cNvPr id="57" name="Textplatzhalter 4">
            <a:extLst>
              <a:ext uri="{FF2B5EF4-FFF2-40B4-BE49-F238E27FC236}">
                <a16:creationId xmlns:a16="http://schemas.microsoft.com/office/drawing/2014/main" id="{D65FA3E4-A87C-4442-972F-1DE4AF949972}"/>
              </a:ext>
            </a:extLst>
          </p:cNvPr>
          <p:cNvSpPr>
            <a:spLocks noGrp="1"/>
          </p:cNvSpPr>
          <p:nvPr>
            <p:ph type="body" sz="quarter" idx="33" hasCustomPrompt="1"/>
          </p:nvPr>
        </p:nvSpPr>
        <p:spPr>
          <a:xfrm>
            <a:off x="5304621" y="1488118"/>
            <a:ext cx="3072344" cy="215444"/>
          </a:xfrm>
          <a:noFill/>
        </p:spPr>
        <p:txBody>
          <a:bodyPr wrap="none" lIns="0" tIns="0" rIns="0" bIns="0" anchor="ctr">
            <a:normAutofit/>
          </a:bodyPr>
          <a:lstStyle>
            <a:lvl1pPr marL="0" indent="0" algn="l">
              <a:spcBef>
                <a:spcPts val="0"/>
              </a:spcBef>
              <a:buNone/>
              <a:defRPr sz="1200" b="0" cap="none" baseline="0">
                <a:solidFill>
                  <a:schemeClr val="bg2"/>
                </a:solidFill>
              </a:defRPr>
            </a:lvl1pPr>
            <a:lvl2pPr marL="288000" indent="0">
              <a:buNone/>
              <a:defRPr/>
            </a:lvl2pPr>
            <a:lvl3pPr marL="576000" indent="0">
              <a:buNone/>
              <a:defRPr/>
            </a:lvl3pPr>
            <a:lvl4pPr marL="864000" indent="0">
              <a:buNone/>
              <a:defRPr/>
            </a:lvl4pPr>
            <a:lvl5pPr marL="1152000" indent="0">
              <a:buNone/>
              <a:defRPr/>
            </a:lvl5pPr>
          </a:lstStyle>
          <a:p>
            <a:pPr lvl="0"/>
            <a:r>
              <a:rPr lang="de-DE"/>
              <a:t>max.mustermann@karlsruhe.ihk.de</a:t>
            </a:r>
          </a:p>
        </p:txBody>
      </p:sp>
    </p:spTree>
    <p:extLst>
      <p:ext uri="{BB962C8B-B14F-4D97-AF65-F5344CB8AC3E}">
        <p14:creationId xmlns:p14="http://schemas.microsoft.com/office/powerpoint/2010/main" val="1685149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pic>
        <p:nvPicPr>
          <p:cNvPr id="12" name="Grafik 3" descr="Roter Farbverlauf mit dem Signet der BA." title="Headergrafik"/>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237" y="67236"/>
            <a:ext cx="9077042" cy="252766"/>
          </a:xfrm>
          <a:prstGeom prst="rect">
            <a:avLst/>
          </a:prstGeom>
        </p:spPr>
      </p:pic>
      <p:sp>
        <p:nvSpPr>
          <p:cNvPr id="14" name="Textplatzhalter 5" descr="Platzhalter für Thema/Version/Datum." title="Platzhalter Textfeld"/>
          <p:cNvSpPr>
            <a:spLocks noGrp="1"/>
          </p:cNvSpPr>
          <p:nvPr>
            <p:ph type="body" sz="quarter" idx="14" hasCustomPrompt="1"/>
          </p:nvPr>
        </p:nvSpPr>
        <p:spPr>
          <a:xfrm>
            <a:off x="268950" y="102198"/>
            <a:ext cx="8068482" cy="184623"/>
          </a:xfrm>
          <a:prstGeom prst="rect">
            <a:avLst/>
          </a:prstGeom>
        </p:spPr>
        <p:txBody>
          <a:bodyPr lIns="0" tIns="0" rIns="0" bIns="0" anchor="ctr" anchorCtr="0">
            <a:noAutofit/>
          </a:bodyPr>
          <a:lstStyle>
            <a:lvl1pPr marL="0" indent="0">
              <a:buNone/>
              <a:defRPr sz="1121">
                <a:solidFill>
                  <a:schemeClr val="bg1"/>
                </a:solidFill>
              </a:defRPr>
            </a:lvl1pPr>
            <a:lvl2pPr>
              <a:defRPr sz="1121">
                <a:solidFill>
                  <a:schemeClr val="bg1"/>
                </a:solidFill>
              </a:defRPr>
            </a:lvl2pPr>
            <a:lvl3pPr>
              <a:defRPr sz="1121">
                <a:solidFill>
                  <a:schemeClr val="bg1"/>
                </a:solidFill>
              </a:defRPr>
            </a:lvl3pPr>
            <a:lvl4pPr>
              <a:defRPr sz="1121">
                <a:solidFill>
                  <a:schemeClr val="bg1"/>
                </a:solidFill>
              </a:defRPr>
            </a:lvl4pPr>
            <a:lvl5pPr>
              <a:defRPr sz="1121">
                <a:solidFill>
                  <a:schemeClr val="bg1"/>
                </a:solidFill>
              </a:defRPr>
            </a:lvl5pPr>
          </a:lstStyle>
          <a:p>
            <a:pPr lvl="0"/>
            <a:r>
              <a:rPr lang="de-DE"/>
              <a:t>Optional: Thema / Version / Datum</a:t>
            </a:r>
          </a:p>
        </p:txBody>
      </p:sp>
      <p:sp>
        <p:nvSpPr>
          <p:cNvPr id="24" name="Bildplatzhalter 31" descr="Platzhalter für ein Bild." title="Bildplatzhalter"/>
          <p:cNvSpPr>
            <a:spLocks noGrp="1"/>
          </p:cNvSpPr>
          <p:nvPr>
            <p:ph type="pic" sz="quarter" idx="11" hasCustomPrompt="1"/>
          </p:nvPr>
        </p:nvSpPr>
        <p:spPr>
          <a:xfrm>
            <a:off x="67237" y="341556"/>
            <a:ext cx="9077043" cy="4208937"/>
          </a:xfrm>
          <a:prstGeom prst="rect">
            <a:avLst/>
          </a:prstGeom>
        </p:spPr>
        <p:txBody>
          <a:bodyPr>
            <a:normAutofit/>
          </a:bodyPr>
          <a:lstStyle>
            <a:lvl1pPr marL="0" indent="0">
              <a:buNone/>
              <a:defRPr sz="897" baseline="0"/>
            </a:lvl1pPr>
          </a:lstStyle>
          <a:p>
            <a:r>
              <a:rPr lang="de-DE"/>
              <a:t>Bild einfügen</a:t>
            </a:r>
          </a:p>
          <a:p>
            <a:endParaRPr lang="de-DE"/>
          </a:p>
        </p:txBody>
      </p:sp>
      <p:sp>
        <p:nvSpPr>
          <p:cNvPr id="26" name="Titel 6" descr="Platzhalter für den Folientitel." title="Titelplatzhalter"/>
          <p:cNvSpPr>
            <a:spLocks noGrp="1"/>
          </p:cNvSpPr>
          <p:nvPr>
            <p:ph type="title" hasCustomPrompt="1"/>
          </p:nvPr>
        </p:nvSpPr>
        <p:spPr>
          <a:xfrm>
            <a:off x="67237" y="1481869"/>
            <a:ext cx="3092918" cy="1742868"/>
          </a:xfrm>
          <a:prstGeom prst="round1Rect">
            <a:avLst>
              <a:gd name="adj" fmla="val 13747"/>
            </a:avLst>
          </a:prstGeom>
          <a:solidFill>
            <a:schemeClr val="bg1">
              <a:alpha val="75000"/>
            </a:schemeClr>
          </a:solidFill>
        </p:spPr>
        <p:txBody>
          <a:bodyPr wrap="square" lIns="270000" tIns="180000" rIns="270000" bIns="180000" anchor="t" anchorCtr="0">
            <a:spAutoFit/>
          </a:bodyPr>
          <a:lstStyle>
            <a:lvl1pPr marL="0" marR="0" indent="0" algn="l" defTabSz="683148" rtl="0" eaLnBrk="1" fontAlgn="auto" latinLnBrk="0" hangingPunct="1">
              <a:lnSpc>
                <a:spcPct val="100000"/>
              </a:lnSpc>
              <a:spcBef>
                <a:spcPct val="0"/>
              </a:spcBef>
              <a:spcAft>
                <a:spcPts val="0"/>
              </a:spcAft>
              <a:buClrTx/>
              <a:buSzTx/>
              <a:buFontTx/>
              <a:buNone/>
              <a:tabLst/>
              <a:defRPr sz="2241" baseline="0">
                <a:solidFill>
                  <a:schemeClr val="tx1"/>
                </a:solidFill>
              </a:defRPr>
            </a:lvl1pPr>
          </a:lstStyle>
          <a:p>
            <a:r>
              <a:rPr lang="de-DE"/>
              <a:t>Hier steht der Titel Ihrer Präsentation. In drei Zeilen</a:t>
            </a:r>
          </a:p>
        </p:txBody>
      </p:sp>
      <p:sp>
        <p:nvSpPr>
          <p:cNvPr id="27" name="Textplatzhalter 2" descr="Platzhalter für eine Subheadline." title="Subheadlineplatzhalter"/>
          <p:cNvSpPr>
            <a:spLocks noGrp="1"/>
          </p:cNvSpPr>
          <p:nvPr>
            <p:ph type="body" sz="quarter" idx="16" hasCustomPrompt="1"/>
          </p:nvPr>
        </p:nvSpPr>
        <p:spPr>
          <a:xfrm>
            <a:off x="67237" y="2788925"/>
            <a:ext cx="3092918" cy="668420"/>
          </a:xfrm>
          <a:prstGeom prst="rect">
            <a:avLst/>
          </a:prstGeom>
          <a:solidFill>
            <a:schemeClr val="bg1">
              <a:alpha val="75000"/>
            </a:schemeClr>
          </a:solidFill>
        </p:spPr>
        <p:txBody>
          <a:bodyPr wrap="square" lIns="270000" tIns="72000" rIns="270000" bIns="180000">
            <a:spAutoFit/>
          </a:bodyPr>
          <a:lstStyle>
            <a:lvl1pPr marL="0" indent="0">
              <a:buNone/>
              <a:defRPr sz="1345" baseline="0"/>
            </a:lvl1pPr>
          </a:lstStyle>
          <a:p>
            <a:pPr lvl="0"/>
            <a:r>
              <a:rPr lang="de-DE" err="1"/>
              <a:t>Subline</a:t>
            </a:r>
            <a:r>
              <a:rPr lang="de-DE"/>
              <a:t> nutzbar für zusätzliche Informationen.</a:t>
            </a:r>
          </a:p>
        </p:txBody>
      </p:sp>
      <p:sp>
        <p:nvSpPr>
          <p:cNvPr id="30" name="Bildplatzhalter 28" descr="Dienststellenlogo." title="Dienststellenlogo"/>
          <p:cNvSpPr>
            <a:spLocks noGrp="1"/>
          </p:cNvSpPr>
          <p:nvPr>
            <p:ph type="pic" sz="quarter" idx="18" hasCustomPrompt="1"/>
          </p:nvPr>
        </p:nvSpPr>
        <p:spPr>
          <a:xfrm>
            <a:off x="67237" y="4636362"/>
            <a:ext cx="1164551" cy="441064"/>
          </a:xfrm>
          <a:prstGeom prst="rect">
            <a:avLst/>
          </a:prstGeom>
        </p:spPr>
        <p:txBody>
          <a:bodyPr>
            <a:noAutofit/>
          </a:bodyPr>
          <a:lstStyle>
            <a:lvl1pPr marL="0" indent="0">
              <a:buNone/>
              <a:defRPr sz="897" baseline="0"/>
            </a:lvl1pPr>
          </a:lstStyle>
          <a:p>
            <a:r>
              <a:rPr lang="de-DE"/>
              <a:t>Agenturlogo einfügen</a:t>
            </a:r>
          </a:p>
        </p:txBody>
      </p:sp>
    </p:spTree>
    <p:extLst>
      <p:ext uri="{BB962C8B-B14F-4D97-AF65-F5344CB8AC3E}">
        <p14:creationId xmlns:p14="http://schemas.microsoft.com/office/powerpoint/2010/main" val="13079052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 Intern">
    <p:spTree>
      <p:nvGrpSpPr>
        <p:cNvPr id="1" name=""/>
        <p:cNvGrpSpPr/>
        <p:nvPr/>
      </p:nvGrpSpPr>
      <p:grpSpPr>
        <a:xfrm>
          <a:off x="0" y="0"/>
          <a:ext cx="0" cy="0"/>
          <a:chOff x="0" y="0"/>
          <a:chExt cx="0" cy="0"/>
        </a:xfrm>
      </p:grpSpPr>
      <p:pic>
        <p:nvPicPr>
          <p:cNvPr id="12" name="Grafik 3" descr="Roter Farbverlauf mit dem Signet der BA." title="Headergrafik"/>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237" y="67236"/>
            <a:ext cx="9077042" cy="252766"/>
          </a:xfrm>
          <a:prstGeom prst="rect">
            <a:avLst/>
          </a:prstGeom>
        </p:spPr>
      </p:pic>
      <p:sp>
        <p:nvSpPr>
          <p:cNvPr id="10" name="Textplatzhalter 5" descr="Platzhalter für Thema/Version/Datum." title="Platzhalter Textfeld"/>
          <p:cNvSpPr>
            <a:spLocks noGrp="1"/>
          </p:cNvSpPr>
          <p:nvPr>
            <p:ph type="body" sz="quarter" idx="14" hasCustomPrompt="1"/>
          </p:nvPr>
        </p:nvSpPr>
        <p:spPr>
          <a:xfrm>
            <a:off x="268949" y="102051"/>
            <a:ext cx="7396109" cy="184623"/>
          </a:xfrm>
          <a:prstGeom prst="rect">
            <a:avLst/>
          </a:prstGeom>
        </p:spPr>
        <p:txBody>
          <a:bodyPr lIns="0" tIns="0" rIns="0" bIns="0" anchor="ctr" anchorCtr="0">
            <a:noAutofit/>
          </a:bodyPr>
          <a:lstStyle>
            <a:lvl1pPr marL="0" indent="0">
              <a:buNone/>
              <a:defRPr sz="1121">
                <a:solidFill>
                  <a:schemeClr val="bg1"/>
                </a:solidFill>
              </a:defRPr>
            </a:lvl1pPr>
            <a:lvl2pPr>
              <a:defRPr sz="1121">
                <a:solidFill>
                  <a:schemeClr val="bg1"/>
                </a:solidFill>
              </a:defRPr>
            </a:lvl2pPr>
            <a:lvl3pPr>
              <a:defRPr sz="1121">
                <a:solidFill>
                  <a:schemeClr val="bg1"/>
                </a:solidFill>
              </a:defRPr>
            </a:lvl3pPr>
            <a:lvl4pPr>
              <a:defRPr sz="1121">
                <a:solidFill>
                  <a:schemeClr val="bg1"/>
                </a:solidFill>
              </a:defRPr>
            </a:lvl4pPr>
            <a:lvl5pPr>
              <a:defRPr sz="1121">
                <a:solidFill>
                  <a:schemeClr val="bg1"/>
                </a:solidFill>
              </a:defRPr>
            </a:lvl5pPr>
          </a:lstStyle>
          <a:p>
            <a:pPr lvl="0"/>
            <a:r>
              <a:rPr lang="de-DE"/>
              <a:t>Optional: Thema / Version / Datum</a:t>
            </a:r>
          </a:p>
        </p:txBody>
      </p:sp>
      <p:sp>
        <p:nvSpPr>
          <p:cNvPr id="8" name="Rechteck 7" descr="Grauer Farbverlauf" title="Hintergrundfläche"/>
          <p:cNvSpPr/>
          <p:nvPr userDrawn="1"/>
        </p:nvSpPr>
        <p:spPr>
          <a:xfrm>
            <a:off x="8151857" y="109797"/>
            <a:ext cx="882154" cy="172132"/>
          </a:xfrm>
          <a:prstGeom prst="rect">
            <a:avLst/>
          </a:prstGeom>
          <a:gradFill flip="none" rotWithShape="1">
            <a:gsLst>
              <a:gs pos="0">
                <a:schemeClr val="bg1">
                  <a:lumMod val="75000"/>
                </a:schemeClr>
              </a:gs>
              <a:gs pos="50000">
                <a:schemeClr val="bg1">
                  <a:lumMod val="97000"/>
                </a:schemeClr>
              </a:gs>
              <a:gs pos="100000">
                <a:schemeClr val="bg1">
                  <a:lumMod val="75000"/>
                </a:schemeClr>
              </a:gs>
            </a:gsLst>
            <a:path path="circle">
              <a:fillToRect l="100000" t="100000"/>
            </a:path>
            <a:tileRect r="-100000" b="-100000"/>
          </a:gradFill>
          <a:ln w="2095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311" tIns="34156" rIns="68311" bIns="34156" numCol="1" spcCol="0" rtlCol="0" fromWordArt="0" anchor="ctr" anchorCtr="0" forceAA="0" compatLnSpc="1">
            <a:prstTxWarp prst="textNoShape">
              <a:avLst/>
            </a:prstTxWarp>
            <a:noAutofit/>
          </a:bodyPr>
          <a:lstStyle/>
          <a:p>
            <a:pPr algn="ctr"/>
            <a:endParaRPr lang="de-DE" sz="1607"/>
          </a:p>
        </p:txBody>
      </p:sp>
      <p:sp>
        <p:nvSpPr>
          <p:cNvPr id="9" name="Textfeld 8" descr="Intern" title="Textfeld"/>
          <p:cNvSpPr txBox="1"/>
          <p:nvPr userDrawn="1"/>
        </p:nvSpPr>
        <p:spPr>
          <a:xfrm>
            <a:off x="8151857" y="80447"/>
            <a:ext cx="938633" cy="253274"/>
          </a:xfrm>
          <a:prstGeom prst="rect">
            <a:avLst/>
          </a:prstGeom>
          <a:noFill/>
        </p:spPr>
        <p:txBody>
          <a:bodyPr wrap="square" rtlCol="0">
            <a:spAutoFit/>
          </a:bodyPr>
          <a:lstStyle/>
          <a:p>
            <a:pPr algn="ctr"/>
            <a:r>
              <a:rPr lang="de-DE" sz="1046" b="1" spc="224" baseline="0">
                <a:solidFill>
                  <a:schemeClr val="tx2"/>
                </a:solidFill>
              </a:rPr>
              <a:t>INTERN</a:t>
            </a:r>
          </a:p>
        </p:txBody>
      </p:sp>
      <p:sp>
        <p:nvSpPr>
          <p:cNvPr id="24" name="Bildplatzhalter 31" descr="Platzhalter für ein Bild." title="Bildplatzhalter"/>
          <p:cNvSpPr>
            <a:spLocks noGrp="1"/>
          </p:cNvSpPr>
          <p:nvPr userDrawn="1">
            <p:ph type="pic" sz="quarter" idx="11" hasCustomPrompt="1"/>
          </p:nvPr>
        </p:nvSpPr>
        <p:spPr>
          <a:xfrm>
            <a:off x="67237" y="341556"/>
            <a:ext cx="9077043" cy="4208937"/>
          </a:xfrm>
          <a:prstGeom prst="rect">
            <a:avLst/>
          </a:prstGeom>
        </p:spPr>
        <p:txBody>
          <a:bodyPr>
            <a:normAutofit/>
          </a:bodyPr>
          <a:lstStyle>
            <a:lvl1pPr marL="0" indent="0">
              <a:buNone/>
              <a:defRPr sz="897" baseline="0"/>
            </a:lvl1pPr>
          </a:lstStyle>
          <a:p>
            <a:r>
              <a:rPr lang="de-DE"/>
              <a:t>Bild einfügen</a:t>
            </a:r>
          </a:p>
          <a:p>
            <a:endParaRPr lang="de-DE"/>
          </a:p>
        </p:txBody>
      </p:sp>
      <p:sp>
        <p:nvSpPr>
          <p:cNvPr id="26" name="Titel 6" descr="Platzhalter für den Folientitel." title="Titelplatzhalter"/>
          <p:cNvSpPr>
            <a:spLocks noGrp="1"/>
          </p:cNvSpPr>
          <p:nvPr userDrawn="1">
            <p:ph type="title" hasCustomPrompt="1"/>
          </p:nvPr>
        </p:nvSpPr>
        <p:spPr>
          <a:xfrm>
            <a:off x="67237" y="1481869"/>
            <a:ext cx="3092918" cy="1742868"/>
          </a:xfrm>
          <a:prstGeom prst="round1Rect">
            <a:avLst>
              <a:gd name="adj" fmla="val 13747"/>
            </a:avLst>
          </a:prstGeom>
          <a:solidFill>
            <a:schemeClr val="bg1">
              <a:alpha val="75000"/>
            </a:schemeClr>
          </a:solidFill>
        </p:spPr>
        <p:txBody>
          <a:bodyPr wrap="square" lIns="270000" tIns="180000" rIns="270000" bIns="180000" anchor="t" anchorCtr="0">
            <a:spAutoFit/>
          </a:bodyPr>
          <a:lstStyle>
            <a:lvl1pPr marL="0" marR="0" indent="0" algn="l" defTabSz="683148" rtl="0" eaLnBrk="1" fontAlgn="auto" latinLnBrk="0" hangingPunct="1">
              <a:lnSpc>
                <a:spcPct val="100000"/>
              </a:lnSpc>
              <a:spcBef>
                <a:spcPct val="0"/>
              </a:spcBef>
              <a:spcAft>
                <a:spcPts val="0"/>
              </a:spcAft>
              <a:buClrTx/>
              <a:buSzTx/>
              <a:buFontTx/>
              <a:buNone/>
              <a:tabLst/>
              <a:defRPr sz="2241" baseline="0">
                <a:solidFill>
                  <a:schemeClr val="tx1"/>
                </a:solidFill>
              </a:defRPr>
            </a:lvl1pPr>
          </a:lstStyle>
          <a:p>
            <a:r>
              <a:rPr lang="de-DE"/>
              <a:t>Hier steht der Titel Ihrer Präsentation. In drei Zeilen</a:t>
            </a:r>
          </a:p>
        </p:txBody>
      </p:sp>
      <p:sp>
        <p:nvSpPr>
          <p:cNvPr id="27" name="Textplatzhalter 2" descr="Platzhalter für eine Subheadline." title="Subheadlineplatzhalter"/>
          <p:cNvSpPr>
            <a:spLocks noGrp="1"/>
          </p:cNvSpPr>
          <p:nvPr userDrawn="1">
            <p:ph type="body" sz="quarter" idx="16" hasCustomPrompt="1"/>
          </p:nvPr>
        </p:nvSpPr>
        <p:spPr>
          <a:xfrm>
            <a:off x="67237" y="2788925"/>
            <a:ext cx="3092918" cy="668420"/>
          </a:xfrm>
          <a:prstGeom prst="rect">
            <a:avLst/>
          </a:prstGeom>
          <a:solidFill>
            <a:schemeClr val="bg1">
              <a:alpha val="75000"/>
            </a:schemeClr>
          </a:solidFill>
        </p:spPr>
        <p:txBody>
          <a:bodyPr wrap="square" lIns="270000" tIns="72000" rIns="270000" bIns="180000">
            <a:spAutoFit/>
          </a:bodyPr>
          <a:lstStyle>
            <a:lvl1pPr marL="0" indent="0">
              <a:buNone/>
              <a:defRPr sz="1345" baseline="0"/>
            </a:lvl1pPr>
          </a:lstStyle>
          <a:p>
            <a:pPr lvl="0"/>
            <a:r>
              <a:rPr lang="de-DE" err="1"/>
              <a:t>Subline</a:t>
            </a:r>
            <a:r>
              <a:rPr lang="de-DE"/>
              <a:t> nutzbar für zusätzliche Informationen.</a:t>
            </a:r>
          </a:p>
        </p:txBody>
      </p:sp>
      <p:sp>
        <p:nvSpPr>
          <p:cNvPr id="30" name="Bildplatzhalter 28" descr="Dienststellenlogo." title="Dienststellenlogo"/>
          <p:cNvSpPr>
            <a:spLocks noGrp="1"/>
          </p:cNvSpPr>
          <p:nvPr userDrawn="1">
            <p:ph type="pic" sz="quarter" idx="18" hasCustomPrompt="1"/>
          </p:nvPr>
        </p:nvSpPr>
        <p:spPr>
          <a:xfrm>
            <a:off x="67238" y="4636350"/>
            <a:ext cx="1164551" cy="441064"/>
          </a:xfrm>
          <a:prstGeom prst="rect">
            <a:avLst/>
          </a:prstGeom>
        </p:spPr>
        <p:txBody>
          <a:bodyPr>
            <a:noAutofit/>
          </a:bodyPr>
          <a:lstStyle>
            <a:lvl1pPr marL="0" indent="0">
              <a:buNone/>
              <a:defRPr sz="897" baseline="0"/>
            </a:lvl1pPr>
          </a:lstStyle>
          <a:p>
            <a:r>
              <a:rPr lang="de-DE"/>
              <a:t>Agenturlogo einfügen</a:t>
            </a:r>
          </a:p>
        </p:txBody>
      </p:sp>
    </p:spTree>
    <p:extLst>
      <p:ext uri="{BB962C8B-B14F-4D97-AF65-F5344CB8AC3E}">
        <p14:creationId xmlns:p14="http://schemas.microsoft.com/office/powerpoint/2010/main" val="31143072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 Vertraulich">
    <p:spTree>
      <p:nvGrpSpPr>
        <p:cNvPr id="1" name=""/>
        <p:cNvGrpSpPr/>
        <p:nvPr/>
      </p:nvGrpSpPr>
      <p:grpSpPr>
        <a:xfrm>
          <a:off x="0" y="0"/>
          <a:ext cx="0" cy="0"/>
          <a:chOff x="0" y="0"/>
          <a:chExt cx="0" cy="0"/>
        </a:xfrm>
      </p:grpSpPr>
      <p:pic>
        <p:nvPicPr>
          <p:cNvPr id="12" name="Grafik 3" descr="Roter Farbverlauf mit dem Signet der BA." title="Headergrafik"/>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237" y="67236"/>
            <a:ext cx="9077042" cy="252766"/>
          </a:xfrm>
          <a:prstGeom prst="rect">
            <a:avLst/>
          </a:prstGeom>
        </p:spPr>
      </p:pic>
      <p:sp>
        <p:nvSpPr>
          <p:cNvPr id="15" name="Textplatzhalter 5" descr="Platzhalter für Thema/Version/Datum." title="Platzhalter Textfeld"/>
          <p:cNvSpPr>
            <a:spLocks noGrp="1"/>
          </p:cNvSpPr>
          <p:nvPr>
            <p:ph type="body" sz="quarter" idx="14" hasCustomPrompt="1"/>
          </p:nvPr>
        </p:nvSpPr>
        <p:spPr>
          <a:xfrm>
            <a:off x="268949" y="102051"/>
            <a:ext cx="6912000" cy="184623"/>
          </a:xfrm>
          <a:prstGeom prst="rect">
            <a:avLst/>
          </a:prstGeom>
        </p:spPr>
        <p:txBody>
          <a:bodyPr lIns="0" tIns="0" rIns="0" bIns="0" anchor="ctr" anchorCtr="0">
            <a:noAutofit/>
          </a:bodyPr>
          <a:lstStyle>
            <a:lvl1pPr marL="0" indent="0">
              <a:buNone/>
              <a:defRPr sz="1121">
                <a:solidFill>
                  <a:schemeClr val="bg1"/>
                </a:solidFill>
              </a:defRPr>
            </a:lvl1pPr>
            <a:lvl2pPr>
              <a:defRPr sz="1121">
                <a:solidFill>
                  <a:schemeClr val="bg1"/>
                </a:solidFill>
              </a:defRPr>
            </a:lvl2pPr>
            <a:lvl3pPr>
              <a:defRPr sz="1121">
                <a:solidFill>
                  <a:schemeClr val="bg1"/>
                </a:solidFill>
              </a:defRPr>
            </a:lvl3pPr>
            <a:lvl4pPr>
              <a:defRPr sz="1121">
                <a:solidFill>
                  <a:schemeClr val="bg1"/>
                </a:solidFill>
              </a:defRPr>
            </a:lvl4pPr>
            <a:lvl5pPr>
              <a:defRPr sz="1121">
                <a:solidFill>
                  <a:schemeClr val="bg1"/>
                </a:solidFill>
              </a:defRPr>
            </a:lvl5pPr>
          </a:lstStyle>
          <a:p>
            <a:pPr lvl="0"/>
            <a:r>
              <a:rPr lang="de-DE"/>
              <a:t>Optional: Thema / Version / Datum</a:t>
            </a:r>
          </a:p>
        </p:txBody>
      </p:sp>
      <p:sp>
        <p:nvSpPr>
          <p:cNvPr id="13" name="Rechteck 12" descr="Grauer Farbverlauf" title="Hintergrundfläche"/>
          <p:cNvSpPr/>
          <p:nvPr userDrawn="1"/>
        </p:nvSpPr>
        <p:spPr>
          <a:xfrm>
            <a:off x="7603863" y="109797"/>
            <a:ext cx="1433500" cy="172132"/>
          </a:xfrm>
          <a:prstGeom prst="rect">
            <a:avLst/>
          </a:prstGeom>
          <a:gradFill flip="none" rotWithShape="1">
            <a:gsLst>
              <a:gs pos="0">
                <a:schemeClr val="bg1">
                  <a:lumMod val="75000"/>
                </a:schemeClr>
              </a:gs>
              <a:gs pos="50000">
                <a:schemeClr val="bg1">
                  <a:lumMod val="97000"/>
                </a:schemeClr>
              </a:gs>
              <a:gs pos="100000">
                <a:schemeClr val="bg1">
                  <a:lumMod val="75000"/>
                </a:schemeClr>
              </a:gs>
            </a:gsLst>
            <a:path path="circle">
              <a:fillToRect l="100000" t="100000"/>
            </a:path>
            <a:tileRect r="-100000" b="-100000"/>
          </a:gradFill>
          <a:ln w="2095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311" tIns="34156" rIns="68311" bIns="34156" numCol="1" spcCol="0" rtlCol="0" fromWordArt="0" anchor="ctr" anchorCtr="0" forceAA="0" compatLnSpc="1">
            <a:prstTxWarp prst="textNoShape">
              <a:avLst/>
            </a:prstTxWarp>
            <a:noAutofit/>
          </a:bodyPr>
          <a:lstStyle/>
          <a:p>
            <a:pPr algn="ctr"/>
            <a:endParaRPr lang="de-DE" sz="1607"/>
          </a:p>
        </p:txBody>
      </p:sp>
      <p:sp>
        <p:nvSpPr>
          <p:cNvPr id="14" name="Textfeld 13" descr="Vertraulich" title="Textfeld"/>
          <p:cNvSpPr txBox="1"/>
          <p:nvPr userDrawn="1"/>
        </p:nvSpPr>
        <p:spPr>
          <a:xfrm>
            <a:off x="7557479" y="80447"/>
            <a:ext cx="1530322" cy="253274"/>
          </a:xfrm>
          <a:prstGeom prst="rect">
            <a:avLst/>
          </a:prstGeom>
          <a:noFill/>
        </p:spPr>
        <p:txBody>
          <a:bodyPr wrap="square" rtlCol="0">
            <a:spAutoFit/>
          </a:bodyPr>
          <a:lstStyle/>
          <a:p>
            <a:pPr algn="ctr"/>
            <a:r>
              <a:rPr lang="de-DE" sz="1046" b="1" spc="224" baseline="0">
                <a:solidFill>
                  <a:schemeClr val="tx2"/>
                </a:solidFill>
              </a:rPr>
              <a:t>VERTRAULICH</a:t>
            </a:r>
          </a:p>
        </p:txBody>
      </p:sp>
      <p:sp>
        <p:nvSpPr>
          <p:cNvPr id="24" name="Bildplatzhalter 31" descr="Platzhalter für ein Bild." title="Bildplatzhalter"/>
          <p:cNvSpPr>
            <a:spLocks noGrp="1"/>
          </p:cNvSpPr>
          <p:nvPr userDrawn="1">
            <p:ph type="pic" sz="quarter" idx="11" hasCustomPrompt="1"/>
          </p:nvPr>
        </p:nvSpPr>
        <p:spPr>
          <a:xfrm>
            <a:off x="67237" y="341556"/>
            <a:ext cx="9077043" cy="4208937"/>
          </a:xfrm>
          <a:prstGeom prst="rect">
            <a:avLst/>
          </a:prstGeom>
        </p:spPr>
        <p:txBody>
          <a:bodyPr>
            <a:normAutofit/>
          </a:bodyPr>
          <a:lstStyle>
            <a:lvl1pPr marL="0" indent="0">
              <a:buNone/>
              <a:defRPr sz="897" baseline="0"/>
            </a:lvl1pPr>
          </a:lstStyle>
          <a:p>
            <a:r>
              <a:rPr lang="de-DE"/>
              <a:t>Bild einfügen</a:t>
            </a:r>
          </a:p>
          <a:p>
            <a:endParaRPr lang="de-DE"/>
          </a:p>
        </p:txBody>
      </p:sp>
      <p:sp>
        <p:nvSpPr>
          <p:cNvPr id="26" name="Titel 6" descr="Platzhalter für den Folientitel." title="Titelplatzhalter"/>
          <p:cNvSpPr>
            <a:spLocks noGrp="1"/>
          </p:cNvSpPr>
          <p:nvPr userDrawn="1">
            <p:ph type="title" hasCustomPrompt="1"/>
          </p:nvPr>
        </p:nvSpPr>
        <p:spPr>
          <a:xfrm>
            <a:off x="67237" y="1481869"/>
            <a:ext cx="3092918" cy="1742868"/>
          </a:xfrm>
          <a:prstGeom prst="round1Rect">
            <a:avLst>
              <a:gd name="adj" fmla="val 13747"/>
            </a:avLst>
          </a:prstGeom>
          <a:solidFill>
            <a:schemeClr val="bg1">
              <a:alpha val="75000"/>
            </a:schemeClr>
          </a:solidFill>
        </p:spPr>
        <p:txBody>
          <a:bodyPr wrap="square" lIns="270000" tIns="180000" rIns="270000" bIns="180000" anchor="t" anchorCtr="0">
            <a:spAutoFit/>
          </a:bodyPr>
          <a:lstStyle>
            <a:lvl1pPr marL="0" marR="0" indent="0" algn="l" defTabSz="683148" rtl="0" eaLnBrk="1" fontAlgn="auto" latinLnBrk="0" hangingPunct="1">
              <a:lnSpc>
                <a:spcPct val="100000"/>
              </a:lnSpc>
              <a:spcBef>
                <a:spcPct val="0"/>
              </a:spcBef>
              <a:spcAft>
                <a:spcPts val="0"/>
              </a:spcAft>
              <a:buClrTx/>
              <a:buSzTx/>
              <a:buFontTx/>
              <a:buNone/>
              <a:tabLst/>
              <a:defRPr sz="2241" baseline="0">
                <a:solidFill>
                  <a:schemeClr val="tx1"/>
                </a:solidFill>
              </a:defRPr>
            </a:lvl1pPr>
          </a:lstStyle>
          <a:p>
            <a:r>
              <a:rPr lang="de-DE"/>
              <a:t>Hier steht der Titel Ihrer Präsentation. In drei Zeilen</a:t>
            </a:r>
          </a:p>
        </p:txBody>
      </p:sp>
      <p:sp>
        <p:nvSpPr>
          <p:cNvPr id="27" name="Textplatzhalter 2" descr="Platzhalter für eine Subheadline." title="Subheadlineplatzhalter"/>
          <p:cNvSpPr>
            <a:spLocks noGrp="1"/>
          </p:cNvSpPr>
          <p:nvPr userDrawn="1">
            <p:ph type="body" sz="quarter" idx="16" hasCustomPrompt="1"/>
          </p:nvPr>
        </p:nvSpPr>
        <p:spPr>
          <a:xfrm>
            <a:off x="67237" y="2788925"/>
            <a:ext cx="3092918" cy="668420"/>
          </a:xfrm>
          <a:prstGeom prst="rect">
            <a:avLst/>
          </a:prstGeom>
          <a:solidFill>
            <a:schemeClr val="bg1">
              <a:alpha val="75000"/>
            </a:schemeClr>
          </a:solidFill>
        </p:spPr>
        <p:txBody>
          <a:bodyPr wrap="square" lIns="270000" tIns="72000" rIns="270000" bIns="180000">
            <a:spAutoFit/>
          </a:bodyPr>
          <a:lstStyle>
            <a:lvl1pPr marL="0" indent="0">
              <a:buNone/>
              <a:defRPr sz="1345" baseline="0"/>
            </a:lvl1pPr>
          </a:lstStyle>
          <a:p>
            <a:pPr lvl="0"/>
            <a:r>
              <a:rPr lang="de-DE" err="1"/>
              <a:t>Subline</a:t>
            </a:r>
            <a:r>
              <a:rPr lang="de-DE"/>
              <a:t> nutzbar für zusätzliche Informationen.</a:t>
            </a:r>
          </a:p>
        </p:txBody>
      </p:sp>
      <p:sp>
        <p:nvSpPr>
          <p:cNvPr id="30" name="Bildplatzhalter 28" descr="Dienststellenlogo." title="Dienststellenlogo"/>
          <p:cNvSpPr>
            <a:spLocks noGrp="1"/>
          </p:cNvSpPr>
          <p:nvPr userDrawn="1">
            <p:ph type="pic" sz="quarter" idx="18" hasCustomPrompt="1"/>
          </p:nvPr>
        </p:nvSpPr>
        <p:spPr>
          <a:xfrm>
            <a:off x="67237" y="4636356"/>
            <a:ext cx="1164551" cy="441064"/>
          </a:xfrm>
          <a:prstGeom prst="rect">
            <a:avLst/>
          </a:prstGeom>
        </p:spPr>
        <p:txBody>
          <a:bodyPr>
            <a:noAutofit/>
          </a:bodyPr>
          <a:lstStyle>
            <a:lvl1pPr marL="0" indent="0">
              <a:buNone/>
              <a:defRPr sz="897" baseline="0"/>
            </a:lvl1pPr>
          </a:lstStyle>
          <a:p>
            <a:r>
              <a:rPr lang="de-DE"/>
              <a:t>Agenturlogo einfügen</a:t>
            </a:r>
          </a:p>
        </p:txBody>
      </p:sp>
    </p:spTree>
    <p:extLst>
      <p:ext uri="{BB962C8B-B14F-4D97-AF65-F5344CB8AC3E}">
        <p14:creationId xmlns:p14="http://schemas.microsoft.com/office/powerpoint/2010/main" val="25252568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elfolie ohne Bild">
    <p:spTree>
      <p:nvGrpSpPr>
        <p:cNvPr id="1" name=""/>
        <p:cNvGrpSpPr/>
        <p:nvPr/>
      </p:nvGrpSpPr>
      <p:grpSpPr>
        <a:xfrm>
          <a:off x="0" y="0"/>
          <a:ext cx="0" cy="0"/>
          <a:chOff x="0" y="0"/>
          <a:chExt cx="0" cy="0"/>
        </a:xfrm>
      </p:grpSpPr>
      <p:pic>
        <p:nvPicPr>
          <p:cNvPr id="16" name="Grafik 15" descr="Roter Farbverlauf mit dem Signet der BA." title="Hintergrundgrafik"/>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68142" y="67429"/>
            <a:ext cx="9077043" cy="4480568"/>
          </a:xfrm>
          <a:prstGeom prst="rect">
            <a:avLst/>
          </a:prstGeom>
        </p:spPr>
      </p:pic>
      <p:sp>
        <p:nvSpPr>
          <p:cNvPr id="17" name="Textplatzhalter 5" descr="Platzhalter für Thema/Version/Datum." title="Textplatzhalter"/>
          <p:cNvSpPr>
            <a:spLocks noGrp="1"/>
          </p:cNvSpPr>
          <p:nvPr>
            <p:ph type="body" sz="quarter" idx="14" hasCustomPrompt="1"/>
          </p:nvPr>
        </p:nvSpPr>
        <p:spPr>
          <a:xfrm>
            <a:off x="268948" y="286028"/>
            <a:ext cx="8471907" cy="184623"/>
          </a:xfrm>
          <a:prstGeom prst="rect">
            <a:avLst/>
          </a:prstGeom>
        </p:spPr>
        <p:txBody>
          <a:bodyPr lIns="0" tIns="0" rIns="0" bIns="0">
            <a:noAutofit/>
          </a:bodyPr>
          <a:lstStyle>
            <a:lvl1pPr marL="0" indent="0">
              <a:buNone/>
              <a:defRPr sz="1121">
                <a:solidFill>
                  <a:schemeClr val="bg1"/>
                </a:solidFill>
              </a:defRPr>
            </a:lvl1pPr>
            <a:lvl2pPr>
              <a:defRPr sz="1121">
                <a:solidFill>
                  <a:schemeClr val="bg1"/>
                </a:solidFill>
              </a:defRPr>
            </a:lvl2pPr>
            <a:lvl3pPr>
              <a:defRPr sz="1121">
                <a:solidFill>
                  <a:schemeClr val="bg1"/>
                </a:solidFill>
              </a:defRPr>
            </a:lvl3pPr>
            <a:lvl4pPr>
              <a:defRPr sz="1121">
                <a:solidFill>
                  <a:schemeClr val="bg1"/>
                </a:solidFill>
              </a:defRPr>
            </a:lvl4pPr>
            <a:lvl5pPr>
              <a:defRPr sz="1121">
                <a:solidFill>
                  <a:schemeClr val="bg1"/>
                </a:solidFill>
              </a:defRPr>
            </a:lvl5pPr>
          </a:lstStyle>
          <a:p>
            <a:pPr lvl="0"/>
            <a:r>
              <a:rPr lang="de-DE"/>
              <a:t>Optional: Thema / Version / Datum</a:t>
            </a:r>
          </a:p>
        </p:txBody>
      </p:sp>
      <p:cxnSp>
        <p:nvCxnSpPr>
          <p:cNvPr id="18" name="Gerade Verbindung 17" descr="Weiße Linie" title="Linie"/>
          <p:cNvCxnSpPr/>
          <p:nvPr userDrawn="1"/>
        </p:nvCxnSpPr>
        <p:spPr>
          <a:xfrm>
            <a:off x="268950" y="486000"/>
            <a:ext cx="88780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itel 6" descr="Platzhalter für den Folientitel." title="Titelplatzhalter"/>
          <p:cNvSpPr>
            <a:spLocks noGrp="1"/>
          </p:cNvSpPr>
          <p:nvPr>
            <p:ph type="title" hasCustomPrompt="1"/>
          </p:nvPr>
        </p:nvSpPr>
        <p:spPr>
          <a:xfrm>
            <a:off x="268948" y="702001"/>
            <a:ext cx="8471907" cy="729235"/>
          </a:xfrm>
        </p:spPr>
        <p:txBody>
          <a:bodyPr lIns="0" tIns="0" rIns="0" bIns="0" anchor="t" anchorCtr="0">
            <a:noAutofit/>
          </a:bodyPr>
          <a:lstStyle>
            <a:lvl1pPr marL="0" marR="0" indent="0" algn="l" defTabSz="683148" rtl="0" eaLnBrk="1" fontAlgn="auto" latinLnBrk="0" hangingPunct="1">
              <a:lnSpc>
                <a:spcPct val="100000"/>
              </a:lnSpc>
              <a:spcBef>
                <a:spcPct val="0"/>
              </a:spcBef>
              <a:spcAft>
                <a:spcPts val="0"/>
              </a:spcAft>
              <a:buClrTx/>
              <a:buSzTx/>
              <a:buFontTx/>
              <a:buNone/>
              <a:tabLst/>
              <a:defRPr sz="2241" baseline="0">
                <a:solidFill>
                  <a:schemeClr val="bg1"/>
                </a:solidFill>
              </a:defRPr>
            </a:lvl1pPr>
          </a:lstStyle>
          <a:p>
            <a:r>
              <a:rPr lang="de-DE"/>
              <a:t>Hier steht der Titel Ihrer Präsentation. </a:t>
            </a:r>
            <a:br>
              <a:rPr lang="de-DE"/>
            </a:br>
            <a:r>
              <a:rPr lang="de-DE"/>
              <a:t>In zwei Zeilen</a:t>
            </a:r>
          </a:p>
        </p:txBody>
      </p:sp>
      <p:sp>
        <p:nvSpPr>
          <p:cNvPr id="20" name="Textplatzhalter 5" descr="Platzhalter für eine Subheadline." title="Textplatzhalter"/>
          <p:cNvSpPr>
            <a:spLocks noGrp="1"/>
          </p:cNvSpPr>
          <p:nvPr>
            <p:ph type="body" sz="quarter" idx="15" hasCustomPrompt="1"/>
          </p:nvPr>
        </p:nvSpPr>
        <p:spPr>
          <a:xfrm>
            <a:off x="268948" y="1512744"/>
            <a:ext cx="8471907" cy="349308"/>
          </a:xfrm>
          <a:prstGeom prst="rect">
            <a:avLst/>
          </a:prstGeom>
        </p:spPr>
        <p:txBody>
          <a:bodyPr lIns="0" tIns="0" rIns="0" bIns="0">
            <a:noAutofit/>
          </a:bodyPr>
          <a:lstStyle>
            <a:lvl1pPr marL="0" indent="0">
              <a:spcBef>
                <a:spcPts val="0"/>
              </a:spcBef>
              <a:spcAft>
                <a:spcPts val="0"/>
              </a:spcAft>
              <a:buNone/>
              <a:defRPr sz="1121" baseline="0">
                <a:solidFill>
                  <a:schemeClr val="bg1"/>
                </a:solidFill>
              </a:defRPr>
            </a:lvl1pPr>
            <a:lvl2pPr>
              <a:defRPr sz="1121">
                <a:solidFill>
                  <a:schemeClr val="bg1"/>
                </a:solidFill>
              </a:defRPr>
            </a:lvl2pPr>
            <a:lvl3pPr>
              <a:defRPr sz="1121">
                <a:solidFill>
                  <a:schemeClr val="bg1"/>
                </a:solidFill>
              </a:defRPr>
            </a:lvl3pPr>
            <a:lvl4pPr>
              <a:defRPr sz="1121">
                <a:solidFill>
                  <a:schemeClr val="bg1"/>
                </a:solidFill>
              </a:defRPr>
            </a:lvl4pPr>
            <a:lvl5pPr>
              <a:defRPr sz="1121">
                <a:solidFill>
                  <a:schemeClr val="bg1"/>
                </a:solidFill>
              </a:defRPr>
            </a:lvl5pPr>
          </a:lstStyle>
          <a:p>
            <a:pPr lvl="0"/>
            <a:r>
              <a:rPr lang="de-DE" err="1"/>
              <a:t>Subline</a:t>
            </a:r>
            <a:r>
              <a:rPr lang="de-DE"/>
              <a:t> nutzbar für zusätzliche Informationen. </a:t>
            </a:r>
            <a:br>
              <a:rPr lang="de-DE"/>
            </a:br>
            <a:r>
              <a:rPr lang="de-DE"/>
              <a:t>Nicht mehr als zwei Zeilen.</a:t>
            </a:r>
          </a:p>
        </p:txBody>
      </p:sp>
      <p:sp>
        <p:nvSpPr>
          <p:cNvPr id="30" name="Bildplatzhalter 28" descr="Dienststellenlogo" title="Dienststellenlogo"/>
          <p:cNvSpPr>
            <a:spLocks noGrp="1"/>
          </p:cNvSpPr>
          <p:nvPr>
            <p:ph type="pic" sz="quarter" idx="18" hasCustomPrompt="1"/>
          </p:nvPr>
        </p:nvSpPr>
        <p:spPr>
          <a:xfrm>
            <a:off x="67237" y="4636356"/>
            <a:ext cx="1164551" cy="441064"/>
          </a:xfrm>
          <a:prstGeom prst="rect">
            <a:avLst/>
          </a:prstGeom>
        </p:spPr>
        <p:txBody>
          <a:bodyPr>
            <a:noAutofit/>
          </a:bodyPr>
          <a:lstStyle>
            <a:lvl1pPr marL="0" indent="0">
              <a:buNone/>
              <a:defRPr sz="897" baseline="0"/>
            </a:lvl1pPr>
          </a:lstStyle>
          <a:p>
            <a:r>
              <a:rPr lang="de-DE"/>
              <a:t>Agenturlogo einfügen</a:t>
            </a:r>
          </a:p>
        </p:txBody>
      </p:sp>
    </p:spTree>
    <p:extLst>
      <p:ext uri="{BB962C8B-B14F-4D97-AF65-F5344CB8AC3E}">
        <p14:creationId xmlns:p14="http://schemas.microsoft.com/office/powerpoint/2010/main" val="5694869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elfolie ohne Bild - Schmaler Header">
    <p:spTree>
      <p:nvGrpSpPr>
        <p:cNvPr id="1" name=""/>
        <p:cNvGrpSpPr/>
        <p:nvPr/>
      </p:nvGrpSpPr>
      <p:grpSpPr>
        <a:xfrm>
          <a:off x="0" y="0"/>
          <a:ext cx="0" cy="0"/>
          <a:chOff x="0" y="0"/>
          <a:chExt cx="0" cy="0"/>
        </a:xfrm>
      </p:grpSpPr>
      <p:pic>
        <p:nvPicPr>
          <p:cNvPr id="12" name="Grafik 3" descr="Roter Farbverlauf mit dem Signet der BA." title="Headergrafik"/>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251" y="67236"/>
            <a:ext cx="9077015" cy="252764"/>
          </a:xfrm>
          <a:prstGeom prst="rect">
            <a:avLst/>
          </a:prstGeom>
        </p:spPr>
      </p:pic>
      <p:sp>
        <p:nvSpPr>
          <p:cNvPr id="14" name="Textplatzhalter 5" descr="Platzhalter für Thema/Version/Datum." title="Platzhalter Textfeld"/>
          <p:cNvSpPr>
            <a:spLocks noGrp="1"/>
          </p:cNvSpPr>
          <p:nvPr>
            <p:ph type="body" sz="quarter" idx="14" hasCustomPrompt="1"/>
          </p:nvPr>
        </p:nvSpPr>
        <p:spPr>
          <a:xfrm>
            <a:off x="268949" y="102051"/>
            <a:ext cx="8337432" cy="184623"/>
          </a:xfrm>
          <a:prstGeom prst="rect">
            <a:avLst/>
          </a:prstGeom>
        </p:spPr>
        <p:txBody>
          <a:bodyPr lIns="0" tIns="0" rIns="0" bIns="0">
            <a:noAutofit/>
          </a:bodyPr>
          <a:lstStyle>
            <a:lvl1pPr marL="0" indent="0">
              <a:buNone/>
              <a:defRPr sz="1121">
                <a:solidFill>
                  <a:schemeClr val="bg1"/>
                </a:solidFill>
              </a:defRPr>
            </a:lvl1pPr>
            <a:lvl2pPr>
              <a:defRPr sz="1121">
                <a:solidFill>
                  <a:schemeClr val="bg1"/>
                </a:solidFill>
              </a:defRPr>
            </a:lvl2pPr>
            <a:lvl3pPr>
              <a:defRPr sz="1121">
                <a:solidFill>
                  <a:schemeClr val="bg1"/>
                </a:solidFill>
              </a:defRPr>
            </a:lvl3pPr>
            <a:lvl4pPr>
              <a:defRPr sz="1121">
                <a:solidFill>
                  <a:schemeClr val="bg1"/>
                </a:solidFill>
              </a:defRPr>
            </a:lvl4pPr>
            <a:lvl5pPr>
              <a:defRPr sz="1121">
                <a:solidFill>
                  <a:schemeClr val="bg1"/>
                </a:solidFill>
              </a:defRPr>
            </a:lvl5pPr>
          </a:lstStyle>
          <a:p>
            <a:pPr lvl="0"/>
            <a:r>
              <a:rPr lang="de-DE"/>
              <a:t>Optional: Thema / Version / Datum</a:t>
            </a:r>
          </a:p>
        </p:txBody>
      </p:sp>
      <p:sp>
        <p:nvSpPr>
          <p:cNvPr id="8" name="Titel 6" descr="Platzhalter für den Folientitel." title="Titelplatzhalter"/>
          <p:cNvSpPr>
            <a:spLocks noGrp="1"/>
          </p:cNvSpPr>
          <p:nvPr>
            <p:ph type="title" hasCustomPrompt="1"/>
          </p:nvPr>
        </p:nvSpPr>
        <p:spPr>
          <a:xfrm>
            <a:off x="268948" y="702001"/>
            <a:ext cx="8471907" cy="729235"/>
          </a:xfrm>
        </p:spPr>
        <p:txBody>
          <a:bodyPr lIns="0" tIns="0" rIns="0" bIns="0" anchor="t" anchorCtr="0">
            <a:noAutofit/>
          </a:bodyPr>
          <a:lstStyle>
            <a:lvl1pPr marL="0" marR="0" indent="0" algn="l" defTabSz="683148" rtl="0" eaLnBrk="1" fontAlgn="auto" latinLnBrk="0" hangingPunct="1">
              <a:lnSpc>
                <a:spcPct val="100000"/>
              </a:lnSpc>
              <a:spcBef>
                <a:spcPct val="0"/>
              </a:spcBef>
              <a:spcAft>
                <a:spcPts val="0"/>
              </a:spcAft>
              <a:buClrTx/>
              <a:buSzTx/>
              <a:buFontTx/>
              <a:buNone/>
              <a:tabLst/>
              <a:defRPr sz="2241" baseline="0">
                <a:solidFill>
                  <a:schemeClr val="tx1"/>
                </a:solidFill>
              </a:defRPr>
            </a:lvl1pPr>
          </a:lstStyle>
          <a:p>
            <a:r>
              <a:rPr lang="de-DE"/>
              <a:t>Hier steht der Titel Ihrer Präsentation. </a:t>
            </a:r>
            <a:br>
              <a:rPr lang="de-DE"/>
            </a:br>
            <a:r>
              <a:rPr lang="de-DE"/>
              <a:t>In zwei Zeilen</a:t>
            </a:r>
          </a:p>
        </p:txBody>
      </p:sp>
      <p:sp>
        <p:nvSpPr>
          <p:cNvPr id="9" name="Textplatzhalter 5" descr="Platzhalter für eine Subheadline." title="Textplatzhalter"/>
          <p:cNvSpPr>
            <a:spLocks noGrp="1"/>
          </p:cNvSpPr>
          <p:nvPr>
            <p:ph type="body" sz="quarter" idx="15" hasCustomPrompt="1"/>
          </p:nvPr>
        </p:nvSpPr>
        <p:spPr>
          <a:xfrm>
            <a:off x="268948" y="1512744"/>
            <a:ext cx="8471907" cy="349308"/>
          </a:xfrm>
          <a:prstGeom prst="rect">
            <a:avLst/>
          </a:prstGeom>
        </p:spPr>
        <p:txBody>
          <a:bodyPr lIns="0" tIns="0" rIns="0" bIns="0">
            <a:noAutofit/>
          </a:bodyPr>
          <a:lstStyle>
            <a:lvl1pPr marL="0" indent="0">
              <a:spcBef>
                <a:spcPts val="0"/>
              </a:spcBef>
              <a:spcAft>
                <a:spcPts val="0"/>
              </a:spcAft>
              <a:buNone/>
              <a:defRPr sz="1121" baseline="0">
                <a:solidFill>
                  <a:schemeClr val="tx1"/>
                </a:solidFill>
              </a:defRPr>
            </a:lvl1pPr>
            <a:lvl2pPr>
              <a:defRPr sz="1121">
                <a:solidFill>
                  <a:schemeClr val="bg1"/>
                </a:solidFill>
              </a:defRPr>
            </a:lvl2pPr>
            <a:lvl3pPr>
              <a:defRPr sz="1121">
                <a:solidFill>
                  <a:schemeClr val="bg1"/>
                </a:solidFill>
              </a:defRPr>
            </a:lvl3pPr>
            <a:lvl4pPr>
              <a:defRPr sz="1121">
                <a:solidFill>
                  <a:schemeClr val="bg1"/>
                </a:solidFill>
              </a:defRPr>
            </a:lvl4pPr>
            <a:lvl5pPr>
              <a:defRPr sz="1121">
                <a:solidFill>
                  <a:schemeClr val="bg1"/>
                </a:solidFill>
              </a:defRPr>
            </a:lvl5pPr>
          </a:lstStyle>
          <a:p>
            <a:pPr lvl="0"/>
            <a:r>
              <a:rPr lang="de-DE" err="1"/>
              <a:t>Subline</a:t>
            </a:r>
            <a:r>
              <a:rPr lang="de-DE"/>
              <a:t> nutzbar für zusätzliche Informationen. </a:t>
            </a:r>
            <a:br>
              <a:rPr lang="de-DE"/>
            </a:br>
            <a:r>
              <a:rPr lang="de-DE"/>
              <a:t>Nicht mehr als zwei Zeilen.</a:t>
            </a:r>
          </a:p>
        </p:txBody>
      </p:sp>
      <p:sp>
        <p:nvSpPr>
          <p:cNvPr id="30" name="Bildplatzhalter 28" descr="Dienststellenlogo." title="Dienststellenlogo"/>
          <p:cNvSpPr>
            <a:spLocks noGrp="1"/>
          </p:cNvSpPr>
          <p:nvPr>
            <p:ph type="pic" sz="quarter" idx="18" hasCustomPrompt="1"/>
          </p:nvPr>
        </p:nvSpPr>
        <p:spPr>
          <a:xfrm>
            <a:off x="67237" y="4636356"/>
            <a:ext cx="1164551" cy="441064"/>
          </a:xfrm>
          <a:prstGeom prst="rect">
            <a:avLst/>
          </a:prstGeom>
        </p:spPr>
        <p:txBody>
          <a:bodyPr>
            <a:noAutofit/>
          </a:bodyPr>
          <a:lstStyle>
            <a:lvl1pPr marL="0" indent="0">
              <a:buNone/>
              <a:defRPr sz="897" baseline="0"/>
            </a:lvl1pPr>
          </a:lstStyle>
          <a:p>
            <a:r>
              <a:rPr lang="de-DE"/>
              <a:t>Agenturlogo einfügen</a:t>
            </a:r>
          </a:p>
        </p:txBody>
      </p:sp>
    </p:spTree>
    <p:extLst>
      <p:ext uri="{BB962C8B-B14F-4D97-AF65-F5344CB8AC3E}">
        <p14:creationId xmlns:p14="http://schemas.microsoft.com/office/powerpoint/2010/main" val="20300152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haltsfolie 1-Spaltig">
    <p:spTree>
      <p:nvGrpSpPr>
        <p:cNvPr id="1" name=""/>
        <p:cNvGrpSpPr/>
        <p:nvPr/>
      </p:nvGrpSpPr>
      <p:grpSpPr>
        <a:xfrm>
          <a:off x="0" y="0"/>
          <a:ext cx="0" cy="0"/>
          <a:chOff x="0" y="0"/>
          <a:chExt cx="0" cy="0"/>
        </a:xfrm>
      </p:grpSpPr>
      <p:sp>
        <p:nvSpPr>
          <p:cNvPr id="2" name="Titel 1" descr="Platzhalter für den Titel der Folie." title="Titelplatzhalter"/>
          <p:cNvSpPr>
            <a:spLocks noGrp="1"/>
          </p:cNvSpPr>
          <p:nvPr>
            <p:ph type="title" hasCustomPrompt="1"/>
          </p:nvPr>
        </p:nvSpPr>
        <p:spPr/>
        <p:txBody>
          <a:bodyPr/>
          <a:lstStyle>
            <a:lvl1pPr>
              <a:defRPr baseline="0"/>
            </a:lvl1pPr>
          </a:lstStyle>
          <a:p>
            <a:r>
              <a:rPr lang="de-DE"/>
              <a:t>Hier steht Ihre Botschaft</a:t>
            </a:r>
          </a:p>
        </p:txBody>
      </p:sp>
      <p:sp>
        <p:nvSpPr>
          <p:cNvPr id="3" name="Textplatzhalter 2" descr="Platzhalter für Text, Tabelle, Bild, Video, Diagramm, Grafik." title="Multi-Platzhalter"/>
          <p:cNvSpPr>
            <a:spLocks noGrp="1"/>
          </p:cNvSpPr>
          <p:nvPr>
            <p:ph idx="1" hasCustomPrompt="1"/>
          </p:nvPr>
        </p:nvSpPr>
        <p:spPr>
          <a:xfrm>
            <a:off x="441076" y="895576"/>
            <a:ext cx="8380464" cy="3837797"/>
          </a:xfrm>
          <a:prstGeom prst="rect">
            <a:avLst/>
          </a:prstGeom>
        </p:spPr>
        <p:txBody>
          <a:bodyPr vert="horz" lIns="91440" tIns="45720" rIns="91440" bIns="45720" rtlCol="0">
            <a:noAutofit/>
          </a:bodyPr>
          <a:lstStyle>
            <a:lvl1pPr>
              <a:defRPr baseline="0"/>
            </a:lvl1pPr>
          </a:lstStyle>
          <a:p>
            <a:pPr lvl="0"/>
            <a:r>
              <a:rPr lang="de-DE"/>
              <a:t>Erste Ebene</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descr="Platzhalter für das Thema und das Datum der Präsentation." title="Thema-/Datumsplatzhalter in der Fußzeile"/>
          <p:cNvSpPr>
            <a:spLocks noGrp="1"/>
          </p:cNvSpPr>
          <p:nvPr>
            <p:ph type="ftr" sz="quarter" idx="10"/>
          </p:nvPr>
        </p:nvSpPr>
        <p:spPr/>
        <p:txBody>
          <a:bodyPr/>
          <a:lstStyle/>
          <a:p>
            <a:r>
              <a:rPr lang="de-DE">
                <a:solidFill>
                  <a:srgbClr val="000000"/>
                </a:solidFill>
              </a:rPr>
              <a:t>Thema, 10.Monat 2019, © Bundesagentur für Arbeit</a:t>
            </a:r>
          </a:p>
        </p:txBody>
      </p:sp>
      <p:sp>
        <p:nvSpPr>
          <p:cNvPr id="5" name="Foliennummernplatzhalter 4" descr="Seitenzahl der Folie." title="Seitenzahlplatzhalter"/>
          <p:cNvSpPr>
            <a:spLocks noGrp="1"/>
          </p:cNvSpPr>
          <p:nvPr>
            <p:ph type="sldNum" sz="quarter" idx="11"/>
          </p:nvPr>
        </p:nvSpPr>
        <p:spPr/>
        <p:txBody>
          <a:bodyPr/>
          <a:lstStyle/>
          <a:p>
            <a:r>
              <a:rPr lang="de-DE"/>
              <a:t>Seite </a:t>
            </a:r>
            <a:fld id="{A8946A1F-0169-4AB6-AEFC-44545780F863}" type="slidenum">
              <a:rPr lang="de-DE" smtClean="0"/>
              <a:pPr/>
              <a:t>‹#›</a:t>
            </a:fld>
            <a:endParaRPr lang="de-DE"/>
          </a:p>
        </p:txBody>
      </p:sp>
    </p:spTree>
    <p:extLst>
      <p:ext uri="{BB962C8B-B14F-4D97-AF65-F5344CB8AC3E}">
        <p14:creationId xmlns:p14="http://schemas.microsoft.com/office/powerpoint/2010/main" val="13614546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haltsfolie 2-Spaltig">
    <p:spTree>
      <p:nvGrpSpPr>
        <p:cNvPr id="1" name=""/>
        <p:cNvGrpSpPr/>
        <p:nvPr/>
      </p:nvGrpSpPr>
      <p:grpSpPr>
        <a:xfrm>
          <a:off x="0" y="0"/>
          <a:ext cx="0" cy="0"/>
          <a:chOff x="0" y="0"/>
          <a:chExt cx="0" cy="0"/>
        </a:xfrm>
      </p:grpSpPr>
      <p:sp>
        <p:nvSpPr>
          <p:cNvPr id="2" name="Titel 1" descr="Platzhalter für den Titel der Folie." title="Titelplatzhalter"/>
          <p:cNvSpPr>
            <a:spLocks noGrp="1"/>
          </p:cNvSpPr>
          <p:nvPr>
            <p:ph type="title" hasCustomPrompt="1"/>
          </p:nvPr>
        </p:nvSpPr>
        <p:spPr>
          <a:xfrm>
            <a:off x="441077" y="107999"/>
            <a:ext cx="8380464" cy="642938"/>
          </a:xfrm>
        </p:spPr>
        <p:txBody>
          <a:bodyPr/>
          <a:lstStyle>
            <a:lvl1pPr>
              <a:defRPr baseline="0"/>
            </a:lvl1pPr>
          </a:lstStyle>
          <a:p>
            <a:r>
              <a:rPr lang="de-DE"/>
              <a:t>Hier steht Ihre Botschaft</a:t>
            </a:r>
          </a:p>
        </p:txBody>
      </p:sp>
      <p:sp>
        <p:nvSpPr>
          <p:cNvPr id="4" name="Inhaltsplatzhalter 2" descr="Platzhalter für Text, Tabelle, Bild, Video, Diagramm, Grafik." title="Multi-Platzhalter"/>
          <p:cNvSpPr>
            <a:spLocks noGrp="1"/>
          </p:cNvSpPr>
          <p:nvPr>
            <p:ph idx="1" hasCustomPrompt="1"/>
          </p:nvPr>
        </p:nvSpPr>
        <p:spPr>
          <a:xfrm>
            <a:off x="441076" y="895576"/>
            <a:ext cx="4114926" cy="3837797"/>
          </a:xfrm>
          <a:prstGeom prst="rect">
            <a:avLst/>
          </a:prstGeom>
        </p:spPr>
        <p:txBody>
          <a:bodyPr/>
          <a:lstStyle>
            <a:lvl1pPr>
              <a:defRPr/>
            </a:lvl1pPr>
          </a:lstStyle>
          <a:p>
            <a:pPr lvl="0"/>
            <a:r>
              <a:rPr lang="de-DE"/>
              <a:t>Erste Ebene</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2" descr="Platzhalter für Text, Tabelle, Bild, Video, Diagramm, Grafik." title="Multi-Platzhalter"/>
          <p:cNvSpPr>
            <a:spLocks noGrp="1"/>
          </p:cNvSpPr>
          <p:nvPr>
            <p:ph idx="12" hasCustomPrompt="1"/>
          </p:nvPr>
        </p:nvSpPr>
        <p:spPr>
          <a:xfrm>
            <a:off x="4706615" y="895576"/>
            <a:ext cx="4114926" cy="3837797"/>
          </a:xfrm>
          <a:prstGeom prst="rect">
            <a:avLst/>
          </a:prstGeom>
        </p:spPr>
        <p:txBody>
          <a:bodyPr/>
          <a:lstStyle>
            <a:lvl1pPr>
              <a:defRPr/>
            </a:lvl1pPr>
          </a:lstStyle>
          <a:p>
            <a:pPr lvl="0"/>
            <a:r>
              <a:rPr lang="de-DE"/>
              <a:t>Erste Ebene</a:t>
            </a:r>
          </a:p>
          <a:p>
            <a:pPr lvl="1"/>
            <a:r>
              <a:rPr lang="de-DE"/>
              <a:t>Zweite Ebene</a:t>
            </a:r>
          </a:p>
          <a:p>
            <a:pPr lvl="2"/>
            <a:r>
              <a:rPr lang="de-DE"/>
              <a:t>Dritte Ebene</a:t>
            </a:r>
          </a:p>
          <a:p>
            <a:pPr lvl="3"/>
            <a:r>
              <a:rPr lang="de-DE"/>
              <a:t>Vierte Ebene</a:t>
            </a:r>
          </a:p>
          <a:p>
            <a:pPr lvl="4"/>
            <a:r>
              <a:rPr lang="de-DE"/>
              <a:t>Fünfte Ebene</a:t>
            </a:r>
          </a:p>
        </p:txBody>
      </p:sp>
      <p:sp>
        <p:nvSpPr>
          <p:cNvPr id="3" name="Fußzeilenplatzhalter 2" descr="Platzhalter für das Thema und das Datum der Präsentation." title="Thema-/Datumsplatzhalter in der Fußzeile"/>
          <p:cNvSpPr>
            <a:spLocks noGrp="1"/>
          </p:cNvSpPr>
          <p:nvPr>
            <p:ph type="ftr" sz="quarter" idx="13"/>
          </p:nvPr>
        </p:nvSpPr>
        <p:spPr/>
        <p:txBody>
          <a:bodyPr/>
          <a:lstStyle/>
          <a:p>
            <a:r>
              <a:rPr lang="de-DE">
                <a:solidFill>
                  <a:srgbClr val="000000"/>
                </a:solidFill>
              </a:rPr>
              <a:t>Thema, 10.Monat 2019, © Bundesagentur für Arbeit</a:t>
            </a:r>
          </a:p>
        </p:txBody>
      </p:sp>
      <p:sp>
        <p:nvSpPr>
          <p:cNvPr id="6" name="Foliennummernplatzhalter 5" descr="Seitenzahl der Folie" title="Seitenzahlplatzhalter"/>
          <p:cNvSpPr>
            <a:spLocks noGrp="1"/>
          </p:cNvSpPr>
          <p:nvPr>
            <p:ph type="sldNum" sz="quarter" idx="14"/>
          </p:nvPr>
        </p:nvSpPr>
        <p:spPr/>
        <p:txBody>
          <a:bodyPr/>
          <a:lstStyle/>
          <a:p>
            <a:r>
              <a:rPr lang="de-DE"/>
              <a:t>Seite </a:t>
            </a:r>
            <a:fld id="{A8946A1F-0169-4AB6-AEFC-44545780F863}" type="slidenum">
              <a:rPr lang="de-DE" smtClean="0"/>
              <a:pPr/>
              <a:t>‹#›</a:t>
            </a:fld>
            <a:endParaRPr lang="de-DE"/>
          </a:p>
        </p:txBody>
      </p:sp>
    </p:spTree>
    <p:extLst>
      <p:ext uri="{BB962C8B-B14F-4D97-AF65-F5344CB8AC3E}">
        <p14:creationId xmlns:p14="http://schemas.microsoft.com/office/powerpoint/2010/main" val="34531979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Spaltig Bild Rechts">
    <p:spTree>
      <p:nvGrpSpPr>
        <p:cNvPr id="1" name=""/>
        <p:cNvGrpSpPr/>
        <p:nvPr/>
      </p:nvGrpSpPr>
      <p:grpSpPr>
        <a:xfrm>
          <a:off x="0" y="0"/>
          <a:ext cx="0" cy="0"/>
          <a:chOff x="0" y="0"/>
          <a:chExt cx="0" cy="0"/>
        </a:xfrm>
      </p:grpSpPr>
      <p:sp>
        <p:nvSpPr>
          <p:cNvPr id="2" name="Titel 1" descr="Platzhalter für den Titel der Folie." title="Titelplatzhalter"/>
          <p:cNvSpPr>
            <a:spLocks noGrp="1"/>
          </p:cNvSpPr>
          <p:nvPr>
            <p:ph type="title" hasCustomPrompt="1"/>
          </p:nvPr>
        </p:nvSpPr>
        <p:spPr>
          <a:xfrm>
            <a:off x="441077" y="107999"/>
            <a:ext cx="8380464" cy="642938"/>
          </a:xfrm>
        </p:spPr>
        <p:txBody>
          <a:bodyPr/>
          <a:lstStyle>
            <a:lvl1pPr>
              <a:defRPr baseline="0"/>
            </a:lvl1pPr>
          </a:lstStyle>
          <a:p>
            <a:r>
              <a:rPr lang="de-DE"/>
              <a:t>Hier steht Ihre Botschaft</a:t>
            </a:r>
          </a:p>
        </p:txBody>
      </p:sp>
      <p:sp>
        <p:nvSpPr>
          <p:cNvPr id="4" name="Inhaltsplatzhalter 2" descr="Platzhalter für Text, Tabelle, Bild, Video, Diagramm, Grafik." title="Multiplatzhalter"/>
          <p:cNvSpPr>
            <a:spLocks noGrp="1"/>
          </p:cNvSpPr>
          <p:nvPr>
            <p:ph idx="1" hasCustomPrompt="1"/>
          </p:nvPr>
        </p:nvSpPr>
        <p:spPr>
          <a:xfrm>
            <a:off x="441077" y="895576"/>
            <a:ext cx="4114926" cy="3837797"/>
          </a:xfrm>
          <a:prstGeom prst="rect">
            <a:avLst/>
          </a:prstGeom>
        </p:spPr>
        <p:txBody>
          <a:bodyPr/>
          <a:lstStyle>
            <a:lvl1pPr>
              <a:defRPr/>
            </a:lvl1pPr>
          </a:lstStyle>
          <a:p>
            <a:pPr lvl="0"/>
            <a:r>
              <a:rPr lang="de-DE"/>
              <a:t>Erste Ebene</a:t>
            </a:r>
          </a:p>
          <a:p>
            <a:pPr lvl="1"/>
            <a:r>
              <a:rPr lang="de-DE"/>
              <a:t>Zweite Ebene</a:t>
            </a:r>
          </a:p>
          <a:p>
            <a:pPr lvl="2"/>
            <a:r>
              <a:rPr lang="de-DE"/>
              <a:t>Dritte Ebene</a:t>
            </a:r>
          </a:p>
          <a:p>
            <a:pPr lvl="3"/>
            <a:r>
              <a:rPr lang="de-DE"/>
              <a:t>Vierte Ebene</a:t>
            </a:r>
          </a:p>
          <a:p>
            <a:pPr lvl="4"/>
            <a:r>
              <a:rPr lang="de-DE"/>
              <a:t>Fünfte Ebene</a:t>
            </a:r>
          </a:p>
        </p:txBody>
      </p:sp>
      <p:sp>
        <p:nvSpPr>
          <p:cNvPr id="6" name="Bildplatzhalter 4" descr="Platzhalter für ein Bild." title="Bildplatzhalter"/>
          <p:cNvSpPr>
            <a:spLocks noGrp="1"/>
          </p:cNvSpPr>
          <p:nvPr>
            <p:ph type="pic" sz="quarter" idx="12" hasCustomPrompt="1"/>
          </p:nvPr>
        </p:nvSpPr>
        <p:spPr>
          <a:xfrm>
            <a:off x="4706615" y="895576"/>
            <a:ext cx="4114926" cy="3835108"/>
          </a:xfrm>
        </p:spPr>
        <p:txBody>
          <a:bodyPr>
            <a:normAutofit/>
          </a:bodyPr>
          <a:lstStyle>
            <a:lvl1pPr marL="0" indent="0">
              <a:buNone/>
              <a:defRPr sz="897" baseline="0"/>
            </a:lvl1pPr>
          </a:lstStyle>
          <a:p>
            <a:r>
              <a:rPr lang="de-DE"/>
              <a:t>Bild einfügen</a:t>
            </a:r>
          </a:p>
        </p:txBody>
      </p:sp>
      <p:sp>
        <p:nvSpPr>
          <p:cNvPr id="3" name="Fußzeilenplatzhalter 2" descr="Platzhalter für das Thema und das Datum der Präsentation." title="Thema-/Datumsplatzhalter in der Fußzeile"/>
          <p:cNvSpPr>
            <a:spLocks noGrp="1"/>
          </p:cNvSpPr>
          <p:nvPr>
            <p:ph type="ftr" sz="quarter" idx="13"/>
          </p:nvPr>
        </p:nvSpPr>
        <p:spPr/>
        <p:txBody>
          <a:bodyPr/>
          <a:lstStyle/>
          <a:p>
            <a:r>
              <a:rPr lang="de-DE">
                <a:solidFill>
                  <a:srgbClr val="000000"/>
                </a:solidFill>
              </a:rPr>
              <a:t>Thema, 10.Monat 2019, © Bundesagentur für Arbeit</a:t>
            </a:r>
          </a:p>
        </p:txBody>
      </p:sp>
      <p:sp>
        <p:nvSpPr>
          <p:cNvPr id="5" name="Foliennummernplatzhalter 4" descr="Seitenzahl der Folie" title="Seitenzahlplatzhalter"/>
          <p:cNvSpPr>
            <a:spLocks noGrp="1"/>
          </p:cNvSpPr>
          <p:nvPr>
            <p:ph type="sldNum" sz="quarter" idx="14"/>
          </p:nvPr>
        </p:nvSpPr>
        <p:spPr/>
        <p:txBody>
          <a:bodyPr/>
          <a:lstStyle/>
          <a:p>
            <a:r>
              <a:rPr lang="de-DE"/>
              <a:t>Seite </a:t>
            </a:r>
            <a:fld id="{A8946A1F-0169-4AB6-AEFC-44545780F863}" type="slidenum">
              <a:rPr lang="de-DE" smtClean="0"/>
              <a:pPr/>
              <a:t>‹#›</a:t>
            </a:fld>
            <a:endParaRPr lang="de-DE"/>
          </a:p>
        </p:txBody>
      </p:sp>
    </p:spTree>
    <p:extLst>
      <p:ext uri="{BB962C8B-B14F-4D97-AF65-F5344CB8AC3E}">
        <p14:creationId xmlns:p14="http://schemas.microsoft.com/office/powerpoint/2010/main" val="41694793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ildfolie">
    <p:spTree>
      <p:nvGrpSpPr>
        <p:cNvPr id="1" name=""/>
        <p:cNvGrpSpPr/>
        <p:nvPr/>
      </p:nvGrpSpPr>
      <p:grpSpPr>
        <a:xfrm>
          <a:off x="0" y="0"/>
          <a:ext cx="0" cy="0"/>
          <a:chOff x="0" y="0"/>
          <a:chExt cx="0" cy="0"/>
        </a:xfrm>
      </p:grpSpPr>
      <p:sp>
        <p:nvSpPr>
          <p:cNvPr id="5" name="Bildplatzhalter 4" descr="Platzhalter für ein Bild." title="Bildplatzhalter"/>
          <p:cNvSpPr>
            <a:spLocks noGrp="1"/>
          </p:cNvSpPr>
          <p:nvPr>
            <p:ph type="pic" sz="quarter" idx="12" hasCustomPrompt="1"/>
          </p:nvPr>
        </p:nvSpPr>
        <p:spPr>
          <a:xfrm>
            <a:off x="309292" y="774899"/>
            <a:ext cx="8834708" cy="4158866"/>
          </a:xfrm>
          <a:prstGeom prst="rect">
            <a:avLst/>
          </a:prstGeom>
        </p:spPr>
        <p:txBody>
          <a:bodyPr>
            <a:normAutofit/>
          </a:bodyPr>
          <a:lstStyle>
            <a:lvl1pPr marL="0" indent="0">
              <a:buNone/>
              <a:defRPr sz="897" baseline="0"/>
            </a:lvl1pPr>
          </a:lstStyle>
          <a:p>
            <a:r>
              <a:rPr lang="de-DE"/>
              <a:t>Bild einfügen</a:t>
            </a:r>
          </a:p>
        </p:txBody>
      </p:sp>
      <p:sp>
        <p:nvSpPr>
          <p:cNvPr id="2" name="Titel 1" descr="Platzhalter für den Titel der Folie." title="Titelplatzhalter"/>
          <p:cNvSpPr>
            <a:spLocks noGrp="1"/>
          </p:cNvSpPr>
          <p:nvPr>
            <p:ph type="title" hasCustomPrompt="1"/>
          </p:nvPr>
        </p:nvSpPr>
        <p:spPr/>
        <p:txBody>
          <a:bodyPr>
            <a:noAutofit/>
          </a:bodyPr>
          <a:lstStyle>
            <a:lvl1pPr>
              <a:defRPr baseline="0"/>
            </a:lvl1pPr>
          </a:lstStyle>
          <a:p>
            <a:r>
              <a:rPr lang="de-DE"/>
              <a:t>Hier steht Ihre Botschaft</a:t>
            </a:r>
          </a:p>
        </p:txBody>
      </p:sp>
      <p:sp>
        <p:nvSpPr>
          <p:cNvPr id="6" name="Fußzeilenplatzhalter 5" descr="Platzhalter für das Thema und das Datum der Präsentation." title="Thema-/Datumsplatzhalter in der Fußzeile"/>
          <p:cNvSpPr>
            <a:spLocks noGrp="1"/>
          </p:cNvSpPr>
          <p:nvPr>
            <p:ph type="ftr" sz="quarter" idx="13"/>
          </p:nvPr>
        </p:nvSpPr>
        <p:spPr/>
        <p:txBody>
          <a:bodyPr/>
          <a:lstStyle/>
          <a:p>
            <a:r>
              <a:rPr lang="de-DE">
                <a:solidFill>
                  <a:srgbClr val="000000"/>
                </a:solidFill>
              </a:rPr>
              <a:t>Thema, 10.Monat 2019, © Bundesagentur für Arbeit</a:t>
            </a:r>
          </a:p>
        </p:txBody>
      </p:sp>
      <p:sp>
        <p:nvSpPr>
          <p:cNvPr id="7" name="Foliennummernplatzhalter 6" descr="Seitenzahl der Folie." title="Seitenzahlplatzhalter"/>
          <p:cNvSpPr>
            <a:spLocks noGrp="1"/>
          </p:cNvSpPr>
          <p:nvPr>
            <p:ph type="sldNum" sz="quarter" idx="14"/>
          </p:nvPr>
        </p:nvSpPr>
        <p:spPr/>
        <p:txBody>
          <a:bodyPr/>
          <a:lstStyle/>
          <a:p>
            <a:r>
              <a:rPr lang="de-DE"/>
              <a:t>Seite </a:t>
            </a:r>
            <a:fld id="{A8946A1F-0169-4AB6-AEFC-44545780F863}" type="slidenum">
              <a:rPr lang="de-DE" smtClean="0"/>
              <a:pPr/>
              <a:t>‹#›</a:t>
            </a:fld>
            <a:endParaRPr lang="de-DE"/>
          </a:p>
        </p:txBody>
      </p:sp>
    </p:spTree>
    <p:extLst>
      <p:ext uri="{BB962C8B-B14F-4D97-AF65-F5344CB8AC3E}">
        <p14:creationId xmlns:p14="http://schemas.microsoft.com/office/powerpoint/2010/main" val="17037844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rennfolie mit Bild">
    <p:spTree>
      <p:nvGrpSpPr>
        <p:cNvPr id="1" name=""/>
        <p:cNvGrpSpPr/>
        <p:nvPr/>
      </p:nvGrpSpPr>
      <p:grpSpPr>
        <a:xfrm>
          <a:off x="0" y="0"/>
          <a:ext cx="0" cy="0"/>
          <a:chOff x="0" y="0"/>
          <a:chExt cx="0" cy="0"/>
        </a:xfrm>
      </p:grpSpPr>
      <p:pic>
        <p:nvPicPr>
          <p:cNvPr id="10" name="Grafik 9" descr="Roter Farbverlauf." title="Hintergrund"/>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67237" y="4036500"/>
            <a:ext cx="9077043" cy="1107000"/>
          </a:xfrm>
          <a:prstGeom prst="rect">
            <a:avLst/>
          </a:prstGeom>
        </p:spPr>
      </p:pic>
      <p:sp>
        <p:nvSpPr>
          <p:cNvPr id="15" name="Titel 13" descr="Platzhalter für den Titel der Folie." title="Titelplatzhalter"/>
          <p:cNvSpPr>
            <a:spLocks noGrp="1"/>
          </p:cNvSpPr>
          <p:nvPr>
            <p:ph type="title" hasCustomPrompt="1"/>
          </p:nvPr>
        </p:nvSpPr>
        <p:spPr>
          <a:xfrm>
            <a:off x="441078" y="4121314"/>
            <a:ext cx="8229600" cy="642938"/>
          </a:xfrm>
        </p:spPr>
        <p:txBody>
          <a:bodyPr/>
          <a:lstStyle>
            <a:lvl1pPr>
              <a:defRPr>
                <a:solidFill>
                  <a:schemeClr val="bg1"/>
                </a:solidFill>
              </a:defRPr>
            </a:lvl1pPr>
          </a:lstStyle>
          <a:p>
            <a:r>
              <a:rPr lang="de-DE"/>
              <a:t>Hier steht Ihre Kapitelheadline</a:t>
            </a:r>
            <a:br>
              <a:rPr lang="de-DE"/>
            </a:br>
            <a:r>
              <a:rPr lang="de-DE"/>
              <a:t>mit bis zu zwei </a:t>
            </a:r>
            <a:r>
              <a:rPr lang="de-DE" noProof="0"/>
              <a:t>Zeilen</a:t>
            </a:r>
            <a:endParaRPr lang="de-DE"/>
          </a:p>
        </p:txBody>
      </p:sp>
      <p:sp>
        <p:nvSpPr>
          <p:cNvPr id="12" name="Textplatzhalter 5" descr="Platzhalter für die Subheadline." title="Subheadlineplatzhalter"/>
          <p:cNvSpPr>
            <a:spLocks noGrp="1"/>
          </p:cNvSpPr>
          <p:nvPr>
            <p:ph type="body" sz="quarter" idx="18" hasCustomPrompt="1"/>
          </p:nvPr>
        </p:nvSpPr>
        <p:spPr>
          <a:xfrm>
            <a:off x="441077" y="4787414"/>
            <a:ext cx="8230072" cy="216024"/>
          </a:xfrm>
          <a:prstGeom prst="rect">
            <a:avLst/>
          </a:prstGeom>
        </p:spPr>
        <p:txBody>
          <a:bodyPr lIns="90000" tIns="0" rIns="0" bIns="0">
            <a:noAutofit/>
          </a:bodyPr>
          <a:lstStyle>
            <a:lvl1pPr marL="0" indent="0">
              <a:spcBef>
                <a:spcPts val="0"/>
              </a:spcBef>
              <a:spcAft>
                <a:spcPts val="0"/>
              </a:spcAft>
              <a:buNone/>
              <a:defRPr sz="1121" baseline="0">
                <a:solidFill>
                  <a:schemeClr val="bg1"/>
                </a:solidFill>
              </a:defRPr>
            </a:lvl1pPr>
            <a:lvl2pPr>
              <a:defRPr sz="1121">
                <a:solidFill>
                  <a:schemeClr val="bg1"/>
                </a:solidFill>
              </a:defRPr>
            </a:lvl2pPr>
            <a:lvl3pPr>
              <a:defRPr sz="1121">
                <a:solidFill>
                  <a:schemeClr val="bg1"/>
                </a:solidFill>
              </a:defRPr>
            </a:lvl3pPr>
            <a:lvl4pPr>
              <a:defRPr sz="1121">
                <a:solidFill>
                  <a:schemeClr val="bg1"/>
                </a:solidFill>
              </a:defRPr>
            </a:lvl4pPr>
            <a:lvl5pPr>
              <a:defRPr sz="1121">
                <a:solidFill>
                  <a:schemeClr val="bg1"/>
                </a:solidFill>
              </a:defRPr>
            </a:lvl5pPr>
          </a:lstStyle>
          <a:p>
            <a:pPr lvl="0"/>
            <a:r>
              <a:rPr lang="de-DE" err="1"/>
              <a:t>Subline</a:t>
            </a:r>
            <a:r>
              <a:rPr lang="de-DE"/>
              <a:t> nutzbar für zusätzliche Informationen.</a:t>
            </a:r>
          </a:p>
        </p:txBody>
      </p:sp>
      <p:sp>
        <p:nvSpPr>
          <p:cNvPr id="13" name="Bildplatzhalter 16" descr="Platzhalter für ein Bild." title="Bildplatzhalter"/>
          <p:cNvSpPr>
            <a:spLocks noGrp="1"/>
          </p:cNvSpPr>
          <p:nvPr>
            <p:ph type="pic" sz="quarter" idx="19" hasCustomPrompt="1"/>
          </p:nvPr>
        </p:nvSpPr>
        <p:spPr>
          <a:xfrm>
            <a:off x="67237" y="67500"/>
            <a:ext cx="9077043" cy="3969579"/>
          </a:xfrm>
          <a:prstGeom prst="snipRoundRect">
            <a:avLst>
              <a:gd name="adj1" fmla="val 4940"/>
              <a:gd name="adj2" fmla="val 0"/>
            </a:avLst>
          </a:prstGeom>
        </p:spPr>
        <p:txBody>
          <a:bodyPr>
            <a:normAutofit/>
          </a:bodyPr>
          <a:lstStyle>
            <a:lvl1pPr marL="0" indent="0">
              <a:buNone/>
              <a:defRPr sz="897"/>
            </a:lvl1pPr>
          </a:lstStyle>
          <a:p>
            <a:r>
              <a:rPr lang="en-US" err="1"/>
              <a:t>Bild</a:t>
            </a:r>
            <a:r>
              <a:rPr lang="en-US"/>
              <a:t> </a:t>
            </a:r>
            <a:r>
              <a:rPr lang="en-US" err="1"/>
              <a:t>einfügen</a:t>
            </a:r>
            <a:endParaRPr lang="de-DE"/>
          </a:p>
        </p:txBody>
      </p:sp>
    </p:spTree>
    <p:extLst>
      <p:ext uri="{BB962C8B-B14F-4D97-AF65-F5344CB8AC3E}">
        <p14:creationId xmlns:p14="http://schemas.microsoft.com/office/powerpoint/2010/main" val="21162784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rennfolie ohne Bild">
    <p:spTree>
      <p:nvGrpSpPr>
        <p:cNvPr id="1" name=""/>
        <p:cNvGrpSpPr/>
        <p:nvPr/>
      </p:nvGrpSpPr>
      <p:grpSpPr>
        <a:xfrm>
          <a:off x="0" y="0"/>
          <a:ext cx="0" cy="0"/>
          <a:chOff x="0" y="0"/>
          <a:chExt cx="0" cy="0"/>
        </a:xfrm>
      </p:grpSpPr>
      <p:pic>
        <p:nvPicPr>
          <p:cNvPr id="6" name="Grafik 5" descr="Roter Farbverlauf mit dem Signet der BA." title="Hintergrundgrafik"/>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67237" y="67964"/>
            <a:ext cx="9077043" cy="5080093"/>
          </a:xfrm>
          <a:prstGeom prst="rect">
            <a:avLst/>
          </a:prstGeom>
        </p:spPr>
      </p:pic>
      <p:sp>
        <p:nvSpPr>
          <p:cNvPr id="7" name="Titel 6" descr="Platzhalter für den Titel der Folie." title="Titelplatzhalter"/>
          <p:cNvSpPr>
            <a:spLocks noGrp="1"/>
          </p:cNvSpPr>
          <p:nvPr>
            <p:ph type="title" hasCustomPrompt="1"/>
          </p:nvPr>
        </p:nvSpPr>
        <p:spPr>
          <a:xfrm>
            <a:off x="497556" y="2048774"/>
            <a:ext cx="8068482" cy="726547"/>
          </a:xfrm>
        </p:spPr>
        <p:txBody>
          <a:bodyPr lIns="0" tIns="0" rIns="0" bIns="0" anchor="t" anchorCtr="0">
            <a:noAutofit/>
          </a:bodyPr>
          <a:lstStyle>
            <a:lvl1pPr>
              <a:defRPr sz="2241" baseline="0">
                <a:solidFill>
                  <a:schemeClr val="bg1"/>
                </a:solidFill>
              </a:defRPr>
            </a:lvl1pPr>
          </a:lstStyle>
          <a:p>
            <a:r>
              <a:rPr lang="de-DE"/>
              <a:t>Hier steht Ihre Kapitelheadline mit bis zu zwei Zeilen.</a:t>
            </a:r>
          </a:p>
        </p:txBody>
      </p:sp>
      <p:sp>
        <p:nvSpPr>
          <p:cNvPr id="8" name="Textplatzhalter 5" descr="Platzhalter für die Subheadline." title="Subheadlineplatzhalter"/>
          <p:cNvSpPr>
            <a:spLocks noGrp="1"/>
          </p:cNvSpPr>
          <p:nvPr>
            <p:ph type="body" sz="quarter" idx="15" hasCustomPrompt="1"/>
          </p:nvPr>
        </p:nvSpPr>
        <p:spPr>
          <a:xfrm>
            <a:off x="497557" y="2829634"/>
            <a:ext cx="8068482" cy="403314"/>
          </a:xfrm>
          <a:prstGeom prst="rect">
            <a:avLst/>
          </a:prstGeom>
        </p:spPr>
        <p:txBody>
          <a:bodyPr lIns="0" tIns="0" rIns="0" bIns="0">
            <a:noAutofit/>
          </a:bodyPr>
          <a:lstStyle>
            <a:lvl1pPr marL="0" indent="0">
              <a:spcBef>
                <a:spcPts val="0"/>
              </a:spcBef>
              <a:spcAft>
                <a:spcPts val="0"/>
              </a:spcAft>
              <a:buNone/>
              <a:defRPr sz="1121" baseline="0">
                <a:solidFill>
                  <a:schemeClr val="bg1"/>
                </a:solidFill>
              </a:defRPr>
            </a:lvl1pPr>
            <a:lvl2pPr>
              <a:defRPr sz="1121">
                <a:solidFill>
                  <a:schemeClr val="bg1"/>
                </a:solidFill>
              </a:defRPr>
            </a:lvl2pPr>
            <a:lvl3pPr>
              <a:defRPr sz="1121">
                <a:solidFill>
                  <a:schemeClr val="bg1"/>
                </a:solidFill>
              </a:defRPr>
            </a:lvl3pPr>
            <a:lvl4pPr>
              <a:defRPr sz="1121">
                <a:solidFill>
                  <a:schemeClr val="bg1"/>
                </a:solidFill>
              </a:defRPr>
            </a:lvl4pPr>
            <a:lvl5pPr>
              <a:defRPr sz="1121">
                <a:solidFill>
                  <a:schemeClr val="bg1"/>
                </a:solidFill>
              </a:defRPr>
            </a:lvl5pPr>
          </a:lstStyle>
          <a:p>
            <a:pPr lvl="0"/>
            <a:r>
              <a:rPr lang="de-DE" err="1"/>
              <a:t>Subline</a:t>
            </a:r>
            <a:r>
              <a:rPr lang="de-DE"/>
              <a:t> nutzbar für zusätzliche Informationen. </a:t>
            </a:r>
            <a:br>
              <a:rPr lang="de-DE"/>
            </a:br>
            <a:r>
              <a:rPr lang="de-DE"/>
              <a:t>Nicht mehr als zwei Zeilen.</a:t>
            </a:r>
          </a:p>
        </p:txBody>
      </p:sp>
    </p:spTree>
    <p:extLst>
      <p:ext uri="{BB962C8B-B14F-4D97-AF65-F5344CB8AC3E}">
        <p14:creationId xmlns:p14="http://schemas.microsoft.com/office/powerpoint/2010/main" val="1921736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rennfolie ohne Bild - Schmaler Header">
    <p:spTree>
      <p:nvGrpSpPr>
        <p:cNvPr id="1" name=""/>
        <p:cNvGrpSpPr/>
        <p:nvPr/>
      </p:nvGrpSpPr>
      <p:grpSpPr>
        <a:xfrm>
          <a:off x="0" y="0"/>
          <a:ext cx="0" cy="0"/>
          <a:chOff x="0" y="0"/>
          <a:chExt cx="0" cy="0"/>
        </a:xfrm>
      </p:grpSpPr>
      <p:pic>
        <p:nvPicPr>
          <p:cNvPr id="5" name="Grafik 3" descr="Roter Farbverlauf mit dem Signet der BA." title="Headergrafik"/>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237" y="67854"/>
            <a:ext cx="9077042" cy="252766"/>
          </a:xfrm>
          <a:prstGeom prst="rect">
            <a:avLst/>
          </a:prstGeom>
        </p:spPr>
      </p:pic>
      <p:sp>
        <p:nvSpPr>
          <p:cNvPr id="7" name="Titel 6" descr="Platzhalter für den Titel der Folie." title="Titelplatzhalter"/>
          <p:cNvSpPr>
            <a:spLocks noGrp="1"/>
          </p:cNvSpPr>
          <p:nvPr>
            <p:ph type="title" hasCustomPrompt="1"/>
          </p:nvPr>
        </p:nvSpPr>
        <p:spPr>
          <a:xfrm>
            <a:off x="497556" y="2048774"/>
            <a:ext cx="8068482" cy="726547"/>
          </a:xfrm>
        </p:spPr>
        <p:txBody>
          <a:bodyPr lIns="0" tIns="0" rIns="0" bIns="0" anchor="t" anchorCtr="0">
            <a:noAutofit/>
          </a:bodyPr>
          <a:lstStyle>
            <a:lvl1pPr>
              <a:defRPr sz="2241" baseline="0">
                <a:solidFill>
                  <a:schemeClr val="tx1"/>
                </a:solidFill>
              </a:defRPr>
            </a:lvl1pPr>
          </a:lstStyle>
          <a:p>
            <a:r>
              <a:rPr lang="de-DE"/>
              <a:t>Hier steht Ihre Kapitelheadline mit bis zu zwei Zeilen.</a:t>
            </a:r>
          </a:p>
        </p:txBody>
      </p:sp>
      <p:sp>
        <p:nvSpPr>
          <p:cNvPr id="8" name="Textplatzhalter 5" descr="Platzhalter für die Subheadline." title="Subheadlineplatzhalter"/>
          <p:cNvSpPr>
            <a:spLocks noGrp="1"/>
          </p:cNvSpPr>
          <p:nvPr>
            <p:ph type="body" sz="quarter" idx="15" hasCustomPrompt="1"/>
          </p:nvPr>
        </p:nvSpPr>
        <p:spPr>
          <a:xfrm>
            <a:off x="497557" y="2829634"/>
            <a:ext cx="8068482" cy="403314"/>
          </a:xfrm>
          <a:prstGeom prst="rect">
            <a:avLst/>
          </a:prstGeom>
        </p:spPr>
        <p:txBody>
          <a:bodyPr lIns="0" tIns="0" rIns="0" bIns="0">
            <a:noAutofit/>
          </a:bodyPr>
          <a:lstStyle>
            <a:lvl1pPr marL="0" indent="0">
              <a:spcBef>
                <a:spcPts val="0"/>
              </a:spcBef>
              <a:spcAft>
                <a:spcPts val="0"/>
              </a:spcAft>
              <a:buNone/>
              <a:defRPr sz="1121" baseline="0">
                <a:solidFill>
                  <a:schemeClr val="tx1"/>
                </a:solidFill>
              </a:defRPr>
            </a:lvl1pPr>
            <a:lvl2pPr>
              <a:defRPr sz="1121">
                <a:solidFill>
                  <a:schemeClr val="bg1"/>
                </a:solidFill>
              </a:defRPr>
            </a:lvl2pPr>
            <a:lvl3pPr>
              <a:defRPr sz="1121">
                <a:solidFill>
                  <a:schemeClr val="bg1"/>
                </a:solidFill>
              </a:defRPr>
            </a:lvl3pPr>
            <a:lvl4pPr>
              <a:defRPr sz="1121">
                <a:solidFill>
                  <a:schemeClr val="bg1"/>
                </a:solidFill>
              </a:defRPr>
            </a:lvl4pPr>
            <a:lvl5pPr>
              <a:defRPr sz="1121">
                <a:solidFill>
                  <a:schemeClr val="bg1"/>
                </a:solidFill>
              </a:defRPr>
            </a:lvl5pPr>
          </a:lstStyle>
          <a:p>
            <a:pPr lvl="0"/>
            <a:r>
              <a:rPr lang="de-DE" err="1"/>
              <a:t>Subline</a:t>
            </a:r>
            <a:r>
              <a:rPr lang="de-DE"/>
              <a:t> nutzbar für zusätzliche Informationen. </a:t>
            </a:r>
            <a:br>
              <a:rPr lang="de-DE"/>
            </a:br>
            <a:r>
              <a:rPr lang="de-DE"/>
              <a:t>Nicht mehr als zwei Zeilen.</a:t>
            </a:r>
          </a:p>
        </p:txBody>
      </p:sp>
    </p:spTree>
    <p:extLst>
      <p:ext uri="{BB962C8B-B14F-4D97-AF65-F5344CB8AC3E}">
        <p14:creationId xmlns:p14="http://schemas.microsoft.com/office/powerpoint/2010/main" val="33880829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Abschlussfolie">
    <p:spTree>
      <p:nvGrpSpPr>
        <p:cNvPr id="1" name=""/>
        <p:cNvGrpSpPr/>
        <p:nvPr/>
      </p:nvGrpSpPr>
      <p:grpSpPr>
        <a:xfrm>
          <a:off x="0" y="0"/>
          <a:ext cx="0" cy="0"/>
          <a:chOff x="0" y="0"/>
          <a:chExt cx="0" cy="0"/>
        </a:xfrm>
      </p:grpSpPr>
      <p:pic>
        <p:nvPicPr>
          <p:cNvPr id="9" name="Grafik 8" descr="Roter Farbverlauf mit dem Signet der BA." title="Hintergrundgrafik"/>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68142" y="67429"/>
            <a:ext cx="9077043" cy="4480568"/>
          </a:xfrm>
          <a:prstGeom prst="rect">
            <a:avLst/>
          </a:prstGeom>
        </p:spPr>
      </p:pic>
      <p:sp>
        <p:nvSpPr>
          <p:cNvPr id="14" name="Titel 6" descr="Platzhalter für einen Abschlusssatz." title="Textplatzhalter"/>
          <p:cNvSpPr>
            <a:spLocks noGrp="1"/>
          </p:cNvSpPr>
          <p:nvPr>
            <p:ph type="title" hasCustomPrompt="1"/>
          </p:nvPr>
        </p:nvSpPr>
        <p:spPr>
          <a:xfrm>
            <a:off x="432000" y="1948847"/>
            <a:ext cx="8388472" cy="794764"/>
          </a:xfrm>
        </p:spPr>
        <p:txBody>
          <a:bodyPr lIns="0" tIns="0" rIns="0" bIns="0" anchor="t" anchorCtr="0">
            <a:noAutofit/>
          </a:bodyPr>
          <a:lstStyle>
            <a:lvl1pPr algn="ctr">
              <a:defRPr sz="2465" baseline="0">
                <a:solidFill>
                  <a:schemeClr val="bg1"/>
                </a:solidFill>
              </a:defRPr>
            </a:lvl1pPr>
          </a:lstStyle>
          <a:p>
            <a:r>
              <a:rPr lang="de-DE"/>
              <a:t>Hier steht ein Abschlusssatz </a:t>
            </a:r>
            <a:br>
              <a:rPr lang="de-DE"/>
            </a:br>
            <a:r>
              <a:rPr lang="de-DE"/>
              <a:t>in zwei Zeilen.</a:t>
            </a:r>
          </a:p>
        </p:txBody>
      </p:sp>
      <p:sp>
        <p:nvSpPr>
          <p:cNvPr id="6" name="Bildplatzhalter 28" descr="Dienststellenlogo." title="Dienststellenlogo"/>
          <p:cNvSpPr>
            <a:spLocks noGrp="1"/>
          </p:cNvSpPr>
          <p:nvPr>
            <p:ph type="pic" sz="quarter" idx="18" hasCustomPrompt="1"/>
          </p:nvPr>
        </p:nvSpPr>
        <p:spPr>
          <a:xfrm>
            <a:off x="89052" y="4636356"/>
            <a:ext cx="1164551" cy="430307"/>
          </a:xfrm>
          <a:prstGeom prst="rect">
            <a:avLst/>
          </a:prstGeom>
        </p:spPr>
        <p:txBody>
          <a:bodyPr>
            <a:noAutofit/>
          </a:bodyPr>
          <a:lstStyle>
            <a:lvl1pPr marL="0" indent="0">
              <a:buNone/>
              <a:defRPr sz="897" baseline="0"/>
            </a:lvl1pPr>
          </a:lstStyle>
          <a:p>
            <a:r>
              <a:rPr lang="de-DE"/>
              <a:t>Agenturlogo einfügen</a:t>
            </a:r>
          </a:p>
        </p:txBody>
      </p:sp>
    </p:spTree>
    <p:extLst>
      <p:ext uri="{BB962C8B-B14F-4D97-AF65-F5344CB8AC3E}">
        <p14:creationId xmlns:p14="http://schemas.microsoft.com/office/powerpoint/2010/main" val="14647838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Leerfolie">
    <p:spTree>
      <p:nvGrpSpPr>
        <p:cNvPr id="1" name=""/>
        <p:cNvGrpSpPr/>
        <p:nvPr/>
      </p:nvGrpSpPr>
      <p:grpSpPr>
        <a:xfrm>
          <a:off x="0" y="0"/>
          <a:ext cx="0" cy="0"/>
          <a:chOff x="0" y="0"/>
          <a:chExt cx="0" cy="0"/>
        </a:xfrm>
      </p:grpSpPr>
      <p:sp>
        <p:nvSpPr>
          <p:cNvPr id="2" name="Titel 1" descr="Platzhalter für den Titel der Folie." title="Titelplatzhalter"/>
          <p:cNvSpPr>
            <a:spLocks noGrp="1"/>
          </p:cNvSpPr>
          <p:nvPr>
            <p:ph type="title" hasCustomPrompt="1"/>
          </p:nvPr>
        </p:nvSpPr>
        <p:spPr/>
        <p:txBody>
          <a:bodyPr/>
          <a:lstStyle>
            <a:lvl1pPr>
              <a:defRPr baseline="0"/>
            </a:lvl1pPr>
          </a:lstStyle>
          <a:p>
            <a:r>
              <a:rPr lang="de-DE"/>
              <a:t>Hier steht Ihre Botschaft</a:t>
            </a:r>
          </a:p>
        </p:txBody>
      </p:sp>
      <p:sp>
        <p:nvSpPr>
          <p:cNvPr id="3" name="Fußzeilenplatzhalter 2" descr="Platzhalter für das Thema und das Datum der Präsentation." title="Thema-/Datumsplatzhalter in der Fußzeile"/>
          <p:cNvSpPr>
            <a:spLocks noGrp="1"/>
          </p:cNvSpPr>
          <p:nvPr>
            <p:ph type="ftr" sz="quarter" idx="10"/>
          </p:nvPr>
        </p:nvSpPr>
        <p:spPr/>
        <p:txBody>
          <a:bodyPr/>
          <a:lstStyle/>
          <a:p>
            <a:r>
              <a:rPr lang="de-DE">
                <a:solidFill>
                  <a:srgbClr val="000000"/>
                </a:solidFill>
              </a:rPr>
              <a:t>Thema, 10.Monat 2019, © Bundesagentur für Arbeit</a:t>
            </a:r>
          </a:p>
        </p:txBody>
      </p:sp>
      <p:sp>
        <p:nvSpPr>
          <p:cNvPr id="4" name="Foliennummernplatzhalter 3" descr="Seitenzahl der Folie." title="Seitenzahlplatzhalter"/>
          <p:cNvSpPr>
            <a:spLocks noGrp="1"/>
          </p:cNvSpPr>
          <p:nvPr>
            <p:ph type="sldNum" sz="quarter" idx="11"/>
          </p:nvPr>
        </p:nvSpPr>
        <p:spPr/>
        <p:txBody>
          <a:bodyPr/>
          <a:lstStyle/>
          <a:p>
            <a:r>
              <a:rPr lang="de-DE"/>
              <a:t>Seite </a:t>
            </a:r>
            <a:fld id="{A8946A1F-0169-4AB6-AEFC-44545780F863}" type="slidenum">
              <a:rPr lang="de-DE" smtClean="0"/>
              <a:pPr/>
              <a:t>‹#›</a:t>
            </a:fld>
            <a:endParaRPr lang="de-DE"/>
          </a:p>
        </p:txBody>
      </p:sp>
    </p:spTree>
    <p:extLst>
      <p:ext uri="{BB962C8B-B14F-4D97-AF65-F5344CB8AC3E}">
        <p14:creationId xmlns:p14="http://schemas.microsoft.com/office/powerpoint/2010/main" val="23593948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Blanko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47546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LEFT">
    <p:bg>
      <p:bgRef idx="1001">
        <a:schemeClr val="bg1"/>
      </p:bgRef>
    </p:bg>
    <p:spTree>
      <p:nvGrpSpPr>
        <p:cNvPr id="1" name=""/>
        <p:cNvGrpSpPr/>
        <p:nvPr/>
      </p:nvGrpSpPr>
      <p:grpSpPr>
        <a:xfrm>
          <a:off x="0" y="0"/>
          <a:ext cx="0" cy="0"/>
          <a:chOff x="0" y="0"/>
          <a:chExt cx="0" cy="0"/>
        </a:xfrm>
      </p:grpSpPr>
      <p:sp>
        <p:nvSpPr>
          <p:cNvPr id="3" name="Untertitel"/>
          <p:cNvSpPr>
            <a:spLocks noGrp="1"/>
          </p:cNvSpPr>
          <p:nvPr>
            <p:ph type="subTitle" idx="1" hasCustomPrompt="1"/>
          </p:nvPr>
        </p:nvSpPr>
        <p:spPr bwMode="gray">
          <a:xfrm>
            <a:off x="405053" y="3661336"/>
            <a:ext cx="8333285" cy="890637"/>
          </a:xfrm>
        </p:spPr>
        <p:txBody>
          <a:bodyPr/>
          <a:lstStyle>
            <a:lvl1pPr marL="0" indent="0" algn="l">
              <a:buNone/>
              <a:defRPr lang="de-DE" sz="2700" b="1" kern="1200" cap="all" baseline="0" noProof="0" dirty="0">
                <a:solidFill>
                  <a:srgbClr val="00519D"/>
                </a:solidFill>
                <a:latin typeface="+mj-lt"/>
                <a:ea typeface="+mj-ea"/>
                <a:cs typeface="+mj-cs"/>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pPr lvl="0"/>
            <a:r>
              <a:rPr lang="de-DE" noProof="0"/>
              <a:t>Textmasterformat bearbeiten</a:t>
            </a:r>
          </a:p>
        </p:txBody>
      </p:sp>
      <p:sp>
        <p:nvSpPr>
          <p:cNvPr id="4" name="Datum"/>
          <p:cNvSpPr>
            <a:spLocks noGrp="1"/>
          </p:cNvSpPr>
          <p:nvPr>
            <p:ph type="dt" sz="half" idx="10"/>
          </p:nvPr>
        </p:nvSpPr>
        <p:spPr bwMode="gray"/>
        <p:txBody>
          <a:bodyPr/>
          <a:lstStyle/>
          <a:p>
            <a:fld id="{2265C6FD-1FA3-46B1-80E8-C43F466A0863}" type="datetime1">
              <a:rPr lang="de-DE" noProof="0" smtClean="0"/>
              <a:t>28.09.2026</a:t>
            </a:fld>
            <a:endParaRPr lang="de-DE" noProof="0"/>
          </a:p>
        </p:txBody>
      </p:sp>
      <p:sp>
        <p:nvSpPr>
          <p:cNvPr id="6"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
        <p:nvSpPr>
          <p:cNvPr id="12" name="Titel 9"/>
          <p:cNvSpPr txBox="1">
            <a:spLocks/>
          </p:cNvSpPr>
          <p:nvPr userDrawn="1"/>
        </p:nvSpPr>
        <p:spPr bwMode="gray">
          <a:xfrm>
            <a:off x="0" y="285750"/>
            <a:ext cx="9144001" cy="561975"/>
          </a:xfrm>
          <a:prstGeom prst="rect">
            <a:avLst/>
          </a:prstGeom>
          <a:noFill/>
        </p:spPr>
        <p:txBody>
          <a:bodyPr vert="horz" lIns="405000" tIns="270000" rIns="405000" bIns="270000" rtlCol="0" anchor="ctr">
            <a:noAutofit/>
          </a:bodyPr>
          <a:lstStyle>
            <a:lvl1pPr algn="l" defTabSz="914400" rtl="0" eaLnBrk="1" latinLnBrk="0" hangingPunct="1">
              <a:lnSpc>
                <a:spcPct val="90000"/>
              </a:lnSpc>
              <a:spcBef>
                <a:spcPct val="0"/>
              </a:spcBef>
              <a:spcAft>
                <a:spcPts val="1000"/>
              </a:spcAft>
              <a:buNone/>
              <a:defRPr sz="6000" b="1" kern="1200" cap="all" baseline="0">
                <a:solidFill>
                  <a:srgbClr val="00519D"/>
                </a:solidFill>
                <a:latin typeface="+mj-lt"/>
                <a:ea typeface="+mj-ea"/>
                <a:cs typeface="+mj-cs"/>
              </a:defRPr>
            </a:lvl1pPr>
          </a:lstStyle>
          <a:p>
            <a:r>
              <a:rPr lang="de-DE" sz="2700" b="0" i="1" cap="none">
                <a:solidFill>
                  <a:srgbClr val="AAC811"/>
                </a:solidFill>
              </a:rPr>
              <a:t>Servicestelle </a:t>
            </a:r>
            <a:r>
              <a:rPr lang="de-DE" sz="2700" b="0" i="1" cap="none" err="1">
                <a:solidFill>
                  <a:srgbClr val="AAC811"/>
                </a:solidFill>
              </a:rPr>
              <a:t>Go.for.europe</a:t>
            </a:r>
            <a:endParaRPr lang="de-DE" sz="2700" b="0" i="1" cap="none">
              <a:solidFill>
                <a:srgbClr val="AAC811"/>
              </a:solidFill>
            </a:endParaRPr>
          </a:p>
        </p:txBody>
      </p:sp>
      <p:pic>
        <p:nvPicPr>
          <p:cNvPr id="13" name="Grafik 1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990709" y="-9526"/>
            <a:ext cx="4867292" cy="5034754"/>
          </a:xfrm>
          <a:prstGeom prst="rect">
            <a:avLst/>
          </a:prstGeom>
        </p:spPr>
      </p:pic>
      <p:pic>
        <p:nvPicPr>
          <p:cNvPr id="14" name="Grafik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533607" y="253987"/>
            <a:ext cx="2204731" cy="523389"/>
          </a:xfrm>
          <a:prstGeom prst="rect">
            <a:avLst/>
          </a:prstGeom>
        </p:spPr>
      </p:pic>
      <p:pic>
        <p:nvPicPr>
          <p:cNvPr id="15" name="Grafik 14"/>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6533606" y="4260093"/>
            <a:ext cx="2280941" cy="709261"/>
          </a:xfrm>
          <a:prstGeom prst="rect">
            <a:avLst/>
          </a:prstGeom>
        </p:spPr>
      </p:pic>
      <p:sp>
        <p:nvSpPr>
          <p:cNvPr id="16" name="Titel 9"/>
          <p:cNvSpPr txBox="1">
            <a:spLocks/>
          </p:cNvSpPr>
          <p:nvPr userDrawn="1"/>
        </p:nvSpPr>
        <p:spPr bwMode="gray">
          <a:xfrm>
            <a:off x="6597613" y="3469863"/>
            <a:ext cx="2355757" cy="582003"/>
          </a:xfrm>
          <a:prstGeom prst="rect">
            <a:avLst/>
          </a:prstGeom>
          <a:noFill/>
        </p:spPr>
        <p:txBody>
          <a:bodyPr vert="horz" lIns="0" tIns="270000" rIns="405000" bIns="0" rtlCol="0" anchor="b">
            <a:noAutofit/>
          </a:bodyPr>
          <a:lstStyle>
            <a:lvl1pPr algn="l" defTabSz="914400" rtl="0" eaLnBrk="1" latinLnBrk="0" hangingPunct="1">
              <a:lnSpc>
                <a:spcPct val="90000"/>
              </a:lnSpc>
              <a:spcBef>
                <a:spcPct val="0"/>
              </a:spcBef>
              <a:spcAft>
                <a:spcPts val="1000"/>
              </a:spcAft>
              <a:buNone/>
              <a:defRPr sz="6000" b="1" kern="1200" cap="all" baseline="0">
                <a:solidFill>
                  <a:srgbClr val="00519D"/>
                </a:solidFill>
                <a:latin typeface="+mj-lt"/>
                <a:ea typeface="+mj-ea"/>
                <a:cs typeface="+mj-cs"/>
              </a:defRPr>
            </a:lvl1pPr>
          </a:lstStyle>
          <a:p>
            <a:pPr lvl="0">
              <a:spcBef>
                <a:spcPts val="0"/>
              </a:spcBef>
            </a:pPr>
            <a:r>
              <a:rPr lang="de-DE" sz="900" b="0" cap="none">
                <a:solidFill>
                  <a:srgbClr val="7F7F7F"/>
                </a:solidFill>
                <a:latin typeface="Calibri Light"/>
                <a:ea typeface="+mn-ea"/>
                <a:cs typeface="+mn-cs"/>
              </a:rPr>
              <a:t>Das Projekt wird unterstützt durch das Ministerium für Wirtschaft, Arbeit und Tourismus Baden-Württemberg aus Mitteln des Europäischen Sozialfonds.</a:t>
            </a:r>
          </a:p>
        </p:txBody>
      </p:sp>
      <p:sp>
        <p:nvSpPr>
          <p:cNvPr id="7" name="Inhaltsplatzhalter 6"/>
          <p:cNvSpPr>
            <a:spLocks noGrp="1"/>
          </p:cNvSpPr>
          <p:nvPr>
            <p:ph sz="quarter" idx="13" hasCustomPrompt="1"/>
          </p:nvPr>
        </p:nvSpPr>
        <p:spPr>
          <a:xfrm>
            <a:off x="404866" y="961894"/>
            <a:ext cx="8333078" cy="2331375"/>
          </a:xfrm>
          <a:prstGeom prst="roundRect">
            <a:avLst/>
          </a:prstGeom>
          <a:solidFill>
            <a:schemeClr val="bg1">
              <a:lumMod val="95000"/>
            </a:schemeClr>
          </a:solidFill>
          <a:ln w="28575">
            <a:solidFill>
              <a:schemeClr val="bg1"/>
            </a:solidFill>
          </a:ln>
          <a:effectLst>
            <a:outerShdw blurRad="50800" dist="38100" dir="2700000" algn="tl" rotWithShape="0">
              <a:prstClr val="black">
                <a:alpha val="40000"/>
              </a:prstClr>
            </a:outerShdw>
          </a:effectLst>
        </p:spPr>
        <p:txBody>
          <a:bodyPr/>
          <a:lstStyle>
            <a:lvl1pPr marL="0" indent="0">
              <a:buNone/>
              <a:defRPr/>
            </a:lvl1pPr>
          </a:lstStyle>
          <a:p>
            <a:pPr lvl="0"/>
            <a:r>
              <a:rPr lang="de-DE"/>
              <a:t>Bild</a:t>
            </a:r>
          </a:p>
        </p:txBody>
      </p:sp>
    </p:spTree>
    <p:extLst>
      <p:ext uri="{BB962C8B-B14F-4D97-AF65-F5344CB8AC3E}">
        <p14:creationId xmlns:p14="http://schemas.microsoft.com/office/powerpoint/2010/main" val="9408773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el"/>
          <p:cNvSpPr>
            <a:spLocks noGrp="1"/>
          </p:cNvSpPr>
          <p:nvPr>
            <p:ph type="title"/>
          </p:nvPr>
        </p:nvSpPr>
        <p:spPr bwMode="gray"/>
        <p:txBody>
          <a:bodyPr/>
          <a:lstStyle/>
          <a:p>
            <a:r>
              <a:rPr lang="de-DE" noProof="0"/>
              <a:t>Titelmasterformat durch Klicken bearbeiten</a:t>
            </a:r>
          </a:p>
        </p:txBody>
      </p:sp>
      <p:sp>
        <p:nvSpPr>
          <p:cNvPr id="7" name="Untertitel"/>
          <p:cNvSpPr>
            <a:spLocks noGrp="1"/>
          </p:cNvSpPr>
          <p:nvPr>
            <p:ph type="body" sz="quarter" idx="13" hasCustomPrompt="1"/>
          </p:nvPr>
        </p:nvSpPr>
        <p:spPr bwMode="gray">
          <a:xfrm>
            <a:off x="405053" y="729000"/>
            <a:ext cx="8333285" cy="405000"/>
          </a:xfrm>
        </p:spPr>
        <p:txBody>
          <a:bodyPr/>
          <a:lstStyle>
            <a:lvl1pPr marL="0" indent="0">
              <a:buNone/>
              <a:defRPr b="1" baseline="0">
                <a:solidFill>
                  <a:srgbClr val="AAC811"/>
                </a:solidFill>
              </a:defRPr>
            </a:lvl1pPr>
          </a:lstStyle>
          <a:p>
            <a:r>
              <a:rPr lang="de-DE" noProof="0"/>
              <a:t>Geben Sie Ihren Untertitel ein</a:t>
            </a:r>
          </a:p>
        </p:txBody>
      </p:sp>
      <p:sp>
        <p:nvSpPr>
          <p:cNvPr id="3" name="Datum"/>
          <p:cNvSpPr>
            <a:spLocks noGrp="1"/>
          </p:cNvSpPr>
          <p:nvPr>
            <p:ph type="dt" sz="half" idx="10"/>
          </p:nvPr>
        </p:nvSpPr>
        <p:spPr bwMode="gray"/>
        <p:txBody>
          <a:bodyPr/>
          <a:lstStyle/>
          <a:p>
            <a:fld id="{07B0C56F-8B1A-4912-9C56-DCE35AC7899D}" type="datetime1">
              <a:rPr lang="de-DE" noProof="0" smtClean="0"/>
              <a:t>28.09.2026</a:t>
            </a:fld>
            <a:endParaRPr lang="de-DE" noProof="0"/>
          </a:p>
        </p:txBody>
      </p:sp>
      <p:sp>
        <p:nvSpPr>
          <p:cNvPr id="5"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Tree>
    <p:extLst>
      <p:ext uri="{BB962C8B-B14F-4D97-AF65-F5344CB8AC3E}">
        <p14:creationId xmlns:p14="http://schemas.microsoft.com/office/powerpoint/2010/main" val="36902222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um"/>
          <p:cNvSpPr>
            <a:spLocks noGrp="1"/>
          </p:cNvSpPr>
          <p:nvPr>
            <p:ph type="dt" sz="half" idx="10"/>
          </p:nvPr>
        </p:nvSpPr>
        <p:spPr bwMode="gray"/>
        <p:txBody>
          <a:bodyPr/>
          <a:lstStyle/>
          <a:p>
            <a:fld id="{77411174-3CFC-4961-A1B3-1D2817CAD21E}" type="datetime1">
              <a:rPr lang="de-DE" noProof="0" smtClean="0"/>
              <a:t>28.09.2026</a:t>
            </a:fld>
            <a:endParaRPr lang="de-DE" noProof="0"/>
          </a:p>
        </p:txBody>
      </p:sp>
      <p:sp>
        <p:nvSpPr>
          <p:cNvPr id="4"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Tree>
    <p:extLst>
      <p:ext uri="{BB962C8B-B14F-4D97-AF65-F5344CB8AC3E}">
        <p14:creationId xmlns:p14="http://schemas.microsoft.com/office/powerpoint/2010/main" val="27436351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amp; CONTENT">
    <p:spTree>
      <p:nvGrpSpPr>
        <p:cNvPr id="1" name=""/>
        <p:cNvGrpSpPr/>
        <p:nvPr/>
      </p:nvGrpSpPr>
      <p:grpSpPr>
        <a:xfrm>
          <a:off x="0" y="0"/>
          <a:ext cx="0" cy="0"/>
          <a:chOff x="0" y="0"/>
          <a:chExt cx="0" cy="0"/>
        </a:xfrm>
      </p:grpSpPr>
      <p:sp>
        <p:nvSpPr>
          <p:cNvPr id="2" name="Titel"/>
          <p:cNvSpPr>
            <a:spLocks noGrp="1"/>
          </p:cNvSpPr>
          <p:nvPr>
            <p:ph type="title"/>
          </p:nvPr>
        </p:nvSpPr>
        <p:spPr bwMode="gray">
          <a:xfrm>
            <a:off x="405053" y="324000"/>
            <a:ext cx="8333285" cy="810000"/>
          </a:xfrm>
        </p:spPr>
        <p:txBody>
          <a:bodyPr/>
          <a:lstStyle/>
          <a:p>
            <a:r>
              <a:rPr lang="de-DE" noProof="0"/>
              <a:t>Titelmasterformat durch Klicken bearbeiten</a:t>
            </a:r>
          </a:p>
        </p:txBody>
      </p:sp>
      <p:sp>
        <p:nvSpPr>
          <p:cNvPr id="13" name="Untertitel"/>
          <p:cNvSpPr>
            <a:spLocks noGrp="1"/>
          </p:cNvSpPr>
          <p:nvPr>
            <p:ph type="body" sz="quarter" idx="13" hasCustomPrompt="1"/>
          </p:nvPr>
        </p:nvSpPr>
        <p:spPr bwMode="gray">
          <a:xfrm>
            <a:off x="405053" y="729000"/>
            <a:ext cx="8333285" cy="405000"/>
          </a:xfrm>
        </p:spPr>
        <p:txBody>
          <a:bodyPr/>
          <a:lstStyle>
            <a:lvl1pPr marL="0" indent="0">
              <a:buNone/>
              <a:defRPr b="1" baseline="0">
                <a:solidFill>
                  <a:srgbClr val="AAC811"/>
                </a:solidFill>
              </a:defRPr>
            </a:lvl1pPr>
          </a:lstStyle>
          <a:p>
            <a:r>
              <a:rPr lang="de-DE" noProof="0"/>
              <a:t>Geben Sie Ihren Untertitel ein</a:t>
            </a:r>
          </a:p>
        </p:txBody>
      </p:sp>
      <p:sp>
        <p:nvSpPr>
          <p:cNvPr id="3" name="Inhalt"/>
          <p:cNvSpPr>
            <a:spLocks noGrp="1"/>
          </p:cNvSpPr>
          <p:nvPr>
            <p:ph idx="1"/>
          </p:nvPr>
        </p:nvSpPr>
        <p:spPr bwMode="gray">
          <a:xfrm>
            <a:off x="405053" y="1134000"/>
            <a:ext cx="8333285" cy="3223800"/>
          </a:xfrm>
        </p:spPr>
        <p:txBody>
          <a:body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4" name="Datum"/>
          <p:cNvSpPr>
            <a:spLocks noGrp="1"/>
          </p:cNvSpPr>
          <p:nvPr>
            <p:ph type="dt" sz="half" idx="10"/>
          </p:nvPr>
        </p:nvSpPr>
        <p:spPr bwMode="gray"/>
        <p:txBody>
          <a:bodyPr/>
          <a:lstStyle/>
          <a:p>
            <a:fld id="{3C2D0DFA-3BC4-4C4D-8936-5CB2FB455AB2}" type="datetime1">
              <a:rPr lang="de-DE" noProof="0" smtClean="0"/>
              <a:t>28.09.2026</a:t>
            </a:fld>
            <a:endParaRPr lang="de-DE" noProof="0"/>
          </a:p>
        </p:txBody>
      </p:sp>
      <p:sp>
        <p:nvSpPr>
          <p:cNvPr id="6"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Tree>
    <p:extLst>
      <p:ext uri="{BB962C8B-B14F-4D97-AF65-F5344CB8AC3E}">
        <p14:creationId xmlns:p14="http://schemas.microsoft.com/office/powerpoint/2010/main" val="42738033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ITLE &amp; CONTENT">
    <p:spTree>
      <p:nvGrpSpPr>
        <p:cNvPr id="1" name=""/>
        <p:cNvGrpSpPr/>
        <p:nvPr/>
      </p:nvGrpSpPr>
      <p:grpSpPr>
        <a:xfrm>
          <a:off x="0" y="0"/>
          <a:ext cx="0" cy="0"/>
          <a:chOff x="0" y="0"/>
          <a:chExt cx="0" cy="0"/>
        </a:xfrm>
      </p:grpSpPr>
      <p:sp>
        <p:nvSpPr>
          <p:cNvPr id="2" name="Titel"/>
          <p:cNvSpPr>
            <a:spLocks noGrp="1"/>
          </p:cNvSpPr>
          <p:nvPr>
            <p:ph type="title"/>
          </p:nvPr>
        </p:nvSpPr>
        <p:spPr bwMode="gray">
          <a:xfrm>
            <a:off x="405053" y="324000"/>
            <a:ext cx="8333285" cy="810000"/>
          </a:xfrm>
        </p:spPr>
        <p:txBody>
          <a:bodyPr/>
          <a:lstStyle/>
          <a:p>
            <a:r>
              <a:rPr lang="de-DE" noProof="0"/>
              <a:t>Titelmasterformat durch Klicken bearbeiten</a:t>
            </a:r>
          </a:p>
        </p:txBody>
      </p:sp>
      <p:sp>
        <p:nvSpPr>
          <p:cNvPr id="8" name="Untertitel"/>
          <p:cNvSpPr>
            <a:spLocks noGrp="1"/>
          </p:cNvSpPr>
          <p:nvPr>
            <p:ph type="body" sz="quarter" idx="13" hasCustomPrompt="1"/>
          </p:nvPr>
        </p:nvSpPr>
        <p:spPr bwMode="gray">
          <a:xfrm>
            <a:off x="405053" y="729000"/>
            <a:ext cx="8333285" cy="405000"/>
          </a:xfrm>
        </p:spPr>
        <p:txBody>
          <a:bodyPr/>
          <a:lstStyle>
            <a:lvl1pPr marL="0" indent="0">
              <a:buNone/>
              <a:defRPr b="1" baseline="0">
                <a:solidFill>
                  <a:srgbClr val="AAC811"/>
                </a:solidFill>
              </a:defRPr>
            </a:lvl1pPr>
          </a:lstStyle>
          <a:p>
            <a:r>
              <a:rPr lang="de-DE" noProof="0"/>
              <a:t>Geben Sie Ihren Untertitel ein</a:t>
            </a:r>
          </a:p>
        </p:txBody>
      </p:sp>
      <p:sp>
        <p:nvSpPr>
          <p:cNvPr id="3" name="Inhalt 1"/>
          <p:cNvSpPr>
            <a:spLocks noGrp="1"/>
          </p:cNvSpPr>
          <p:nvPr>
            <p:ph sz="half" idx="1"/>
          </p:nvPr>
        </p:nvSpPr>
        <p:spPr bwMode="gray">
          <a:xfrm>
            <a:off x="405053" y="1134000"/>
            <a:ext cx="4004621" cy="3223800"/>
          </a:xfrm>
        </p:spPr>
        <p:txBody>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4" name="Inhalt 2"/>
          <p:cNvSpPr>
            <a:spLocks noGrp="1"/>
          </p:cNvSpPr>
          <p:nvPr>
            <p:ph sz="half" idx="2"/>
          </p:nvPr>
        </p:nvSpPr>
        <p:spPr bwMode="gray">
          <a:xfrm>
            <a:off x="4733716" y="1134000"/>
            <a:ext cx="4004621" cy="3223800"/>
          </a:xfrm>
        </p:spPr>
        <p:txBody>
          <a:bodyPr/>
          <a:lstStyle>
            <a:lvl1pPr>
              <a:defRPr sz="1500"/>
            </a:lvl1pPr>
            <a:lvl2pPr>
              <a:defRPr sz="1350"/>
            </a:lvl2pPr>
            <a:lvl3pPr>
              <a:defRPr sz="1200"/>
            </a:lvl3pPr>
            <a:lvl4pPr>
              <a:defRPr sz="1050"/>
            </a:lvl4pPr>
            <a:lvl5pPr>
              <a:defRPr sz="105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 name="Datum"/>
          <p:cNvSpPr>
            <a:spLocks noGrp="1"/>
          </p:cNvSpPr>
          <p:nvPr>
            <p:ph type="dt" sz="half" idx="10"/>
          </p:nvPr>
        </p:nvSpPr>
        <p:spPr bwMode="gray"/>
        <p:txBody>
          <a:bodyPr/>
          <a:lstStyle/>
          <a:p>
            <a:fld id="{CFFFD76A-D000-4E30-8B1D-6AEC8DC1D94A}" type="datetime1">
              <a:rPr lang="de-DE" noProof="0" smtClean="0"/>
              <a:t>28.09.2026</a:t>
            </a:fld>
            <a:endParaRPr lang="de-DE" noProof="0"/>
          </a:p>
        </p:txBody>
      </p:sp>
      <p:sp>
        <p:nvSpPr>
          <p:cNvPr id="7"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Tree>
    <p:extLst>
      <p:ext uri="{BB962C8B-B14F-4D97-AF65-F5344CB8AC3E}">
        <p14:creationId xmlns:p14="http://schemas.microsoft.com/office/powerpoint/2010/main" val="7053668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ITLE &amp; CONTENT">
    <p:spTree>
      <p:nvGrpSpPr>
        <p:cNvPr id="1" name=""/>
        <p:cNvGrpSpPr/>
        <p:nvPr/>
      </p:nvGrpSpPr>
      <p:grpSpPr>
        <a:xfrm>
          <a:off x="0" y="0"/>
          <a:ext cx="0" cy="0"/>
          <a:chOff x="0" y="0"/>
          <a:chExt cx="0" cy="0"/>
        </a:xfrm>
      </p:grpSpPr>
      <p:sp>
        <p:nvSpPr>
          <p:cNvPr id="2" name="Titel"/>
          <p:cNvSpPr>
            <a:spLocks noGrp="1"/>
          </p:cNvSpPr>
          <p:nvPr>
            <p:ph type="title"/>
          </p:nvPr>
        </p:nvSpPr>
        <p:spPr bwMode="gray">
          <a:xfrm>
            <a:off x="405053" y="324000"/>
            <a:ext cx="8333285" cy="810000"/>
          </a:xfrm>
        </p:spPr>
        <p:txBody>
          <a:bodyPr/>
          <a:lstStyle/>
          <a:p>
            <a:r>
              <a:rPr lang="de-DE" noProof="0"/>
              <a:t>Titelmasterformat durch Klicken bearbeiten</a:t>
            </a:r>
          </a:p>
        </p:txBody>
      </p:sp>
      <p:sp>
        <p:nvSpPr>
          <p:cNvPr id="8" name="Untertitel"/>
          <p:cNvSpPr>
            <a:spLocks noGrp="1"/>
          </p:cNvSpPr>
          <p:nvPr>
            <p:ph type="body" sz="quarter" idx="13" hasCustomPrompt="1"/>
          </p:nvPr>
        </p:nvSpPr>
        <p:spPr bwMode="gray">
          <a:xfrm>
            <a:off x="405053" y="729000"/>
            <a:ext cx="8333285" cy="405000"/>
          </a:xfrm>
        </p:spPr>
        <p:txBody>
          <a:bodyPr/>
          <a:lstStyle>
            <a:lvl1pPr marL="0" indent="0">
              <a:buNone/>
              <a:defRPr b="1" baseline="0">
                <a:solidFill>
                  <a:srgbClr val="AAC811"/>
                </a:solidFill>
              </a:defRPr>
            </a:lvl1pPr>
          </a:lstStyle>
          <a:p>
            <a:r>
              <a:rPr lang="de-DE" noProof="0"/>
              <a:t>Geben Sie Ihren Untertitel ein</a:t>
            </a:r>
          </a:p>
        </p:txBody>
      </p:sp>
      <p:sp>
        <p:nvSpPr>
          <p:cNvPr id="3" name="Inhalt 1"/>
          <p:cNvSpPr>
            <a:spLocks noGrp="1"/>
          </p:cNvSpPr>
          <p:nvPr>
            <p:ph sz="half" idx="1" hasCustomPrompt="1"/>
          </p:nvPr>
        </p:nvSpPr>
        <p:spPr bwMode="gray">
          <a:xfrm>
            <a:off x="405053" y="1134000"/>
            <a:ext cx="2562634" cy="3223800"/>
          </a:xfrm>
        </p:spPr>
        <p:txBody>
          <a:bodyPr/>
          <a:lstStyle>
            <a:lvl1pPr>
              <a:defRPr sz="1500"/>
            </a:lvl1pPr>
            <a:lvl2pPr>
              <a:defRPr sz="1350"/>
            </a:lvl2pPr>
            <a:lvl3pPr>
              <a:defRPr sz="1200"/>
            </a:lvl3pPr>
            <a:lvl4pPr>
              <a:defRPr sz="1050"/>
            </a:lvl4pPr>
            <a:lvl5pPr>
              <a:defRPr sz="12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37" name="Inhalt 2"/>
          <p:cNvSpPr>
            <a:spLocks noGrp="1"/>
          </p:cNvSpPr>
          <p:nvPr>
            <p:ph sz="half" idx="14" hasCustomPrompt="1"/>
          </p:nvPr>
        </p:nvSpPr>
        <p:spPr bwMode="gray">
          <a:xfrm>
            <a:off x="3290378" y="1134000"/>
            <a:ext cx="2562634" cy="3223800"/>
          </a:xfrm>
        </p:spPr>
        <p:txBody>
          <a:bodyPr/>
          <a:lstStyle>
            <a:lvl1pPr>
              <a:defRPr sz="1500"/>
            </a:lvl1pPr>
            <a:lvl2pPr>
              <a:defRPr sz="1350"/>
            </a:lvl2pPr>
            <a:lvl3pPr>
              <a:defRPr sz="1200"/>
            </a:lvl3pPr>
            <a:lvl4pPr>
              <a:defRPr sz="1050"/>
            </a:lvl4pPr>
            <a:lvl5pPr>
              <a:defRPr sz="12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4" name="Inhalt 3"/>
          <p:cNvSpPr>
            <a:spLocks noGrp="1"/>
          </p:cNvSpPr>
          <p:nvPr>
            <p:ph sz="half" idx="2" hasCustomPrompt="1"/>
          </p:nvPr>
        </p:nvSpPr>
        <p:spPr bwMode="gray">
          <a:xfrm>
            <a:off x="6175704" y="1134000"/>
            <a:ext cx="2562634" cy="3223800"/>
          </a:xfrm>
        </p:spPr>
        <p:txBody>
          <a:bodyPr/>
          <a:lstStyle>
            <a:lvl1pPr>
              <a:defRPr sz="1500"/>
            </a:lvl1pPr>
            <a:lvl2pPr>
              <a:defRPr sz="1350"/>
            </a:lvl2pPr>
            <a:lvl3pPr>
              <a:defRPr sz="1200"/>
            </a:lvl3pPr>
            <a:lvl4pPr>
              <a:defRPr sz="1050"/>
            </a:lvl4pPr>
            <a:lvl5pPr>
              <a:defRPr sz="12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5" name="Datum"/>
          <p:cNvSpPr>
            <a:spLocks noGrp="1"/>
          </p:cNvSpPr>
          <p:nvPr>
            <p:ph type="dt" sz="half" idx="10"/>
          </p:nvPr>
        </p:nvSpPr>
        <p:spPr bwMode="gray"/>
        <p:txBody>
          <a:bodyPr/>
          <a:lstStyle/>
          <a:p>
            <a:fld id="{2A5FF829-F817-4F8E-8F4C-9AB8D2CA42E4}" type="datetime1">
              <a:rPr lang="de-DE" noProof="0" smtClean="0"/>
              <a:t>28.09.2026</a:t>
            </a:fld>
            <a:endParaRPr lang="de-DE" noProof="0"/>
          </a:p>
        </p:txBody>
      </p:sp>
      <p:sp>
        <p:nvSpPr>
          <p:cNvPr id="7"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Tree>
    <p:extLst>
      <p:ext uri="{BB962C8B-B14F-4D97-AF65-F5344CB8AC3E}">
        <p14:creationId xmlns:p14="http://schemas.microsoft.com/office/powerpoint/2010/main" val="29193018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TEXTBOXES">
    <p:spTree>
      <p:nvGrpSpPr>
        <p:cNvPr id="1" name=""/>
        <p:cNvGrpSpPr/>
        <p:nvPr/>
      </p:nvGrpSpPr>
      <p:grpSpPr>
        <a:xfrm>
          <a:off x="0" y="0"/>
          <a:ext cx="0" cy="0"/>
          <a:chOff x="0" y="0"/>
          <a:chExt cx="0" cy="0"/>
        </a:xfrm>
      </p:grpSpPr>
      <p:sp>
        <p:nvSpPr>
          <p:cNvPr id="4" name="Inhalt 1"/>
          <p:cNvSpPr>
            <a:spLocks noGrp="1"/>
          </p:cNvSpPr>
          <p:nvPr>
            <p:ph sz="half" idx="2"/>
          </p:nvPr>
        </p:nvSpPr>
        <p:spPr bwMode="gray">
          <a:xfrm>
            <a:off x="405053" y="1371600"/>
            <a:ext cx="4004621" cy="1212300"/>
          </a:xfrm>
          <a:solidFill>
            <a:schemeClr val="bg1">
              <a:lumMod val="95000"/>
            </a:schemeClr>
          </a:solidFill>
        </p:spPr>
        <p:txBody>
          <a:bodyPr lIns="252000" tIns="252000" rIns="252000" bIns="252000"/>
          <a:lstStyle>
            <a:lvl1pPr>
              <a:defRPr sz="1350"/>
            </a:lvl1pPr>
            <a:lvl2pPr>
              <a:tabLst/>
              <a:defRPr sz="1200"/>
            </a:lvl2pPr>
            <a:lvl3pPr>
              <a:defRPr sz="1050"/>
            </a:lvl3pPr>
            <a:lvl4pPr>
              <a:defRPr sz="900"/>
            </a:lvl4pPr>
            <a:lvl5pPr>
              <a:defRPr sz="825"/>
            </a:lvl5pPr>
            <a:lvl6pPr>
              <a:defRPr sz="1200"/>
            </a:lvl6pPr>
            <a:lvl7pPr>
              <a:defRPr sz="1200"/>
            </a:lvl7pPr>
            <a:lvl8pPr>
              <a:defRPr sz="1200"/>
            </a:lvl8pPr>
            <a:lvl9pPr>
              <a:defRPr sz="120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2" name="Titel"/>
          <p:cNvSpPr>
            <a:spLocks noGrp="1"/>
          </p:cNvSpPr>
          <p:nvPr>
            <p:ph type="title"/>
          </p:nvPr>
        </p:nvSpPr>
        <p:spPr bwMode="gray">
          <a:xfrm>
            <a:off x="405053" y="324000"/>
            <a:ext cx="8333285" cy="810000"/>
          </a:xfrm>
        </p:spPr>
        <p:txBody>
          <a:bodyPr/>
          <a:lstStyle>
            <a:lvl1pPr>
              <a:defRPr/>
            </a:lvl1pPr>
          </a:lstStyle>
          <a:p>
            <a:r>
              <a:rPr lang="de-DE" noProof="0"/>
              <a:t>Titelmasterformat durch Klicken bearbeiten</a:t>
            </a:r>
          </a:p>
        </p:txBody>
      </p:sp>
      <p:sp>
        <p:nvSpPr>
          <p:cNvPr id="10" name="Untertitel"/>
          <p:cNvSpPr>
            <a:spLocks noGrp="1"/>
          </p:cNvSpPr>
          <p:nvPr>
            <p:ph type="body" sz="quarter" idx="13" hasCustomPrompt="1"/>
          </p:nvPr>
        </p:nvSpPr>
        <p:spPr bwMode="gray">
          <a:xfrm>
            <a:off x="405053" y="729000"/>
            <a:ext cx="8333285" cy="405000"/>
          </a:xfrm>
        </p:spPr>
        <p:txBody>
          <a:bodyPr/>
          <a:lstStyle>
            <a:lvl1pPr marL="0" indent="0">
              <a:buNone/>
              <a:defRPr b="1" baseline="0">
                <a:solidFill>
                  <a:srgbClr val="AAC811"/>
                </a:solidFill>
              </a:defRPr>
            </a:lvl1pPr>
          </a:lstStyle>
          <a:p>
            <a:r>
              <a:rPr lang="de-DE" noProof="0"/>
              <a:t>Geben Sie Ihren Untertitel ein</a:t>
            </a:r>
          </a:p>
        </p:txBody>
      </p:sp>
      <p:sp>
        <p:nvSpPr>
          <p:cNvPr id="3" name="Text 1"/>
          <p:cNvSpPr>
            <a:spLocks noGrp="1"/>
          </p:cNvSpPr>
          <p:nvPr>
            <p:ph type="body" idx="1"/>
          </p:nvPr>
        </p:nvSpPr>
        <p:spPr bwMode="gray">
          <a:xfrm>
            <a:off x="405053" y="1141306"/>
            <a:ext cx="4004621" cy="255389"/>
          </a:xfrm>
          <a:prstGeom prst="roundRect">
            <a:avLst/>
          </a:prstGeom>
          <a:solidFill>
            <a:srgbClr val="AAC811"/>
          </a:solidFill>
        </p:spPr>
        <p:txBody>
          <a:bodyPr lIns="252000" rIns="144000" anchor="ctr">
            <a:spAutoFit/>
          </a:bodyPr>
          <a:lstStyle>
            <a:lvl1pPr marL="0" indent="0">
              <a:lnSpc>
                <a:spcPct val="100000"/>
              </a:lnSpc>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noProof="0"/>
              <a:t>Textmasterformat bearbeiten</a:t>
            </a:r>
          </a:p>
        </p:txBody>
      </p:sp>
      <p:sp>
        <p:nvSpPr>
          <p:cNvPr id="7" name="Datum"/>
          <p:cNvSpPr>
            <a:spLocks noGrp="1"/>
          </p:cNvSpPr>
          <p:nvPr>
            <p:ph type="dt" sz="half" idx="10"/>
          </p:nvPr>
        </p:nvSpPr>
        <p:spPr bwMode="gray"/>
        <p:txBody>
          <a:bodyPr/>
          <a:lstStyle/>
          <a:p>
            <a:fld id="{13691469-5ED8-4F5D-AF4F-B35719335BD3}" type="datetime1">
              <a:rPr lang="de-DE" noProof="0" smtClean="0"/>
              <a:t>28.09.2026</a:t>
            </a:fld>
            <a:endParaRPr lang="de-DE" noProof="0"/>
          </a:p>
        </p:txBody>
      </p:sp>
      <p:sp>
        <p:nvSpPr>
          <p:cNvPr id="9" name="Foliennummer"/>
          <p:cNvSpPr>
            <a:spLocks noGrp="1"/>
          </p:cNvSpPr>
          <p:nvPr>
            <p:ph type="sldNum" sz="quarter" idx="12"/>
          </p:nvPr>
        </p:nvSpPr>
        <p:spPr bwMode="gray">
          <a:xfrm>
            <a:off x="405053" y="4563000"/>
            <a:ext cx="675088" cy="270000"/>
          </a:xfrm>
        </p:spPr>
        <p:txBody>
          <a:bodyPr/>
          <a:lstStyle/>
          <a:p>
            <a:fld id="{02CEFE82-39F2-4F47-8A0C-D5AB3496FA5C}" type="slidenum">
              <a:rPr lang="de-DE" noProof="0" smtClean="0"/>
              <a:t>‹#›</a:t>
            </a:fld>
            <a:endParaRPr lang="de-DE" noProof="0"/>
          </a:p>
        </p:txBody>
      </p:sp>
      <p:sp>
        <p:nvSpPr>
          <p:cNvPr id="15" name="Inhalt 1"/>
          <p:cNvSpPr>
            <a:spLocks noGrp="1"/>
          </p:cNvSpPr>
          <p:nvPr>
            <p:ph sz="half" idx="14"/>
          </p:nvPr>
        </p:nvSpPr>
        <p:spPr bwMode="gray">
          <a:xfrm>
            <a:off x="4733716" y="1376629"/>
            <a:ext cx="4004621" cy="1212300"/>
          </a:xfrm>
          <a:solidFill>
            <a:schemeClr val="bg1">
              <a:lumMod val="95000"/>
            </a:schemeClr>
          </a:solidFill>
        </p:spPr>
        <p:txBody>
          <a:bodyPr lIns="252000" tIns="252000" rIns="252000" bIns="252000"/>
          <a:lstStyle>
            <a:lvl1pPr>
              <a:defRPr sz="1350"/>
            </a:lvl1pPr>
            <a:lvl2pPr>
              <a:tabLst/>
              <a:defRPr sz="1200"/>
            </a:lvl2pPr>
            <a:lvl3pPr>
              <a:defRPr sz="1050"/>
            </a:lvl3pPr>
            <a:lvl4pPr>
              <a:defRPr sz="900"/>
            </a:lvl4pPr>
            <a:lvl5pPr>
              <a:defRPr sz="825"/>
            </a:lvl5pPr>
            <a:lvl6pPr>
              <a:defRPr sz="1200"/>
            </a:lvl6pPr>
            <a:lvl7pPr>
              <a:defRPr sz="1200"/>
            </a:lvl7pPr>
            <a:lvl8pPr>
              <a:defRPr sz="1200"/>
            </a:lvl8pPr>
            <a:lvl9pPr>
              <a:defRPr sz="120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16" name="Text 1"/>
          <p:cNvSpPr>
            <a:spLocks noGrp="1"/>
          </p:cNvSpPr>
          <p:nvPr>
            <p:ph type="body" idx="15"/>
          </p:nvPr>
        </p:nvSpPr>
        <p:spPr bwMode="gray">
          <a:xfrm>
            <a:off x="4733716" y="1146334"/>
            <a:ext cx="4004621" cy="255389"/>
          </a:xfrm>
          <a:prstGeom prst="roundRect">
            <a:avLst/>
          </a:prstGeom>
          <a:solidFill>
            <a:srgbClr val="AAC811"/>
          </a:solidFill>
        </p:spPr>
        <p:txBody>
          <a:bodyPr lIns="252000" rIns="144000" anchor="ctr">
            <a:spAutoFit/>
          </a:bodyPr>
          <a:lstStyle>
            <a:lvl1pPr marL="0" indent="0">
              <a:lnSpc>
                <a:spcPct val="100000"/>
              </a:lnSpc>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noProof="0"/>
              <a:t>Textmasterformat bearbeiten</a:t>
            </a:r>
          </a:p>
        </p:txBody>
      </p:sp>
      <p:sp>
        <p:nvSpPr>
          <p:cNvPr id="17" name="Inhalt 1"/>
          <p:cNvSpPr>
            <a:spLocks noGrp="1"/>
          </p:cNvSpPr>
          <p:nvPr>
            <p:ph sz="half" idx="16"/>
          </p:nvPr>
        </p:nvSpPr>
        <p:spPr bwMode="gray">
          <a:xfrm>
            <a:off x="405053" y="3044490"/>
            <a:ext cx="4004621" cy="1212300"/>
          </a:xfrm>
          <a:solidFill>
            <a:schemeClr val="bg1">
              <a:lumMod val="95000"/>
            </a:schemeClr>
          </a:solidFill>
        </p:spPr>
        <p:txBody>
          <a:bodyPr lIns="252000" tIns="252000" rIns="252000" bIns="252000"/>
          <a:lstStyle>
            <a:lvl1pPr>
              <a:defRPr sz="1350"/>
            </a:lvl1pPr>
            <a:lvl2pPr>
              <a:tabLst/>
              <a:defRPr sz="1200"/>
            </a:lvl2pPr>
            <a:lvl3pPr>
              <a:defRPr sz="1050"/>
            </a:lvl3pPr>
            <a:lvl4pPr>
              <a:defRPr sz="900"/>
            </a:lvl4pPr>
            <a:lvl5pPr>
              <a:defRPr sz="825"/>
            </a:lvl5pPr>
            <a:lvl6pPr>
              <a:defRPr sz="1200"/>
            </a:lvl6pPr>
            <a:lvl7pPr>
              <a:defRPr sz="1200"/>
            </a:lvl7pPr>
            <a:lvl8pPr>
              <a:defRPr sz="1200"/>
            </a:lvl8pPr>
            <a:lvl9pPr>
              <a:defRPr sz="120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18" name="Text 1"/>
          <p:cNvSpPr>
            <a:spLocks noGrp="1"/>
          </p:cNvSpPr>
          <p:nvPr>
            <p:ph type="body" idx="17"/>
          </p:nvPr>
        </p:nvSpPr>
        <p:spPr bwMode="gray">
          <a:xfrm>
            <a:off x="405053" y="2814196"/>
            <a:ext cx="4004621" cy="255389"/>
          </a:xfrm>
          <a:prstGeom prst="roundRect">
            <a:avLst/>
          </a:prstGeom>
          <a:solidFill>
            <a:srgbClr val="AAC811"/>
          </a:solidFill>
        </p:spPr>
        <p:txBody>
          <a:bodyPr lIns="252000" rIns="144000" anchor="ctr">
            <a:spAutoFit/>
          </a:bodyPr>
          <a:lstStyle>
            <a:lvl1pPr marL="0" indent="0">
              <a:lnSpc>
                <a:spcPct val="100000"/>
              </a:lnSpc>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noProof="0"/>
              <a:t>Textmasterformat bearbeiten</a:t>
            </a:r>
          </a:p>
        </p:txBody>
      </p:sp>
      <p:sp>
        <p:nvSpPr>
          <p:cNvPr id="19" name="Inhalt 1"/>
          <p:cNvSpPr>
            <a:spLocks noGrp="1"/>
          </p:cNvSpPr>
          <p:nvPr>
            <p:ph sz="half" idx="18"/>
          </p:nvPr>
        </p:nvSpPr>
        <p:spPr bwMode="gray">
          <a:xfrm>
            <a:off x="4733716" y="3049519"/>
            <a:ext cx="4004621" cy="1212300"/>
          </a:xfrm>
          <a:solidFill>
            <a:schemeClr val="bg1">
              <a:lumMod val="95000"/>
            </a:schemeClr>
          </a:solidFill>
        </p:spPr>
        <p:txBody>
          <a:bodyPr lIns="252000" tIns="252000" rIns="252000" bIns="252000"/>
          <a:lstStyle>
            <a:lvl1pPr>
              <a:defRPr sz="1350"/>
            </a:lvl1pPr>
            <a:lvl2pPr>
              <a:tabLst/>
              <a:defRPr sz="1200"/>
            </a:lvl2pPr>
            <a:lvl3pPr>
              <a:defRPr sz="1050"/>
            </a:lvl3pPr>
            <a:lvl4pPr>
              <a:defRPr sz="900"/>
            </a:lvl4pPr>
            <a:lvl5pPr>
              <a:defRPr sz="825"/>
            </a:lvl5pPr>
            <a:lvl6pPr>
              <a:defRPr sz="1200"/>
            </a:lvl6pPr>
            <a:lvl7pPr>
              <a:defRPr sz="1200"/>
            </a:lvl7pPr>
            <a:lvl8pPr>
              <a:defRPr sz="1200"/>
            </a:lvl8pPr>
            <a:lvl9pPr>
              <a:defRPr sz="120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20" name="Text 1"/>
          <p:cNvSpPr>
            <a:spLocks noGrp="1"/>
          </p:cNvSpPr>
          <p:nvPr>
            <p:ph type="body" idx="19"/>
          </p:nvPr>
        </p:nvSpPr>
        <p:spPr bwMode="gray">
          <a:xfrm>
            <a:off x="4733716" y="2819224"/>
            <a:ext cx="4004621" cy="255389"/>
          </a:xfrm>
          <a:prstGeom prst="roundRect">
            <a:avLst/>
          </a:prstGeom>
          <a:solidFill>
            <a:srgbClr val="AAC811"/>
          </a:solidFill>
        </p:spPr>
        <p:txBody>
          <a:bodyPr lIns="252000" rIns="144000" anchor="ctr">
            <a:spAutoFit/>
          </a:bodyPr>
          <a:lstStyle>
            <a:lvl1pPr marL="0" indent="0">
              <a:lnSpc>
                <a:spcPct val="100000"/>
              </a:lnSpc>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noProof="0"/>
              <a:t>Textmasterformat bearbeiten</a:t>
            </a:r>
          </a:p>
        </p:txBody>
      </p:sp>
    </p:spTree>
    <p:extLst>
      <p:ext uri="{BB962C8B-B14F-4D97-AF65-F5344CB8AC3E}">
        <p14:creationId xmlns:p14="http://schemas.microsoft.com/office/powerpoint/2010/main" val="28362606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EXTBOXES">
    <p:spTree>
      <p:nvGrpSpPr>
        <p:cNvPr id="1" name=""/>
        <p:cNvGrpSpPr/>
        <p:nvPr/>
      </p:nvGrpSpPr>
      <p:grpSpPr>
        <a:xfrm>
          <a:off x="0" y="0"/>
          <a:ext cx="0" cy="0"/>
          <a:chOff x="0" y="0"/>
          <a:chExt cx="0" cy="0"/>
        </a:xfrm>
      </p:grpSpPr>
      <p:sp>
        <p:nvSpPr>
          <p:cNvPr id="3" name="Inhalt 1"/>
          <p:cNvSpPr>
            <a:spLocks noGrp="1"/>
          </p:cNvSpPr>
          <p:nvPr>
            <p:ph sz="half" idx="1"/>
          </p:nvPr>
        </p:nvSpPr>
        <p:spPr bwMode="gray">
          <a:xfrm>
            <a:off x="405053" y="1733550"/>
            <a:ext cx="2562634" cy="2624250"/>
          </a:xfrm>
          <a:solidFill>
            <a:schemeClr val="bg1">
              <a:lumMod val="95000"/>
            </a:schemeClr>
          </a:solidFill>
        </p:spPr>
        <p:txBody>
          <a:bodyPr lIns="252000" tIns="252000" rIns="252000" bIns="252000"/>
          <a:lstStyle>
            <a:lvl1pPr>
              <a:defRPr sz="1200"/>
            </a:lvl1pPr>
            <a:lvl2pPr>
              <a:defRPr sz="1050"/>
            </a:lvl2pPr>
            <a:lvl3pPr>
              <a:defRPr sz="900"/>
            </a:lvl3pPr>
            <a:lvl4pPr>
              <a:defRPr sz="825"/>
            </a:lvl4pPr>
            <a:lvl5pPr>
              <a:defRPr sz="825"/>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 name="Titel"/>
          <p:cNvSpPr>
            <a:spLocks noGrp="1"/>
          </p:cNvSpPr>
          <p:nvPr>
            <p:ph type="title"/>
          </p:nvPr>
        </p:nvSpPr>
        <p:spPr bwMode="gray">
          <a:xfrm>
            <a:off x="405053" y="324000"/>
            <a:ext cx="8333285" cy="810000"/>
          </a:xfrm>
        </p:spPr>
        <p:txBody>
          <a:bodyPr/>
          <a:lstStyle/>
          <a:p>
            <a:r>
              <a:rPr lang="de-DE" noProof="0"/>
              <a:t>Titelmasterformat durch Klicken bearbeiten</a:t>
            </a:r>
          </a:p>
        </p:txBody>
      </p:sp>
      <p:sp>
        <p:nvSpPr>
          <p:cNvPr id="8" name="Untertitel"/>
          <p:cNvSpPr>
            <a:spLocks noGrp="1"/>
          </p:cNvSpPr>
          <p:nvPr>
            <p:ph type="body" sz="quarter" idx="13" hasCustomPrompt="1"/>
          </p:nvPr>
        </p:nvSpPr>
        <p:spPr bwMode="gray">
          <a:xfrm>
            <a:off x="405053" y="729000"/>
            <a:ext cx="8333285" cy="405000"/>
          </a:xfrm>
        </p:spPr>
        <p:txBody>
          <a:bodyPr/>
          <a:lstStyle>
            <a:lvl1pPr marL="0" indent="0">
              <a:buNone/>
              <a:defRPr b="1" baseline="0">
                <a:solidFill>
                  <a:srgbClr val="AAC811"/>
                </a:solidFill>
              </a:defRPr>
            </a:lvl1pPr>
          </a:lstStyle>
          <a:p>
            <a:r>
              <a:rPr lang="de-DE" noProof="0"/>
              <a:t>Geben Sie Ihren Untertitel ein</a:t>
            </a:r>
          </a:p>
        </p:txBody>
      </p:sp>
      <p:sp>
        <p:nvSpPr>
          <p:cNvPr id="10" name="Text 1"/>
          <p:cNvSpPr>
            <a:spLocks noGrp="1"/>
          </p:cNvSpPr>
          <p:nvPr>
            <p:ph type="body" idx="15" hasCustomPrompt="1"/>
          </p:nvPr>
        </p:nvSpPr>
        <p:spPr bwMode="gray">
          <a:xfrm>
            <a:off x="405053" y="1141305"/>
            <a:ext cx="2562634" cy="675000"/>
          </a:xfrm>
          <a:prstGeom prst="roundRect">
            <a:avLst/>
          </a:prstGeom>
          <a:solidFill>
            <a:srgbClr val="AAC811"/>
          </a:solidFill>
        </p:spPr>
        <p:txBody>
          <a:bodyPr lIns="252000" rIns="144000" anchor="ctr">
            <a:noAutofit/>
          </a:bodyPr>
          <a:lstStyle>
            <a:lvl1pPr marL="0" indent="0" algn="l" defTabSz="685800" rtl="0" eaLnBrk="1" latinLnBrk="0" hangingPunct="1">
              <a:lnSpc>
                <a:spcPct val="100000"/>
              </a:lnSpc>
              <a:spcBef>
                <a:spcPts val="0"/>
              </a:spcBef>
              <a:spcAft>
                <a:spcPts val="0"/>
              </a:spcAft>
              <a:buSzPct val="80000"/>
              <a:buFontTx/>
              <a:buNone/>
              <a:defRPr lang="de-DE" sz="1500" b="1" kern="1200" noProof="0" dirty="0">
                <a:solidFill>
                  <a:schemeClr val="bg1"/>
                </a:solidFill>
                <a:latin typeface="+mj-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noProof="0"/>
              <a:t>Textformat bearbeiten</a:t>
            </a:r>
          </a:p>
        </p:txBody>
      </p:sp>
      <p:sp>
        <p:nvSpPr>
          <p:cNvPr id="37" name="Inhalt 2"/>
          <p:cNvSpPr>
            <a:spLocks noGrp="1"/>
          </p:cNvSpPr>
          <p:nvPr>
            <p:ph sz="half" idx="14"/>
          </p:nvPr>
        </p:nvSpPr>
        <p:spPr bwMode="gray">
          <a:xfrm>
            <a:off x="3290378" y="1733550"/>
            <a:ext cx="2562634" cy="2624250"/>
          </a:xfrm>
          <a:solidFill>
            <a:schemeClr val="bg1">
              <a:lumMod val="95000"/>
            </a:schemeClr>
          </a:solidFill>
        </p:spPr>
        <p:txBody>
          <a:bodyPr lIns="252000" tIns="252000" rIns="252000" bIns="252000"/>
          <a:lstStyle>
            <a:lvl1pPr>
              <a:defRPr sz="1200"/>
            </a:lvl1pPr>
            <a:lvl2pPr>
              <a:defRPr sz="1050"/>
            </a:lvl2pPr>
            <a:lvl3pPr>
              <a:defRPr sz="900"/>
            </a:lvl3pPr>
            <a:lvl4pPr>
              <a:defRPr sz="825"/>
            </a:lvl4pPr>
            <a:lvl5pPr>
              <a:defRPr sz="825"/>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 name="Text 2"/>
          <p:cNvSpPr>
            <a:spLocks noGrp="1"/>
          </p:cNvSpPr>
          <p:nvPr>
            <p:ph type="body" sz="quarter" idx="3" hasCustomPrompt="1"/>
          </p:nvPr>
        </p:nvSpPr>
        <p:spPr bwMode="gray">
          <a:xfrm>
            <a:off x="3290378" y="1134000"/>
            <a:ext cx="2562634" cy="675000"/>
          </a:xfrm>
          <a:prstGeom prst="roundRect">
            <a:avLst/>
          </a:prstGeom>
          <a:solidFill>
            <a:srgbClr val="AAC811"/>
          </a:solidFill>
        </p:spPr>
        <p:txBody>
          <a:bodyPr lIns="252000" rIns="144000" anchor="ctr"/>
          <a:lstStyle>
            <a:lvl1pPr marL="0" indent="0">
              <a:lnSpc>
                <a:spcPct val="100000"/>
              </a:lnSpc>
              <a:buNone/>
              <a:defRPr lang="de-DE" sz="1500" b="1" kern="1200" noProof="0" dirty="0">
                <a:solidFill>
                  <a:schemeClr val="bg1"/>
                </a:solidFill>
                <a:latin typeface="+mj-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100000"/>
              </a:lnSpc>
              <a:spcBef>
                <a:spcPts val="0"/>
              </a:spcBef>
              <a:spcAft>
                <a:spcPts val="0"/>
              </a:spcAft>
              <a:buSzPct val="80000"/>
              <a:buFontTx/>
              <a:buNone/>
            </a:pPr>
            <a:r>
              <a:rPr lang="de-DE" noProof="0"/>
              <a:t>Textformat bearbeiten</a:t>
            </a:r>
          </a:p>
        </p:txBody>
      </p:sp>
      <p:sp>
        <p:nvSpPr>
          <p:cNvPr id="4" name="Inhalt 3"/>
          <p:cNvSpPr>
            <a:spLocks noGrp="1"/>
          </p:cNvSpPr>
          <p:nvPr>
            <p:ph sz="half" idx="2"/>
          </p:nvPr>
        </p:nvSpPr>
        <p:spPr bwMode="gray">
          <a:xfrm>
            <a:off x="6175704" y="1733550"/>
            <a:ext cx="2562634" cy="2624250"/>
          </a:xfrm>
          <a:solidFill>
            <a:schemeClr val="bg1">
              <a:lumMod val="95000"/>
            </a:schemeClr>
          </a:solidFill>
        </p:spPr>
        <p:txBody>
          <a:bodyPr lIns="252000" tIns="252000" rIns="252000" bIns="252000"/>
          <a:lstStyle>
            <a:lvl1pPr>
              <a:defRPr sz="1200"/>
            </a:lvl1pPr>
            <a:lvl2pPr>
              <a:defRPr sz="1050"/>
            </a:lvl2pPr>
            <a:lvl3pPr>
              <a:defRPr sz="900"/>
            </a:lvl3pPr>
            <a:lvl4pPr>
              <a:defRPr sz="825"/>
            </a:lvl4pPr>
            <a:lvl5pPr>
              <a:defRPr sz="825"/>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2" name="Text 3"/>
          <p:cNvSpPr>
            <a:spLocks noGrp="1"/>
          </p:cNvSpPr>
          <p:nvPr>
            <p:ph type="body" sz="quarter" idx="16" hasCustomPrompt="1"/>
          </p:nvPr>
        </p:nvSpPr>
        <p:spPr bwMode="gray">
          <a:xfrm>
            <a:off x="6175704" y="1134000"/>
            <a:ext cx="2562634" cy="675000"/>
          </a:xfrm>
          <a:prstGeom prst="roundRect">
            <a:avLst/>
          </a:prstGeom>
          <a:solidFill>
            <a:srgbClr val="AAC811"/>
          </a:solidFill>
        </p:spPr>
        <p:txBody>
          <a:bodyPr lIns="252000" rIns="144000" anchor="ctr"/>
          <a:lstStyle>
            <a:lvl1pPr marL="0" indent="0">
              <a:lnSpc>
                <a:spcPct val="100000"/>
              </a:lnSpc>
              <a:buNone/>
              <a:defRPr lang="de-DE" sz="1500" b="1" kern="1200" noProof="0" dirty="0">
                <a:solidFill>
                  <a:schemeClr val="bg1"/>
                </a:solidFill>
                <a:latin typeface="+mj-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100000"/>
              </a:lnSpc>
              <a:spcBef>
                <a:spcPts val="0"/>
              </a:spcBef>
              <a:spcAft>
                <a:spcPts val="0"/>
              </a:spcAft>
              <a:buSzPct val="80000"/>
              <a:buFontTx/>
              <a:buNone/>
            </a:pPr>
            <a:r>
              <a:rPr lang="de-DE" noProof="0"/>
              <a:t>Textformat bearbeiten</a:t>
            </a:r>
          </a:p>
        </p:txBody>
      </p:sp>
      <p:sp>
        <p:nvSpPr>
          <p:cNvPr id="5" name="Datum"/>
          <p:cNvSpPr>
            <a:spLocks noGrp="1"/>
          </p:cNvSpPr>
          <p:nvPr>
            <p:ph type="dt" sz="half" idx="10"/>
          </p:nvPr>
        </p:nvSpPr>
        <p:spPr bwMode="gray"/>
        <p:txBody>
          <a:bodyPr/>
          <a:lstStyle/>
          <a:p>
            <a:fld id="{21CB7B4C-5FE9-481F-B9CB-47971222D4E7}" type="datetime1">
              <a:rPr lang="de-DE" noProof="0" smtClean="0"/>
              <a:t>28.09.2026</a:t>
            </a:fld>
            <a:endParaRPr lang="de-DE" noProof="0"/>
          </a:p>
        </p:txBody>
      </p:sp>
      <p:sp>
        <p:nvSpPr>
          <p:cNvPr id="7"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Tree>
    <p:extLst>
      <p:ext uri="{BB962C8B-B14F-4D97-AF65-F5344CB8AC3E}">
        <p14:creationId xmlns:p14="http://schemas.microsoft.com/office/powerpoint/2010/main" val="15438003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TEXTBOXES">
    <p:spTree>
      <p:nvGrpSpPr>
        <p:cNvPr id="1" name=""/>
        <p:cNvGrpSpPr/>
        <p:nvPr/>
      </p:nvGrpSpPr>
      <p:grpSpPr>
        <a:xfrm>
          <a:off x="0" y="0"/>
          <a:ext cx="0" cy="0"/>
          <a:chOff x="0" y="0"/>
          <a:chExt cx="0" cy="0"/>
        </a:xfrm>
      </p:grpSpPr>
      <p:sp>
        <p:nvSpPr>
          <p:cNvPr id="3" name="Inhalt 1"/>
          <p:cNvSpPr>
            <a:spLocks noGrp="1"/>
          </p:cNvSpPr>
          <p:nvPr>
            <p:ph sz="half" idx="1"/>
          </p:nvPr>
        </p:nvSpPr>
        <p:spPr bwMode="gray">
          <a:xfrm>
            <a:off x="405053" y="1876425"/>
            <a:ext cx="1902029" cy="2474070"/>
          </a:xfrm>
          <a:solidFill>
            <a:schemeClr val="bg1">
              <a:lumMod val="95000"/>
            </a:schemeClr>
          </a:solidFill>
        </p:spPr>
        <p:txBody>
          <a:bodyPr lIns="252000" tIns="252000" rIns="252000" bIns="252000"/>
          <a:lstStyle>
            <a:lvl1pPr>
              <a:defRPr sz="1200"/>
            </a:lvl1pPr>
            <a:lvl2pPr>
              <a:defRPr sz="1050"/>
            </a:lvl2pPr>
            <a:lvl3pPr>
              <a:defRPr sz="900"/>
            </a:lvl3pPr>
            <a:lvl4pPr>
              <a:defRPr sz="825"/>
            </a:lvl4pPr>
            <a:lvl5pPr>
              <a:defRPr sz="825"/>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 name="Titel"/>
          <p:cNvSpPr>
            <a:spLocks noGrp="1"/>
          </p:cNvSpPr>
          <p:nvPr>
            <p:ph type="title"/>
          </p:nvPr>
        </p:nvSpPr>
        <p:spPr bwMode="gray">
          <a:xfrm>
            <a:off x="405053" y="324000"/>
            <a:ext cx="8333285" cy="810000"/>
          </a:xfrm>
        </p:spPr>
        <p:txBody>
          <a:bodyPr/>
          <a:lstStyle/>
          <a:p>
            <a:r>
              <a:rPr lang="de-DE" noProof="0"/>
              <a:t>Titelmasterformat durch Klicken bearbeiten</a:t>
            </a:r>
          </a:p>
        </p:txBody>
      </p:sp>
      <p:sp>
        <p:nvSpPr>
          <p:cNvPr id="8" name="Untertitel"/>
          <p:cNvSpPr>
            <a:spLocks noGrp="1"/>
          </p:cNvSpPr>
          <p:nvPr>
            <p:ph type="body" sz="quarter" idx="13" hasCustomPrompt="1"/>
          </p:nvPr>
        </p:nvSpPr>
        <p:spPr bwMode="gray">
          <a:xfrm>
            <a:off x="405053" y="729000"/>
            <a:ext cx="8333285" cy="405000"/>
          </a:xfrm>
        </p:spPr>
        <p:txBody>
          <a:bodyPr/>
          <a:lstStyle>
            <a:lvl1pPr marL="0" indent="0">
              <a:buNone/>
              <a:defRPr b="1" baseline="0">
                <a:solidFill>
                  <a:srgbClr val="AAC811"/>
                </a:solidFill>
              </a:defRPr>
            </a:lvl1pPr>
          </a:lstStyle>
          <a:p>
            <a:r>
              <a:rPr lang="de-DE" noProof="0"/>
              <a:t>Geben Sie Ihren Untertitel ein</a:t>
            </a:r>
          </a:p>
        </p:txBody>
      </p:sp>
      <p:sp>
        <p:nvSpPr>
          <p:cNvPr id="10" name="Text 1"/>
          <p:cNvSpPr>
            <a:spLocks noGrp="1"/>
          </p:cNvSpPr>
          <p:nvPr>
            <p:ph type="body" idx="15" hasCustomPrompt="1"/>
          </p:nvPr>
        </p:nvSpPr>
        <p:spPr bwMode="gray">
          <a:xfrm>
            <a:off x="405053" y="1148610"/>
            <a:ext cx="1902029" cy="810000"/>
          </a:xfrm>
          <a:prstGeom prst="roundRect">
            <a:avLst/>
          </a:prstGeom>
          <a:solidFill>
            <a:srgbClr val="AAC811"/>
          </a:solidFill>
        </p:spPr>
        <p:txBody>
          <a:bodyPr lIns="252000" rIns="144000" anchor="ctr">
            <a:noAutofit/>
          </a:bodyPr>
          <a:lstStyle>
            <a:lvl1pPr marL="0" indent="0" algn="l" defTabSz="685800" rtl="0" eaLnBrk="1" latinLnBrk="0" hangingPunct="1">
              <a:lnSpc>
                <a:spcPct val="100000"/>
              </a:lnSpc>
              <a:spcBef>
                <a:spcPts val="0"/>
              </a:spcBef>
              <a:spcAft>
                <a:spcPts val="0"/>
              </a:spcAft>
              <a:buSzPct val="80000"/>
              <a:buFontTx/>
              <a:buNone/>
              <a:defRPr lang="de-DE" sz="1500" b="1" kern="1200" noProof="0" dirty="0">
                <a:solidFill>
                  <a:schemeClr val="bg1"/>
                </a:solidFill>
                <a:latin typeface="+mj-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noProof="0"/>
              <a:t>Textformat bearbeiten</a:t>
            </a:r>
          </a:p>
        </p:txBody>
      </p:sp>
      <p:sp>
        <p:nvSpPr>
          <p:cNvPr id="5" name="Datum"/>
          <p:cNvSpPr>
            <a:spLocks noGrp="1"/>
          </p:cNvSpPr>
          <p:nvPr>
            <p:ph type="dt" sz="half" idx="10"/>
          </p:nvPr>
        </p:nvSpPr>
        <p:spPr bwMode="gray"/>
        <p:txBody>
          <a:bodyPr/>
          <a:lstStyle/>
          <a:p>
            <a:fld id="{21CB7B4C-5FE9-481F-B9CB-47971222D4E7}" type="datetime1">
              <a:rPr lang="de-DE" noProof="0" smtClean="0"/>
              <a:t>28.09.2026</a:t>
            </a:fld>
            <a:endParaRPr lang="de-DE" noProof="0"/>
          </a:p>
        </p:txBody>
      </p:sp>
      <p:sp>
        <p:nvSpPr>
          <p:cNvPr id="7"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
        <p:nvSpPr>
          <p:cNvPr id="26" name="Inhalt 1"/>
          <p:cNvSpPr>
            <a:spLocks noGrp="1"/>
          </p:cNvSpPr>
          <p:nvPr>
            <p:ph sz="half" idx="17"/>
          </p:nvPr>
        </p:nvSpPr>
        <p:spPr bwMode="gray">
          <a:xfrm>
            <a:off x="2557984" y="1876425"/>
            <a:ext cx="1902029" cy="2474070"/>
          </a:xfrm>
          <a:solidFill>
            <a:schemeClr val="bg1">
              <a:lumMod val="95000"/>
            </a:schemeClr>
          </a:solidFill>
        </p:spPr>
        <p:txBody>
          <a:bodyPr lIns="252000" tIns="252000" rIns="252000" bIns="252000"/>
          <a:lstStyle>
            <a:lvl1pPr>
              <a:defRPr sz="1200"/>
            </a:lvl1pPr>
            <a:lvl2pPr>
              <a:defRPr sz="1050"/>
            </a:lvl2pPr>
            <a:lvl3pPr>
              <a:defRPr sz="900"/>
            </a:lvl3pPr>
            <a:lvl4pPr>
              <a:defRPr sz="825"/>
            </a:lvl4pPr>
            <a:lvl5pPr>
              <a:defRPr sz="825"/>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5" name="Text 1"/>
          <p:cNvSpPr>
            <a:spLocks noGrp="1"/>
          </p:cNvSpPr>
          <p:nvPr>
            <p:ph type="body" idx="16" hasCustomPrompt="1"/>
          </p:nvPr>
        </p:nvSpPr>
        <p:spPr bwMode="gray">
          <a:xfrm>
            <a:off x="2557984" y="1148610"/>
            <a:ext cx="1902029" cy="810000"/>
          </a:xfrm>
          <a:prstGeom prst="roundRect">
            <a:avLst/>
          </a:prstGeom>
          <a:solidFill>
            <a:srgbClr val="AAC811"/>
          </a:solidFill>
        </p:spPr>
        <p:txBody>
          <a:bodyPr lIns="252000" rIns="144000" anchor="ctr">
            <a:noAutofit/>
          </a:bodyPr>
          <a:lstStyle>
            <a:lvl1pPr marL="0" indent="0" algn="l" defTabSz="685800" rtl="0" eaLnBrk="1" latinLnBrk="0" hangingPunct="1">
              <a:lnSpc>
                <a:spcPct val="100000"/>
              </a:lnSpc>
              <a:spcBef>
                <a:spcPts val="0"/>
              </a:spcBef>
              <a:spcAft>
                <a:spcPts val="0"/>
              </a:spcAft>
              <a:buSzPct val="80000"/>
              <a:buFontTx/>
              <a:buNone/>
              <a:defRPr lang="de-DE" sz="1500" b="1" kern="1200" noProof="0" dirty="0">
                <a:solidFill>
                  <a:schemeClr val="bg1"/>
                </a:solidFill>
                <a:latin typeface="+mj-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noProof="0"/>
              <a:t>Textformat bearbeiten</a:t>
            </a:r>
          </a:p>
        </p:txBody>
      </p:sp>
      <p:sp>
        <p:nvSpPr>
          <p:cNvPr id="28" name="Inhalt 1"/>
          <p:cNvSpPr>
            <a:spLocks noGrp="1"/>
          </p:cNvSpPr>
          <p:nvPr>
            <p:ph sz="half" idx="19"/>
          </p:nvPr>
        </p:nvSpPr>
        <p:spPr bwMode="gray">
          <a:xfrm>
            <a:off x="4710914" y="1876425"/>
            <a:ext cx="1902029" cy="2474070"/>
          </a:xfrm>
          <a:solidFill>
            <a:schemeClr val="bg1">
              <a:lumMod val="95000"/>
            </a:schemeClr>
          </a:solidFill>
        </p:spPr>
        <p:txBody>
          <a:bodyPr lIns="252000" tIns="252000" rIns="252000" bIns="252000"/>
          <a:lstStyle>
            <a:lvl1pPr>
              <a:defRPr sz="1200"/>
            </a:lvl1pPr>
            <a:lvl2pPr>
              <a:defRPr sz="1050"/>
            </a:lvl2pPr>
            <a:lvl3pPr>
              <a:defRPr sz="900"/>
            </a:lvl3pPr>
            <a:lvl4pPr>
              <a:defRPr sz="825"/>
            </a:lvl4pPr>
            <a:lvl5pPr>
              <a:defRPr sz="825"/>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7" name="Text 1"/>
          <p:cNvSpPr>
            <a:spLocks noGrp="1"/>
          </p:cNvSpPr>
          <p:nvPr>
            <p:ph type="body" idx="18" hasCustomPrompt="1"/>
          </p:nvPr>
        </p:nvSpPr>
        <p:spPr bwMode="gray">
          <a:xfrm>
            <a:off x="4710914" y="1148610"/>
            <a:ext cx="1902029" cy="810000"/>
          </a:xfrm>
          <a:prstGeom prst="roundRect">
            <a:avLst/>
          </a:prstGeom>
          <a:solidFill>
            <a:srgbClr val="AAC811"/>
          </a:solidFill>
        </p:spPr>
        <p:txBody>
          <a:bodyPr lIns="252000" rIns="144000" anchor="ctr">
            <a:noAutofit/>
          </a:bodyPr>
          <a:lstStyle>
            <a:lvl1pPr marL="0" indent="0" algn="l" defTabSz="685800" rtl="0" eaLnBrk="1" latinLnBrk="0" hangingPunct="1">
              <a:lnSpc>
                <a:spcPct val="100000"/>
              </a:lnSpc>
              <a:spcBef>
                <a:spcPts val="0"/>
              </a:spcBef>
              <a:spcAft>
                <a:spcPts val="0"/>
              </a:spcAft>
              <a:buSzPct val="80000"/>
              <a:buFontTx/>
              <a:buNone/>
              <a:defRPr lang="de-DE" sz="1500" b="1" kern="1200" noProof="0" dirty="0">
                <a:solidFill>
                  <a:schemeClr val="bg1"/>
                </a:solidFill>
                <a:latin typeface="+mj-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noProof="0"/>
              <a:t>Textformat bearbeiten</a:t>
            </a:r>
          </a:p>
        </p:txBody>
      </p:sp>
      <p:sp>
        <p:nvSpPr>
          <p:cNvPr id="30" name="Inhalt 1"/>
          <p:cNvSpPr>
            <a:spLocks noGrp="1"/>
          </p:cNvSpPr>
          <p:nvPr>
            <p:ph sz="half" idx="21"/>
          </p:nvPr>
        </p:nvSpPr>
        <p:spPr bwMode="gray">
          <a:xfrm>
            <a:off x="6863844" y="1876425"/>
            <a:ext cx="1902029" cy="2474070"/>
          </a:xfrm>
          <a:solidFill>
            <a:schemeClr val="bg1">
              <a:lumMod val="95000"/>
            </a:schemeClr>
          </a:solidFill>
        </p:spPr>
        <p:txBody>
          <a:bodyPr lIns="252000" tIns="252000" rIns="252000" bIns="252000"/>
          <a:lstStyle>
            <a:lvl1pPr>
              <a:defRPr sz="1200"/>
            </a:lvl1pPr>
            <a:lvl2pPr>
              <a:defRPr sz="1050"/>
            </a:lvl2pPr>
            <a:lvl3pPr>
              <a:defRPr sz="900"/>
            </a:lvl3pPr>
            <a:lvl4pPr>
              <a:defRPr sz="825"/>
            </a:lvl4pPr>
            <a:lvl5pPr>
              <a:defRPr sz="825"/>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9" name="Text 1"/>
          <p:cNvSpPr>
            <a:spLocks noGrp="1"/>
          </p:cNvSpPr>
          <p:nvPr>
            <p:ph type="body" idx="20" hasCustomPrompt="1"/>
          </p:nvPr>
        </p:nvSpPr>
        <p:spPr bwMode="gray">
          <a:xfrm>
            <a:off x="6863844" y="1148610"/>
            <a:ext cx="1902029" cy="810000"/>
          </a:xfrm>
          <a:prstGeom prst="roundRect">
            <a:avLst/>
          </a:prstGeom>
          <a:solidFill>
            <a:srgbClr val="AAC811"/>
          </a:solidFill>
        </p:spPr>
        <p:txBody>
          <a:bodyPr lIns="252000" rIns="144000" anchor="ctr">
            <a:noAutofit/>
          </a:bodyPr>
          <a:lstStyle>
            <a:lvl1pPr marL="0" indent="0" algn="l" defTabSz="685800" rtl="0" eaLnBrk="1" latinLnBrk="0" hangingPunct="1">
              <a:lnSpc>
                <a:spcPct val="100000"/>
              </a:lnSpc>
              <a:spcBef>
                <a:spcPts val="0"/>
              </a:spcBef>
              <a:spcAft>
                <a:spcPts val="0"/>
              </a:spcAft>
              <a:buSzPct val="80000"/>
              <a:buFontTx/>
              <a:buNone/>
              <a:defRPr lang="de-DE" sz="1500" b="1" kern="1200" noProof="0" dirty="0">
                <a:solidFill>
                  <a:schemeClr val="bg1"/>
                </a:solidFill>
                <a:latin typeface="+mj-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noProof="0"/>
              <a:t>Textformat bearbeiten</a:t>
            </a:r>
          </a:p>
        </p:txBody>
      </p:sp>
    </p:spTree>
    <p:extLst>
      <p:ext uri="{BB962C8B-B14F-4D97-AF65-F5344CB8AC3E}">
        <p14:creationId xmlns:p14="http://schemas.microsoft.com/office/powerpoint/2010/main" val="35919131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TEXTBOXES">
    <p:spTree>
      <p:nvGrpSpPr>
        <p:cNvPr id="1" name=""/>
        <p:cNvGrpSpPr/>
        <p:nvPr/>
      </p:nvGrpSpPr>
      <p:grpSpPr>
        <a:xfrm>
          <a:off x="0" y="0"/>
          <a:ext cx="0" cy="0"/>
          <a:chOff x="0" y="0"/>
          <a:chExt cx="0" cy="0"/>
        </a:xfrm>
      </p:grpSpPr>
      <p:sp>
        <p:nvSpPr>
          <p:cNvPr id="2" name="Titel"/>
          <p:cNvSpPr>
            <a:spLocks noGrp="1"/>
          </p:cNvSpPr>
          <p:nvPr>
            <p:ph type="title"/>
          </p:nvPr>
        </p:nvSpPr>
        <p:spPr bwMode="gray">
          <a:xfrm>
            <a:off x="405053" y="324000"/>
            <a:ext cx="8333285" cy="810000"/>
          </a:xfrm>
        </p:spPr>
        <p:txBody>
          <a:bodyPr/>
          <a:lstStyle/>
          <a:p>
            <a:r>
              <a:rPr lang="de-DE" noProof="0"/>
              <a:t>Titelmasterformat durch Klicken bearbeiten</a:t>
            </a:r>
          </a:p>
        </p:txBody>
      </p:sp>
      <p:sp>
        <p:nvSpPr>
          <p:cNvPr id="8" name="Untertitel"/>
          <p:cNvSpPr>
            <a:spLocks noGrp="1"/>
          </p:cNvSpPr>
          <p:nvPr>
            <p:ph type="body" sz="quarter" idx="13" hasCustomPrompt="1"/>
          </p:nvPr>
        </p:nvSpPr>
        <p:spPr bwMode="gray">
          <a:xfrm>
            <a:off x="405053" y="729000"/>
            <a:ext cx="8333285" cy="405000"/>
          </a:xfrm>
        </p:spPr>
        <p:txBody>
          <a:bodyPr/>
          <a:lstStyle>
            <a:lvl1pPr marL="0" indent="0">
              <a:buNone/>
              <a:defRPr b="1" baseline="0">
                <a:solidFill>
                  <a:srgbClr val="AAC811"/>
                </a:solidFill>
              </a:defRPr>
            </a:lvl1pPr>
          </a:lstStyle>
          <a:p>
            <a:r>
              <a:rPr lang="de-DE" noProof="0"/>
              <a:t>Geben Sie Ihren Untertitel ein</a:t>
            </a:r>
          </a:p>
        </p:txBody>
      </p:sp>
      <p:sp>
        <p:nvSpPr>
          <p:cNvPr id="10" name="Text 1"/>
          <p:cNvSpPr>
            <a:spLocks noGrp="1"/>
          </p:cNvSpPr>
          <p:nvPr>
            <p:ph type="body" idx="15" hasCustomPrompt="1"/>
          </p:nvPr>
        </p:nvSpPr>
        <p:spPr bwMode="gray">
          <a:xfrm>
            <a:off x="405053" y="1134000"/>
            <a:ext cx="2562634" cy="270000"/>
          </a:xfrm>
          <a:solidFill>
            <a:schemeClr val="bg1">
              <a:lumMod val="65000"/>
            </a:schemeClr>
          </a:solidFill>
        </p:spPr>
        <p:txBody>
          <a:bodyPr lIns="252000" rIns="144000" anchor="ctr"/>
          <a:lstStyle>
            <a:lvl1pPr marL="0" indent="0">
              <a:lnSpc>
                <a:spcPct val="100000"/>
              </a:lnSpc>
              <a:buNone/>
              <a:defRPr lang="de-DE" sz="1500" b="1" kern="1200" noProof="0" dirty="0">
                <a:solidFill>
                  <a:schemeClr val="bg1"/>
                </a:solidFill>
                <a:latin typeface="+mj-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noProof="0"/>
              <a:t>Textformat bearbeiten</a:t>
            </a:r>
          </a:p>
        </p:txBody>
      </p:sp>
      <p:sp>
        <p:nvSpPr>
          <p:cNvPr id="3" name="Inhalt 1"/>
          <p:cNvSpPr>
            <a:spLocks noGrp="1"/>
          </p:cNvSpPr>
          <p:nvPr>
            <p:ph sz="half" idx="1"/>
          </p:nvPr>
        </p:nvSpPr>
        <p:spPr bwMode="gray">
          <a:xfrm>
            <a:off x="405053" y="1404000"/>
            <a:ext cx="2562634" cy="1179900"/>
          </a:xfrm>
          <a:solidFill>
            <a:schemeClr val="bg1">
              <a:lumMod val="95000"/>
            </a:schemeClr>
          </a:solidFill>
        </p:spPr>
        <p:txBody>
          <a:bodyPr lIns="252000" tIns="252000" rIns="252000" bIns="252000"/>
          <a:lstStyle>
            <a:lvl1pPr>
              <a:defRPr sz="1200"/>
            </a:lvl1pPr>
            <a:lvl2pPr>
              <a:defRPr sz="1050"/>
            </a:lvl2pPr>
            <a:lvl3pPr>
              <a:defRPr sz="900"/>
            </a:lvl3pPr>
            <a:lvl4pPr>
              <a:defRPr sz="900"/>
            </a:lvl4pPr>
            <a:lvl5pPr>
              <a:defRPr sz="9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p:txBody>
      </p:sp>
      <p:sp>
        <p:nvSpPr>
          <p:cNvPr id="60" name="Text 2"/>
          <p:cNvSpPr>
            <a:spLocks noGrp="1"/>
          </p:cNvSpPr>
          <p:nvPr>
            <p:ph type="body" idx="22" hasCustomPrompt="1"/>
          </p:nvPr>
        </p:nvSpPr>
        <p:spPr bwMode="gray">
          <a:xfrm>
            <a:off x="3290378" y="1134000"/>
            <a:ext cx="2562634" cy="270000"/>
          </a:xfrm>
          <a:solidFill>
            <a:schemeClr val="bg1">
              <a:lumMod val="65000"/>
            </a:schemeClr>
          </a:solidFill>
        </p:spPr>
        <p:txBody>
          <a:bodyPr lIns="252000" rIns="144000" anchor="ctr"/>
          <a:lstStyle>
            <a:lvl1pPr marL="0" indent="0">
              <a:lnSpc>
                <a:spcPct val="100000"/>
              </a:lnSpc>
              <a:buNone/>
              <a:defRPr lang="de-DE" sz="1500" b="1" kern="1200" noProof="0" dirty="0">
                <a:solidFill>
                  <a:schemeClr val="bg1"/>
                </a:solidFill>
                <a:latin typeface="+mj-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100000"/>
              </a:lnSpc>
              <a:spcBef>
                <a:spcPts val="0"/>
              </a:spcBef>
              <a:spcAft>
                <a:spcPts val="375"/>
              </a:spcAft>
              <a:buSzPct val="80000"/>
              <a:buFontTx/>
              <a:buNone/>
            </a:pPr>
            <a:r>
              <a:rPr lang="de-DE" noProof="0"/>
              <a:t>Textformat bearbeiten</a:t>
            </a:r>
          </a:p>
        </p:txBody>
      </p:sp>
      <p:sp>
        <p:nvSpPr>
          <p:cNvPr id="59" name="Inhalt 2"/>
          <p:cNvSpPr>
            <a:spLocks noGrp="1"/>
          </p:cNvSpPr>
          <p:nvPr>
            <p:ph sz="half" idx="21"/>
          </p:nvPr>
        </p:nvSpPr>
        <p:spPr bwMode="gray">
          <a:xfrm>
            <a:off x="3290378" y="1404000"/>
            <a:ext cx="2562634" cy="1179900"/>
          </a:xfrm>
          <a:solidFill>
            <a:schemeClr val="bg1">
              <a:lumMod val="95000"/>
            </a:schemeClr>
          </a:solidFill>
        </p:spPr>
        <p:txBody>
          <a:bodyPr lIns="252000" tIns="252000" rIns="252000" bIns="252000"/>
          <a:lstStyle>
            <a:lvl1pPr>
              <a:defRPr sz="1200"/>
            </a:lvl1pPr>
            <a:lvl2pPr>
              <a:defRPr sz="1050"/>
            </a:lvl2pPr>
            <a:lvl3pPr>
              <a:defRPr sz="900"/>
            </a:lvl3pPr>
            <a:lvl4pPr>
              <a:defRPr sz="900"/>
            </a:lvl4pPr>
            <a:lvl5pPr>
              <a:defRPr sz="9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p:txBody>
      </p:sp>
      <p:sp>
        <p:nvSpPr>
          <p:cNvPr id="64" name="Text 3"/>
          <p:cNvSpPr>
            <a:spLocks noGrp="1"/>
          </p:cNvSpPr>
          <p:nvPr>
            <p:ph type="body" idx="26" hasCustomPrompt="1"/>
          </p:nvPr>
        </p:nvSpPr>
        <p:spPr bwMode="gray">
          <a:xfrm>
            <a:off x="6175704" y="1134000"/>
            <a:ext cx="2562634" cy="270000"/>
          </a:xfrm>
          <a:solidFill>
            <a:schemeClr val="bg1">
              <a:lumMod val="65000"/>
            </a:schemeClr>
          </a:solidFill>
        </p:spPr>
        <p:txBody>
          <a:bodyPr lIns="252000" rIns="144000" anchor="ctr"/>
          <a:lstStyle>
            <a:lvl1pPr marL="0" indent="0">
              <a:lnSpc>
                <a:spcPct val="100000"/>
              </a:lnSpc>
              <a:buNone/>
              <a:defRPr lang="de-DE" sz="1500" b="1" kern="1200" noProof="0" dirty="0">
                <a:solidFill>
                  <a:schemeClr val="bg1"/>
                </a:solidFill>
                <a:latin typeface="+mj-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100000"/>
              </a:lnSpc>
              <a:spcBef>
                <a:spcPts val="0"/>
              </a:spcBef>
              <a:spcAft>
                <a:spcPts val="375"/>
              </a:spcAft>
              <a:buSzPct val="80000"/>
              <a:buFontTx/>
              <a:buNone/>
            </a:pPr>
            <a:r>
              <a:rPr lang="de-DE" noProof="0"/>
              <a:t>Textformat bearbeiten</a:t>
            </a:r>
          </a:p>
        </p:txBody>
      </p:sp>
      <p:sp>
        <p:nvSpPr>
          <p:cNvPr id="63" name="Inhalt 3"/>
          <p:cNvSpPr>
            <a:spLocks noGrp="1"/>
          </p:cNvSpPr>
          <p:nvPr>
            <p:ph sz="half" idx="25"/>
          </p:nvPr>
        </p:nvSpPr>
        <p:spPr bwMode="gray">
          <a:xfrm>
            <a:off x="6175704" y="1404000"/>
            <a:ext cx="2562634" cy="1179900"/>
          </a:xfrm>
          <a:solidFill>
            <a:schemeClr val="bg1">
              <a:lumMod val="95000"/>
            </a:schemeClr>
          </a:solidFill>
        </p:spPr>
        <p:txBody>
          <a:bodyPr lIns="252000" tIns="252000" rIns="252000" bIns="252000"/>
          <a:lstStyle>
            <a:lvl1pPr>
              <a:defRPr sz="1200"/>
            </a:lvl1pPr>
            <a:lvl2pPr>
              <a:defRPr sz="1050"/>
            </a:lvl2pPr>
            <a:lvl3pPr>
              <a:defRPr sz="900"/>
            </a:lvl3pPr>
            <a:lvl4pPr>
              <a:defRPr sz="900"/>
            </a:lvl4pPr>
            <a:lvl5pPr>
              <a:defRPr sz="9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p:txBody>
      </p:sp>
      <p:sp>
        <p:nvSpPr>
          <p:cNvPr id="56" name="Text 4"/>
          <p:cNvSpPr>
            <a:spLocks noGrp="1"/>
          </p:cNvSpPr>
          <p:nvPr>
            <p:ph type="body" idx="18" hasCustomPrompt="1"/>
          </p:nvPr>
        </p:nvSpPr>
        <p:spPr bwMode="gray">
          <a:xfrm>
            <a:off x="405053" y="2907788"/>
            <a:ext cx="2562634" cy="270000"/>
          </a:xfrm>
          <a:solidFill>
            <a:schemeClr val="bg1">
              <a:lumMod val="65000"/>
            </a:schemeClr>
          </a:solidFill>
        </p:spPr>
        <p:txBody>
          <a:bodyPr lIns="252000" rIns="144000" anchor="ctr"/>
          <a:lstStyle>
            <a:lvl1pPr marL="0" indent="0">
              <a:lnSpc>
                <a:spcPct val="100000"/>
              </a:lnSpc>
              <a:buNone/>
              <a:defRPr lang="de-DE" sz="1500" b="1" kern="1200" noProof="0" dirty="0">
                <a:solidFill>
                  <a:schemeClr val="bg1"/>
                </a:solidFill>
                <a:latin typeface="+mj-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100000"/>
              </a:lnSpc>
              <a:spcBef>
                <a:spcPts val="0"/>
              </a:spcBef>
              <a:spcAft>
                <a:spcPts val="375"/>
              </a:spcAft>
              <a:buSzPct val="80000"/>
              <a:buFontTx/>
              <a:buNone/>
            </a:pPr>
            <a:r>
              <a:rPr lang="de-DE" noProof="0"/>
              <a:t>Textformat bearbeiten</a:t>
            </a:r>
          </a:p>
        </p:txBody>
      </p:sp>
      <p:sp>
        <p:nvSpPr>
          <p:cNvPr id="55" name="Inhalt 4"/>
          <p:cNvSpPr>
            <a:spLocks noGrp="1"/>
          </p:cNvSpPr>
          <p:nvPr>
            <p:ph sz="half" idx="17"/>
          </p:nvPr>
        </p:nvSpPr>
        <p:spPr bwMode="gray">
          <a:xfrm>
            <a:off x="405053" y="3177787"/>
            <a:ext cx="2562634" cy="1179900"/>
          </a:xfrm>
          <a:solidFill>
            <a:schemeClr val="bg1">
              <a:lumMod val="95000"/>
            </a:schemeClr>
          </a:solidFill>
        </p:spPr>
        <p:txBody>
          <a:bodyPr lIns="252000" tIns="252000" rIns="252000" bIns="252000"/>
          <a:lstStyle>
            <a:lvl1pPr>
              <a:defRPr sz="1200"/>
            </a:lvl1pPr>
            <a:lvl2pPr>
              <a:defRPr sz="1050"/>
            </a:lvl2pPr>
            <a:lvl3pPr>
              <a:defRPr sz="900"/>
            </a:lvl3pPr>
            <a:lvl4pPr>
              <a:defRPr sz="900"/>
            </a:lvl4pPr>
            <a:lvl5pPr>
              <a:defRPr sz="9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p:txBody>
      </p:sp>
      <p:sp>
        <p:nvSpPr>
          <p:cNvPr id="58" name="Text 5"/>
          <p:cNvSpPr>
            <a:spLocks noGrp="1"/>
          </p:cNvSpPr>
          <p:nvPr>
            <p:ph type="body" idx="20" hasCustomPrompt="1"/>
          </p:nvPr>
        </p:nvSpPr>
        <p:spPr bwMode="gray">
          <a:xfrm>
            <a:off x="3290378" y="2907788"/>
            <a:ext cx="2562634" cy="270000"/>
          </a:xfrm>
          <a:solidFill>
            <a:schemeClr val="bg1">
              <a:lumMod val="65000"/>
            </a:schemeClr>
          </a:solidFill>
        </p:spPr>
        <p:txBody>
          <a:bodyPr lIns="252000" rIns="144000" anchor="ctr"/>
          <a:lstStyle>
            <a:lvl1pPr marL="0" indent="0" algn="l" defTabSz="685800" rtl="0" eaLnBrk="1" latinLnBrk="0" hangingPunct="1">
              <a:lnSpc>
                <a:spcPct val="100000"/>
              </a:lnSpc>
              <a:spcBef>
                <a:spcPts val="0"/>
              </a:spcBef>
              <a:spcAft>
                <a:spcPts val="375"/>
              </a:spcAft>
              <a:buSzPct val="80000"/>
              <a:buFontTx/>
              <a:buNone/>
              <a:defRPr lang="de-DE" sz="1500" b="1" kern="1200" noProof="0" dirty="0">
                <a:solidFill>
                  <a:schemeClr val="bg1"/>
                </a:solidFill>
                <a:latin typeface="+mj-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100000"/>
              </a:lnSpc>
              <a:spcBef>
                <a:spcPts val="0"/>
              </a:spcBef>
              <a:spcAft>
                <a:spcPts val="375"/>
              </a:spcAft>
              <a:buSzPct val="80000"/>
              <a:buFontTx/>
              <a:buNone/>
            </a:pPr>
            <a:r>
              <a:rPr lang="de-DE" noProof="0"/>
              <a:t>Textformat bearbeiten</a:t>
            </a:r>
          </a:p>
        </p:txBody>
      </p:sp>
      <p:sp>
        <p:nvSpPr>
          <p:cNvPr id="57" name="Inhalt 5"/>
          <p:cNvSpPr>
            <a:spLocks noGrp="1"/>
          </p:cNvSpPr>
          <p:nvPr>
            <p:ph sz="half" idx="19"/>
          </p:nvPr>
        </p:nvSpPr>
        <p:spPr bwMode="gray">
          <a:xfrm>
            <a:off x="3290378" y="3177787"/>
            <a:ext cx="2562634" cy="1179900"/>
          </a:xfrm>
          <a:solidFill>
            <a:schemeClr val="bg1">
              <a:lumMod val="95000"/>
            </a:schemeClr>
          </a:solidFill>
        </p:spPr>
        <p:txBody>
          <a:bodyPr lIns="252000" tIns="252000" rIns="252000" bIns="252000"/>
          <a:lstStyle>
            <a:lvl1pPr>
              <a:defRPr sz="1200"/>
            </a:lvl1pPr>
            <a:lvl2pPr>
              <a:defRPr sz="1050"/>
            </a:lvl2pPr>
            <a:lvl3pPr>
              <a:defRPr sz="900"/>
            </a:lvl3pPr>
            <a:lvl4pPr>
              <a:defRPr sz="900"/>
            </a:lvl4pPr>
            <a:lvl5pPr>
              <a:defRPr sz="9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p:txBody>
      </p:sp>
      <p:sp>
        <p:nvSpPr>
          <p:cNvPr id="62" name="Text 6"/>
          <p:cNvSpPr>
            <a:spLocks noGrp="1"/>
          </p:cNvSpPr>
          <p:nvPr>
            <p:ph type="body" idx="24" hasCustomPrompt="1"/>
          </p:nvPr>
        </p:nvSpPr>
        <p:spPr bwMode="gray">
          <a:xfrm>
            <a:off x="6175704" y="2907788"/>
            <a:ext cx="2562634" cy="270000"/>
          </a:xfrm>
          <a:solidFill>
            <a:schemeClr val="bg1">
              <a:lumMod val="65000"/>
            </a:schemeClr>
          </a:solidFill>
        </p:spPr>
        <p:txBody>
          <a:bodyPr lIns="252000" rIns="144000" anchor="ctr"/>
          <a:lstStyle>
            <a:lvl1pPr marL="0" indent="0">
              <a:lnSpc>
                <a:spcPct val="100000"/>
              </a:lnSpc>
              <a:buNone/>
              <a:defRPr lang="de-DE" sz="1500" b="1" kern="1200" noProof="0" dirty="0">
                <a:solidFill>
                  <a:schemeClr val="bg1"/>
                </a:solidFill>
                <a:latin typeface="+mj-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100000"/>
              </a:lnSpc>
              <a:spcBef>
                <a:spcPts val="0"/>
              </a:spcBef>
              <a:spcAft>
                <a:spcPts val="375"/>
              </a:spcAft>
              <a:buSzPct val="80000"/>
              <a:buFontTx/>
              <a:buNone/>
            </a:pPr>
            <a:r>
              <a:rPr lang="de-DE" noProof="0"/>
              <a:t>Textformat bearbeiten</a:t>
            </a:r>
          </a:p>
        </p:txBody>
      </p:sp>
      <p:sp>
        <p:nvSpPr>
          <p:cNvPr id="61" name="Inhalt 6"/>
          <p:cNvSpPr>
            <a:spLocks noGrp="1"/>
          </p:cNvSpPr>
          <p:nvPr>
            <p:ph sz="half" idx="23"/>
          </p:nvPr>
        </p:nvSpPr>
        <p:spPr bwMode="gray">
          <a:xfrm>
            <a:off x="6175704" y="3177787"/>
            <a:ext cx="2562634" cy="1179900"/>
          </a:xfrm>
          <a:solidFill>
            <a:schemeClr val="bg1">
              <a:lumMod val="95000"/>
            </a:schemeClr>
          </a:solidFill>
        </p:spPr>
        <p:txBody>
          <a:bodyPr lIns="252000" tIns="252000" rIns="252000" bIns="252000"/>
          <a:lstStyle>
            <a:lvl1pPr>
              <a:defRPr sz="1200"/>
            </a:lvl1pPr>
            <a:lvl2pPr>
              <a:defRPr sz="1050"/>
            </a:lvl2pPr>
            <a:lvl3pPr>
              <a:defRPr sz="900"/>
            </a:lvl3pPr>
            <a:lvl4pPr>
              <a:defRPr sz="900"/>
            </a:lvl4pPr>
            <a:lvl5pPr>
              <a:defRPr sz="9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p:txBody>
      </p:sp>
      <p:sp>
        <p:nvSpPr>
          <p:cNvPr id="5" name="Datum"/>
          <p:cNvSpPr>
            <a:spLocks noGrp="1"/>
          </p:cNvSpPr>
          <p:nvPr>
            <p:ph type="dt" sz="half" idx="10"/>
          </p:nvPr>
        </p:nvSpPr>
        <p:spPr bwMode="gray"/>
        <p:txBody>
          <a:bodyPr/>
          <a:lstStyle/>
          <a:p>
            <a:fld id="{A4F289E4-6989-4061-BA0D-D23DB5004C61}" type="datetime1">
              <a:rPr lang="de-DE" noProof="0" smtClean="0"/>
              <a:t>28.09.2026</a:t>
            </a:fld>
            <a:endParaRPr lang="de-DE" noProof="0"/>
          </a:p>
        </p:txBody>
      </p:sp>
      <p:sp>
        <p:nvSpPr>
          <p:cNvPr id="7"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Tree>
    <p:extLst>
      <p:ext uri="{BB962C8B-B14F-4D97-AF65-F5344CB8AC3E}">
        <p14:creationId xmlns:p14="http://schemas.microsoft.com/office/powerpoint/2010/main" val="18884019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TEXTBOXES">
    <p:spTree>
      <p:nvGrpSpPr>
        <p:cNvPr id="1" name=""/>
        <p:cNvGrpSpPr/>
        <p:nvPr/>
      </p:nvGrpSpPr>
      <p:grpSpPr>
        <a:xfrm>
          <a:off x="0" y="0"/>
          <a:ext cx="0" cy="0"/>
          <a:chOff x="0" y="0"/>
          <a:chExt cx="0" cy="0"/>
        </a:xfrm>
      </p:grpSpPr>
      <p:sp>
        <p:nvSpPr>
          <p:cNvPr id="2" name="Titel"/>
          <p:cNvSpPr>
            <a:spLocks noGrp="1"/>
          </p:cNvSpPr>
          <p:nvPr>
            <p:ph type="title"/>
          </p:nvPr>
        </p:nvSpPr>
        <p:spPr bwMode="gray">
          <a:xfrm>
            <a:off x="405053" y="324000"/>
            <a:ext cx="8333285" cy="810000"/>
          </a:xfrm>
        </p:spPr>
        <p:txBody>
          <a:bodyPr/>
          <a:lstStyle>
            <a:lvl1pPr>
              <a:defRPr/>
            </a:lvl1pPr>
          </a:lstStyle>
          <a:p>
            <a:r>
              <a:rPr lang="de-DE" noProof="0"/>
              <a:t>Titelmasterformat durch Klicken bearbeiten</a:t>
            </a:r>
          </a:p>
        </p:txBody>
      </p:sp>
      <p:sp>
        <p:nvSpPr>
          <p:cNvPr id="10" name="Untertitel"/>
          <p:cNvSpPr>
            <a:spLocks noGrp="1"/>
          </p:cNvSpPr>
          <p:nvPr>
            <p:ph type="body" sz="quarter" idx="13" hasCustomPrompt="1"/>
          </p:nvPr>
        </p:nvSpPr>
        <p:spPr bwMode="gray">
          <a:xfrm>
            <a:off x="405053" y="729000"/>
            <a:ext cx="8333285" cy="405000"/>
          </a:xfrm>
        </p:spPr>
        <p:txBody>
          <a:bodyPr/>
          <a:lstStyle>
            <a:lvl1pPr marL="0" indent="0">
              <a:buNone/>
              <a:defRPr b="1" baseline="0">
                <a:solidFill>
                  <a:srgbClr val="AAC811"/>
                </a:solidFill>
              </a:defRPr>
            </a:lvl1pPr>
          </a:lstStyle>
          <a:p>
            <a:r>
              <a:rPr lang="de-DE" noProof="0"/>
              <a:t>Geben Sie Ihren Untertitel ein</a:t>
            </a:r>
          </a:p>
        </p:txBody>
      </p:sp>
      <p:sp>
        <p:nvSpPr>
          <p:cNvPr id="4" name="Inhalt 1"/>
          <p:cNvSpPr>
            <a:spLocks noGrp="1"/>
          </p:cNvSpPr>
          <p:nvPr>
            <p:ph sz="half" idx="2" hasCustomPrompt="1"/>
          </p:nvPr>
        </p:nvSpPr>
        <p:spPr bwMode="gray">
          <a:xfrm>
            <a:off x="405053" y="1134000"/>
            <a:ext cx="4004621" cy="1449900"/>
          </a:xfrm>
          <a:solidFill>
            <a:schemeClr val="bg1">
              <a:lumMod val="95000"/>
            </a:schemeClr>
          </a:solidFill>
        </p:spPr>
        <p:txBody>
          <a:bodyPr lIns="252000" tIns="252000" rIns="252000" bIns="252000"/>
          <a:lstStyle>
            <a:lvl1pPr>
              <a:defRPr sz="1350"/>
            </a:lvl1pPr>
            <a:lvl2pPr>
              <a:defRPr sz="1200"/>
            </a:lvl2pPr>
            <a:lvl3pPr>
              <a:defRPr sz="1050"/>
            </a:lvl3pPr>
            <a:lvl4pPr>
              <a:defRPr sz="900"/>
            </a:lvl4pPr>
            <a:lvl5pPr>
              <a:defRPr sz="825"/>
            </a:lvl5pPr>
            <a:lvl6pPr>
              <a:defRPr sz="1200"/>
            </a:lvl6pPr>
            <a:lvl7pPr>
              <a:defRPr sz="1200"/>
            </a:lvl7pPr>
            <a:lvl8pPr>
              <a:defRPr sz="1200"/>
            </a:lvl8pPr>
            <a:lvl9pPr>
              <a:defRPr sz="120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6" name="Inhalt 2"/>
          <p:cNvSpPr>
            <a:spLocks noGrp="1"/>
          </p:cNvSpPr>
          <p:nvPr>
            <p:ph sz="quarter" idx="4" hasCustomPrompt="1"/>
          </p:nvPr>
        </p:nvSpPr>
        <p:spPr bwMode="gray">
          <a:xfrm>
            <a:off x="4733716" y="1134000"/>
            <a:ext cx="4004621" cy="1449900"/>
          </a:xfrm>
          <a:solidFill>
            <a:schemeClr val="bg1">
              <a:lumMod val="95000"/>
            </a:schemeClr>
          </a:solidFill>
        </p:spPr>
        <p:txBody>
          <a:bodyPr lIns="252000" tIns="252000" rIns="252000" bIns="252000"/>
          <a:lstStyle>
            <a:lvl1pPr>
              <a:defRPr sz="1350"/>
            </a:lvl1pPr>
            <a:lvl2pPr>
              <a:defRPr sz="1200"/>
            </a:lvl2pPr>
            <a:lvl3pPr>
              <a:defRPr sz="1050"/>
            </a:lvl3pPr>
            <a:lvl4pPr>
              <a:defRPr sz="900"/>
            </a:lvl4pPr>
            <a:lvl5pPr>
              <a:defRPr sz="825"/>
            </a:lvl5pPr>
            <a:lvl6pPr>
              <a:defRPr sz="1200"/>
            </a:lvl6pPr>
            <a:lvl7pPr>
              <a:defRPr sz="1200"/>
            </a:lvl7pPr>
            <a:lvl8pPr>
              <a:defRPr sz="1200"/>
            </a:lvl8pPr>
            <a:lvl9pPr>
              <a:defRPr sz="120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12" name="Inhalt 3"/>
          <p:cNvSpPr>
            <a:spLocks noGrp="1"/>
          </p:cNvSpPr>
          <p:nvPr>
            <p:ph sz="half" idx="15" hasCustomPrompt="1"/>
          </p:nvPr>
        </p:nvSpPr>
        <p:spPr bwMode="gray">
          <a:xfrm>
            <a:off x="405053" y="2907900"/>
            <a:ext cx="4004621" cy="1449900"/>
          </a:xfrm>
          <a:solidFill>
            <a:schemeClr val="bg1">
              <a:lumMod val="95000"/>
            </a:schemeClr>
          </a:solidFill>
        </p:spPr>
        <p:txBody>
          <a:bodyPr lIns="252000" tIns="252000" rIns="252000" bIns="252000"/>
          <a:lstStyle>
            <a:lvl1pPr>
              <a:defRPr sz="1200"/>
            </a:lvl1pPr>
            <a:lvl2pPr>
              <a:defRPr sz="1050"/>
            </a:lvl2pPr>
            <a:lvl3pPr>
              <a:defRPr sz="900"/>
            </a:lvl3pPr>
            <a:lvl4pPr>
              <a:defRPr sz="825"/>
            </a:lvl4pPr>
            <a:lvl5pPr>
              <a:defRPr sz="825"/>
            </a:lvl5pPr>
            <a:lvl6pPr>
              <a:defRPr sz="1200"/>
            </a:lvl6pPr>
            <a:lvl7pPr>
              <a:defRPr sz="1200"/>
            </a:lvl7pPr>
            <a:lvl8pPr>
              <a:defRPr sz="1200"/>
            </a:lvl8pPr>
            <a:lvl9pPr>
              <a:defRPr sz="120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14" name="Inhalt 4"/>
          <p:cNvSpPr>
            <a:spLocks noGrp="1"/>
          </p:cNvSpPr>
          <p:nvPr>
            <p:ph sz="quarter" idx="17" hasCustomPrompt="1"/>
          </p:nvPr>
        </p:nvSpPr>
        <p:spPr bwMode="gray">
          <a:xfrm>
            <a:off x="4733716" y="2907900"/>
            <a:ext cx="4004621" cy="1449900"/>
          </a:xfrm>
          <a:solidFill>
            <a:schemeClr val="bg1">
              <a:lumMod val="95000"/>
            </a:schemeClr>
          </a:solidFill>
        </p:spPr>
        <p:txBody>
          <a:bodyPr lIns="252000" tIns="252000" rIns="252000" bIns="252000"/>
          <a:lstStyle>
            <a:lvl1pPr>
              <a:defRPr sz="1350"/>
            </a:lvl1pPr>
            <a:lvl2pPr>
              <a:defRPr sz="1200"/>
            </a:lvl2pPr>
            <a:lvl3pPr>
              <a:defRPr sz="1050"/>
            </a:lvl3pPr>
            <a:lvl4pPr>
              <a:defRPr sz="900"/>
            </a:lvl4pPr>
            <a:lvl5pPr>
              <a:defRPr sz="825"/>
            </a:lvl5pPr>
            <a:lvl6pPr>
              <a:defRPr sz="1200"/>
            </a:lvl6pPr>
            <a:lvl7pPr>
              <a:defRPr sz="1200"/>
            </a:lvl7pPr>
            <a:lvl8pPr>
              <a:defRPr sz="1200"/>
            </a:lvl8pPr>
            <a:lvl9pPr>
              <a:defRPr sz="120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a:t>
            </a:r>
          </a:p>
        </p:txBody>
      </p:sp>
      <p:sp>
        <p:nvSpPr>
          <p:cNvPr id="7" name="Datum"/>
          <p:cNvSpPr>
            <a:spLocks noGrp="1"/>
          </p:cNvSpPr>
          <p:nvPr>
            <p:ph type="dt" sz="half" idx="10"/>
          </p:nvPr>
        </p:nvSpPr>
        <p:spPr bwMode="gray"/>
        <p:txBody>
          <a:bodyPr/>
          <a:lstStyle/>
          <a:p>
            <a:fld id="{53D005F3-A490-4E9D-B923-2339A2528D30}" type="datetime1">
              <a:rPr lang="de-DE" noProof="0" smtClean="0"/>
              <a:t>28.09.2026</a:t>
            </a:fld>
            <a:endParaRPr lang="de-DE" noProof="0"/>
          </a:p>
        </p:txBody>
      </p:sp>
      <p:sp>
        <p:nvSpPr>
          <p:cNvPr id="9" name="Foliennummer"/>
          <p:cNvSpPr>
            <a:spLocks noGrp="1"/>
          </p:cNvSpPr>
          <p:nvPr>
            <p:ph type="sldNum" sz="quarter" idx="12"/>
          </p:nvPr>
        </p:nvSpPr>
        <p:spPr bwMode="gray">
          <a:xfrm>
            <a:off x="405053" y="4563000"/>
            <a:ext cx="675088" cy="270000"/>
          </a:xfrm>
        </p:spPr>
        <p:txBody>
          <a:bodyPr/>
          <a:lstStyle/>
          <a:p>
            <a:fld id="{02CEFE82-39F2-4F47-8A0C-D5AB3496FA5C}" type="slidenum">
              <a:rPr lang="de-DE" noProof="0" smtClean="0"/>
              <a:t>‹#›</a:t>
            </a:fld>
            <a:endParaRPr lang="de-DE" noProof="0"/>
          </a:p>
        </p:txBody>
      </p:sp>
    </p:spTree>
    <p:extLst>
      <p:ext uri="{BB962C8B-B14F-4D97-AF65-F5344CB8AC3E}">
        <p14:creationId xmlns:p14="http://schemas.microsoft.com/office/powerpoint/2010/main" val="30209788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9_TEXTBOXES">
    <p:spTree>
      <p:nvGrpSpPr>
        <p:cNvPr id="1" name=""/>
        <p:cNvGrpSpPr/>
        <p:nvPr/>
      </p:nvGrpSpPr>
      <p:grpSpPr>
        <a:xfrm>
          <a:off x="0" y="0"/>
          <a:ext cx="0" cy="0"/>
          <a:chOff x="0" y="0"/>
          <a:chExt cx="0" cy="0"/>
        </a:xfrm>
      </p:grpSpPr>
      <p:sp>
        <p:nvSpPr>
          <p:cNvPr id="2" name="Titel"/>
          <p:cNvSpPr>
            <a:spLocks noGrp="1"/>
          </p:cNvSpPr>
          <p:nvPr>
            <p:ph type="title"/>
          </p:nvPr>
        </p:nvSpPr>
        <p:spPr bwMode="gray">
          <a:xfrm>
            <a:off x="405053" y="324000"/>
            <a:ext cx="8333285" cy="810000"/>
          </a:xfrm>
        </p:spPr>
        <p:txBody>
          <a:bodyPr/>
          <a:lstStyle/>
          <a:p>
            <a:r>
              <a:rPr lang="de-DE" noProof="0"/>
              <a:t>Titelmasterformat durch Klicken bearbeiten</a:t>
            </a:r>
          </a:p>
        </p:txBody>
      </p:sp>
      <p:sp>
        <p:nvSpPr>
          <p:cNvPr id="13" name="Untertitel"/>
          <p:cNvSpPr>
            <a:spLocks noGrp="1"/>
          </p:cNvSpPr>
          <p:nvPr>
            <p:ph type="body" sz="quarter" idx="13" hasCustomPrompt="1"/>
          </p:nvPr>
        </p:nvSpPr>
        <p:spPr bwMode="gray">
          <a:xfrm>
            <a:off x="405053" y="729000"/>
            <a:ext cx="8333285" cy="405000"/>
          </a:xfrm>
        </p:spPr>
        <p:txBody>
          <a:bodyPr/>
          <a:lstStyle>
            <a:lvl1pPr marL="0" indent="0">
              <a:buNone/>
              <a:defRPr b="1" baseline="0">
                <a:solidFill>
                  <a:srgbClr val="AAC811"/>
                </a:solidFill>
              </a:defRPr>
            </a:lvl1pPr>
          </a:lstStyle>
          <a:p>
            <a:r>
              <a:rPr lang="de-DE" noProof="0"/>
              <a:t>Geben Sie Ihren Untertitel ein</a:t>
            </a:r>
          </a:p>
        </p:txBody>
      </p:sp>
      <p:sp>
        <p:nvSpPr>
          <p:cNvPr id="3" name="Inhalt"/>
          <p:cNvSpPr>
            <a:spLocks noGrp="1"/>
          </p:cNvSpPr>
          <p:nvPr>
            <p:ph idx="1"/>
          </p:nvPr>
        </p:nvSpPr>
        <p:spPr bwMode="gray">
          <a:xfrm>
            <a:off x="405053" y="1134000"/>
            <a:ext cx="8333285" cy="1557900"/>
          </a:xfrm>
        </p:spPr>
        <p:txBody>
          <a:body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 name="Inhalt 1"/>
          <p:cNvSpPr>
            <a:spLocks noGrp="1"/>
          </p:cNvSpPr>
          <p:nvPr>
            <p:ph sz="half" idx="18"/>
          </p:nvPr>
        </p:nvSpPr>
        <p:spPr bwMode="gray">
          <a:xfrm>
            <a:off x="405053" y="2799788"/>
            <a:ext cx="2562634" cy="1557900"/>
          </a:xfrm>
          <a:solidFill>
            <a:schemeClr val="bg1">
              <a:lumMod val="95000"/>
            </a:schemeClr>
          </a:solidFill>
        </p:spPr>
        <p:txBody>
          <a:bodyPr lIns="252000" tIns="252000" rIns="252000" bIns="252000"/>
          <a:lstStyle>
            <a:lvl1pPr>
              <a:defRPr sz="1350"/>
            </a:lvl1pPr>
            <a:lvl2pPr>
              <a:defRPr sz="1200"/>
            </a:lvl2pPr>
            <a:lvl3pPr>
              <a:defRPr sz="1050"/>
            </a:lvl3pPr>
            <a:lvl4pPr>
              <a:defRPr sz="900"/>
            </a:lvl4pPr>
            <a:lvl5pPr>
              <a:defRPr sz="9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2" name="Inhalt 2"/>
          <p:cNvSpPr>
            <a:spLocks noGrp="1"/>
          </p:cNvSpPr>
          <p:nvPr>
            <p:ph sz="half" idx="14"/>
          </p:nvPr>
        </p:nvSpPr>
        <p:spPr bwMode="gray">
          <a:xfrm>
            <a:off x="3290378" y="2799788"/>
            <a:ext cx="2562634" cy="1557900"/>
          </a:xfrm>
          <a:solidFill>
            <a:schemeClr val="bg1">
              <a:lumMod val="95000"/>
            </a:schemeClr>
          </a:solidFill>
        </p:spPr>
        <p:txBody>
          <a:bodyPr lIns="252000" tIns="252000" rIns="252000" bIns="252000"/>
          <a:lstStyle>
            <a:lvl1pPr>
              <a:defRPr sz="1350"/>
            </a:lvl1pPr>
            <a:lvl2pPr>
              <a:defRPr sz="1200"/>
            </a:lvl2pPr>
            <a:lvl3pPr>
              <a:defRPr sz="1050"/>
            </a:lvl3pPr>
            <a:lvl4pPr>
              <a:defRPr sz="900"/>
            </a:lvl4pPr>
            <a:lvl5pPr>
              <a:defRPr sz="9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4" name="Inhalt 3"/>
          <p:cNvSpPr>
            <a:spLocks noGrp="1"/>
          </p:cNvSpPr>
          <p:nvPr>
            <p:ph sz="half" idx="2"/>
          </p:nvPr>
        </p:nvSpPr>
        <p:spPr bwMode="gray">
          <a:xfrm>
            <a:off x="6175704" y="2799788"/>
            <a:ext cx="2562634" cy="1557900"/>
          </a:xfrm>
          <a:solidFill>
            <a:schemeClr val="bg1">
              <a:lumMod val="95000"/>
            </a:schemeClr>
          </a:solidFill>
        </p:spPr>
        <p:txBody>
          <a:bodyPr lIns="252000" tIns="252000" rIns="252000" bIns="252000"/>
          <a:lstStyle>
            <a:lvl1pPr>
              <a:defRPr sz="1350"/>
            </a:lvl1pPr>
            <a:lvl2pPr>
              <a:defRPr sz="1200"/>
            </a:lvl2pPr>
            <a:lvl3pPr>
              <a:defRPr sz="1050"/>
            </a:lvl3pPr>
            <a:lvl4pPr>
              <a:defRPr sz="900"/>
            </a:lvl4pPr>
            <a:lvl5pPr>
              <a:defRPr sz="9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4" name="Datum"/>
          <p:cNvSpPr>
            <a:spLocks noGrp="1"/>
          </p:cNvSpPr>
          <p:nvPr>
            <p:ph type="dt" sz="half" idx="10"/>
          </p:nvPr>
        </p:nvSpPr>
        <p:spPr bwMode="gray"/>
        <p:txBody>
          <a:bodyPr/>
          <a:lstStyle/>
          <a:p>
            <a:fld id="{A6FDE070-6ED7-41B8-88AC-44E123E43F0F}" type="datetime1">
              <a:rPr lang="de-DE" noProof="0" smtClean="0"/>
              <a:t>28.09.2026</a:t>
            </a:fld>
            <a:endParaRPr lang="de-DE" noProof="0"/>
          </a:p>
        </p:txBody>
      </p:sp>
      <p:sp>
        <p:nvSpPr>
          <p:cNvPr id="6"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Tree>
    <p:extLst>
      <p:ext uri="{BB962C8B-B14F-4D97-AF65-F5344CB8AC3E}">
        <p14:creationId xmlns:p14="http://schemas.microsoft.com/office/powerpoint/2010/main" val="469200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TEXT &amp; IMAGE">
    <p:spTree>
      <p:nvGrpSpPr>
        <p:cNvPr id="1" name=""/>
        <p:cNvGrpSpPr/>
        <p:nvPr/>
      </p:nvGrpSpPr>
      <p:grpSpPr>
        <a:xfrm>
          <a:off x="0" y="0"/>
          <a:ext cx="0" cy="0"/>
          <a:chOff x="0" y="0"/>
          <a:chExt cx="0" cy="0"/>
        </a:xfrm>
      </p:grpSpPr>
      <p:sp>
        <p:nvSpPr>
          <p:cNvPr id="2" name="Titel"/>
          <p:cNvSpPr>
            <a:spLocks noGrp="1"/>
          </p:cNvSpPr>
          <p:nvPr>
            <p:ph type="title"/>
          </p:nvPr>
        </p:nvSpPr>
        <p:spPr bwMode="gray">
          <a:xfrm>
            <a:off x="405053" y="324000"/>
            <a:ext cx="8333285" cy="810000"/>
          </a:xfrm>
        </p:spPr>
        <p:txBody>
          <a:bodyPr/>
          <a:lstStyle/>
          <a:p>
            <a:r>
              <a:rPr lang="de-DE" noProof="0"/>
              <a:t>Titelmasterformat durch Klicken bearbeiten</a:t>
            </a:r>
          </a:p>
        </p:txBody>
      </p:sp>
      <p:sp>
        <p:nvSpPr>
          <p:cNvPr id="8" name="Untertitel"/>
          <p:cNvSpPr>
            <a:spLocks noGrp="1"/>
          </p:cNvSpPr>
          <p:nvPr>
            <p:ph type="body" sz="quarter" idx="13" hasCustomPrompt="1"/>
          </p:nvPr>
        </p:nvSpPr>
        <p:spPr bwMode="gray">
          <a:xfrm>
            <a:off x="405053" y="729000"/>
            <a:ext cx="8333285" cy="405000"/>
          </a:xfrm>
        </p:spPr>
        <p:txBody>
          <a:bodyPr/>
          <a:lstStyle>
            <a:lvl1pPr marL="0" indent="0">
              <a:buNone/>
              <a:defRPr b="1" baseline="0">
                <a:solidFill>
                  <a:srgbClr val="AAC811"/>
                </a:solidFill>
              </a:defRPr>
            </a:lvl1pPr>
          </a:lstStyle>
          <a:p>
            <a:r>
              <a:rPr lang="de-DE" noProof="0"/>
              <a:t>Geben Sie Ihren Untertitel ein</a:t>
            </a:r>
          </a:p>
        </p:txBody>
      </p:sp>
      <p:sp>
        <p:nvSpPr>
          <p:cNvPr id="16" name="Inhalt 3"/>
          <p:cNvSpPr>
            <a:spLocks noGrp="1"/>
          </p:cNvSpPr>
          <p:nvPr>
            <p:ph sz="half" idx="27"/>
          </p:nvPr>
        </p:nvSpPr>
        <p:spPr bwMode="gray">
          <a:xfrm>
            <a:off x="2171402" y="2907900"/>
            <a:ext cx="2229721" cy="1449900"/>
          </a:xfrm>
          <a:solidFill>
            <a:schemeClr val="bg1">
              <a:lumMod val="95000"/>
            </a:schemeClr>
          </a:solidFill>
        </p:spPr>
        <p:txBody>
          <a:bodyPr lIns="252000" tIns="252000" rIns="252000" bIns="252000"/>
          <a:lstStyle>
            <a:lvl1pPr>
              <a:defRPr sz="1350"/>
            </a:lvl1pPr>
            <a:lvl2pPr>
              <a:defRPr sz="1200"/>
            </a:lvl2pPr>
            <a:lvl3pPr>
              <a:defRPr sz="1050"/>
            </a:lvl3pPr>
            <a:lvl4pPr>
              <a:defRPr sz="900"/>
            </a:lvl4pPr>
            <a:lvl5pPr>
              <a:defRPr sz="825"/>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15" name="Inhalt 1"/>
          <p:cNvSpPr>
            <a:spLocks noGrp="1"/>
          </p:cNvSpPr>
          <p:nvPr>
            <p:ph sz="half" idx="26"/>
          </p:nvPr>
        </p:nvSpPr>
        <p:spPr bwMode="gray">
          <a:xfrm>
            <a:off x="2171402" y="1134000"/>
            <a:ext cx="2229721" cy="1449900"/>
          </a:xfrm>
          <a:solidFill>
            <a:schemeClr val="bg1">
              <a:lumMod val="95000"/>
            </a:schemeClr>
          </a:solidFill>
        </p:spPr>
        <p:txBody>
          <a:bodyPr lIns="252000" tIns="252000" rIns="252000" bIns="252000"/>
          <a:lstStyle>
            <a:lvl1pPr>
              <a:defRPr sz="1350"/>
            </a:lvl1pPr>
            <a:lvl2pPr>
              <a:defRPr sz="1200"/>
            </a:lvl2pPr>
            <a:lvl3pPr>
              <a:defRPr sz="1050"/>
            </a:lvl3pPr>
            <a:lvl4pPr>
              <a:defRPr sz="900"/>
            </a:lvl4pPr>
            <a:lvl5pPr>
              <a:defRPr sz="825"/>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5" name="Datum"/>
          <p:cNvSpPr>
            <a:spLocks noGrp="1"/>
          </p:cNvSpPr>
          <p:nvPr>
            <p:ph type="dt" sz="half" idx="10"/>
          </p:nvPr>
        </p:nvSpPr>
        <p:spPr bwMode="gray"/>
        <p:txBody>
          <a:bodyPr/>
          <a:lstStyle/>
          <a:p>
            <a:fld id="{3FD0192B-0532-4A72-B05D-F68BA87B1A18}" type="datetime1">
              <a:rPr lang="de-DE" noProof="0" smtClean="0"/>
              <a:t>28.09.2026</a:t>
            </a:fld>
            <a:endParaRPr lang="de-DE" noProof="0"/>
          </a:p>
        </p:txBody>
      </p:sp>
      <p:sp>
        <p:nvSpPr>
          <p:cNvPr id="7"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
        <p:nvSpPr>
          <p:cNvPr id="20" name="Bildplatzhalter 5"/>
          <p:cNvSpPr>
            <a:spLocks noGrp="1" noChangeAspect="1"/>
          </p:cNvSpPr>
          <p:nvPr>
            <p:ph type="pic" sz="quarter" idx="32"/>
          </p:nvPr>
        </p:nvSpPr>
        <p:spPr>
          <a:xfrm>
            <a:off x="395519" y="975447"/>
            <a:ext cx="1877549" cy="1877305"/>
          </a:xfrm>
          <a:prstGeom prst="ellipse">
            <a:avLst/>
          </a:prstGeom>
          <a:solidFill>
            <a:schemeClr val="bg1">
              <a:lumMod val="85000"/>
            </a:schemeClr>
          </a:solidFill>
          <a:ln w="25400">
            <a:solidFill>
              <a:schemeClr val="bg1"/>
            </a:solidFill>
          </a:ln>
          <a:effectLst>
            <a:outerShdw blurRad="50800" dist="38100" dir="8100000" algn="ctr" rotWithShape="0">
              <a:schemeClr val="tx1">
                <a:alpha val="40000"/>
              </a:schemeClr>
            </a:outerShdw>
          </a:effectLst>
        </p:spPr>
        <p:txBody>
          <a:bodyPr/>
          <a:lstStyle>
            <a:lvl1pPr marL="0" indent="0">
              <a:buNone/>
              <a:defRPr/>
            </a:lvl1pPr>
          </a:lstStyle>
          <a:p>
            <a:endParaRPr lang="de-DE"/>
          </a:p>
        </p:txBody>
      </p:sp>
      <p:sp>
        <p:nvSpPr>
          <p:cNvPr id="19" name="Bildplatzhalter 5"/>
          <p:cNvSpPr>
            <a:spLocks noGrp="1" noChangeAspect="1"/>
          </p:cNvSpPr>
          <p:nvPr>
            <p:ph type="pic" sz="quarter" idx="31"/>
          </p:nvPr>
        </p:nvSpPr>
        <p:spPr>
          <a:xfrm>
            <a:off x="395519" y="2694198"/>
            <a:ext cx="1877549" cy="1877305"/>
          </a:xfrm>
          <a:prstGeom prst="ellipse">
            <a:avLst/>
          </a:prstGeom>
          <a:solidFill>
            <a:schemeClr val="bg1">
              <a:lumMod val="85000"/>
            </a:schemeClr>
          </a:solidFill>
          <a:ln w="25400">
            <a:solidFill>
              <a:schemeClr val="bg1"/>
            </a:solidFill>
          </a:ln>
          <a:effectLst>
            <a:outerShdw blurRad="50800" dist="38100" dir="8100000" algn="ctr" rotWithShape="0">
              <a:schemeClr val="tx1">
                <a:alpha val="40000"/>
              </a:schemeClr>
            </a:outerShdw>
          </a:effectLst>
        </p:spPr>
        <p:txBody>
          <a:bodyPr/>
          <a:lstStyle>
            <a:lvl1pPr marL="0" indent="0">
              <a:buNone/>
              <a:defRPr/>
            </a:lvl1pPr>
          </a:lstStyle>
          <a:p>
            <a:endParaRPr lang="de-DE"/>
          </a:p>
        </p:txBody>
      </p:sp>
      <p:sp>
        <p:nvSpPr>
          <p:cNvPr id="23" name="Inhalt 3"/>
          <p:cNvSpPr>
            <a:spLocks noGrp="1"/>
          </p:cNvSpPr>
          <p:nvPr>
            <p:ph sz="half" idx="33"/>
          </p:nvPr>
        </p:nvSpPr>
        <p:spPr bwMode="gray">
          <a:xfrm>
            <a:off x="6518151" y="2907900"/>
            <a:ext cx="2229721" cy="1449900"/>
          </a:xfrm>
          <a:solidFill>
            <a:schemeClr val="bg1">
              <a:lumMod val="95000"/>
            </a:schemeClr>
          </a:solidFill>
        </p:spPr>
        <p:txBody>
          <a:bodyPr lIns="252000" tIns="252000" rIns="252000" bIns="252000"/>
          <a:lstStyle>
            <a:lvl1pPr>
              <a:defRPr sz="1350"/>
            </a:lvl1pPr>
            <a:lvl2pPr>
              <a:defRPr sz="1200"/>
            </a:lvl2pPr>
            <a:lvl3pPr>
              <a:defRPr sz="1050"/>
            </a:lvl3pPr>
            <a:lvl4pPr>
              <a:defRPr sz="900"/>
            </a:lvl4pPr>
            <a:lvl5pPr>
              <a:defRPr sz="825"/>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24" name="Inhalt 1"/>
          <p:cNvSpPr>
            <a:spLocks noGrp="1"/>
          </p:cNvSpPr>
          <p:nvPr>
            <p:ph sz="half" idx="34"/>
          </p:nvPr>
        </p:nvSpPr>
        <p:spPr bwMode="gray">
          <a:xfrm>
            <a:off x="6518151" y="1134000"/>
            <a:ext cx="2229721" cy="1449900"/>
          </a:xfrm>
          <a:solidFill>
            <a:schemeClr val="bg1">
              <a:lumMod val="95000"/>
            </a:schemeClr>
          </a:solidFill>
        </p:spPr>
        <p:txBody>
          <a:bodyPr lIns="252000" tIns="252000" rIns="252000" bIns="252000"/>
          <a:lstStyle>
            <a:lvl1pPr>
              <a:defRPr sz="1350"/>
            </a:lvl1pPr>
            <a:lvl2pPr>
              <a:defRPr sz="1200"/>
            </a:lvl2pPr>
            <a:lvl3pPr>
              <a:defRPr sz="1050"/>
            </a:lvl3pPr>
            <a:lvl4pPr>
              <a:defRPr sz="900"/>
            </a:lvl4pPr>
            <a:lvl5pPr>
              <a:defRPr sz="825"/>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26" name="Bildplatzhalter 5"/>
          <p:cNvSpPr>
            <a:spLocks noGrp="1" noChangeAspect="1"/>
          </p:cNvSpPr>
          <p:nvPr>
            <p:ph type="pic" sz="quarter" idx="36"/>
          </p:nvPr>
        </p:nvSpPr>
        <p:spPr>
          <a:xfrm>
            <a:off x="4742268" y="2694198"/>
            <a:ext cx="1877549" cy="1877305"/>
          </a:xfrm>
          <a:prstGeom prst="ellipse">
            <a:avLst/>
          </a:prstGeom>
          <a:solidFill>
            <a:schemeClr val="bg1">
              <a:lumMod val="85000"/>
            </a:schemeClr>
          </a:solidFill>
          <a:ln w="25400">
            <a:solidFill>
              <a:schemeClr val="bg1"/>
            </a:solidFill>
          </a:ln>
          <a:effectLst>
            <a:outerShdw blurRad="50800" dist="38100" dir="8100000" algn="ctr" rotWithShape="0">
              <a:schemeClr val="tx1">
                <a:alpha val="40000"/>
              </a:schemeClr>
            </a:outerShdw>
          </a:effectLst>
        </p:spPr>
        <p:txBody>
          <a:bodyPr/>
          <a:lstStyle>
            <a:lvl1pPr marL="0" indent="0">
              <a:buNone/>
              <a:defRPr/>
            </a:lvl1pPr>
          </a:lstStyle>
          <a:p>
            <a:endParaRPr lang="de-DE"/>
          </a:p>
        </p:txBody>
      </p:sp>
      <p:sp>
        <p:nvSpPr>
          <p:cNvPr id="25" name="Bildplatzhalter 5"/>
          <p:cNvSpPr>
            <a:spLocks noGrp="1" noChangeAspect="1"/>
          </p:cNvSpPr>
          <p:nvPr>
            <p:ph type="pic" sz="quarter" idx="35"/>
          </p:nvPr>
        </p:nvSpPr>
        <p:spPr>
          <a:xfrm>
            <a:off x="4742268" y="975447"/>
            <a:ext cx="1877549" cy="1877305"/>
          </a:xfrm>
          <a:prstGeom prst="ellipse">
            <a:avLst/>
          </a:prstGeom>
          <a:solidFill>
            <a:schemeClr val="bg1">
              <a:lumMod val="85000"/>
            </a:schemeClr>
          </a:solidFill>
          <a:ln w="25400">
            <a:solidFill>
              <a:schemeClr val="bg1"/>
            </a:solidFill>
          </a:ln>
          <a:effectLst>
            <a:outerShdw blurRad="50800" dist="38100" dir="8100000" algn="ctr" rotWithShape="0">
              <a:schemeClr val="tx1">
                <a:alpha val="40000"/>
              </a:schemeClr>
            </a:outerShdw>
          </a:effectLst>
        </p:spPr>
        <p:txBody>
          <a:bodyPr/>
          <a:lstStyle>
            <a:lvl1pPr marL="0" indent="0">
              <a:buNone/>
              <a:defRPr/>
            </a:lvl1pPr>
          </a:lstStyle>
          <a:p>
            <a:endParaRPr lang="de-DE"/>
          </a:p>
        </p:txBody>
      </p:sp>
    </p:spTree>
    <p:extLst>
      <p:ext uri="{BB962C8B-B14F-4D97-AF65-F5344CB8AC3E}">
        <p14:creationId xmlns:p14="http://schemas.microsoft.com/office/powerpoint/2010/main" val="32962080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TEXT &amp; IMAGE">
    <p:spTree>
      <p:nvGrpSpPr>
        <p:cNvPr id="1" name=""/>
        <p:cNvGrpSpPr/>
        <p:nvPr/>
      </p:nvGrpSpPr>
      <p:grpSpPr>
        <a:xfrm>
          <a:off x="0" y="0"/>
          <a:ext cx="0" cy="0"/>
          <a:chOff x="0" y="0"/>
          <a:chExt cx="0" cy="0"/>
        </a:xfrm>
      </p:grpSpPr>
      <p:sp>
        <p:nvSpPr>
          <p:cNvPr id="2" name="Titel"/>
          <p:cNvSpPr>
            <a:spLocks noGrp="1"/>
          </p:cNvSpPr>
          <p:nvPr>
            <p:ph type="title"/>
          </p:nvPr>
        </p:nvSpPr>
        <p:spPr bwMode="gray"/>
        <p:txBody>
          <a:bodyPr/>
          <a:lstStyle/>
          <a:p>
            <a:r>
              <a:rPr lang="de-DE" noProof="0"/>
              <a:t>Titelmasterformat durch Klicken bearbeiten</a:t>
            </a:r>
          </a:p>
        </p:txBody>
      </p:sp>
      <p:sp>
        <p:nvSpPr>
          <p:cNvPr id="8" name="Untertitel"/>
          <p:cNvSpPr>
            <a:spLocks noGrp="1"/>
          </p:cNvSpPr>
          <p:nvPr>
            <p:ph type="body" sz="quarter" idx="13" hasCustomPrompt="1"/>
          </p:nvPr>
        </p:nvSpPr>
        <p:spPr bwMode="gray">
          <a:xfrm>
            <a:off x="405053" y="729000"/>
            <a:ext cx="8333285" cy="405000"/>
          </a:xfrm>
        </p:spPr>
        <p:txBody>
          <a:bodyPr/>
          <a:lstStyle>
            <a:lvl1pPr marL="0" indent="0">
              <a:buNone/>
              <a:defRPr b="1" baseline="0">
                <a:solidFill>
                  <a:srgbClr val="AAC811"/>
                </a:solidFill>
              </a:defRPr>
            </a:lvl1pPr>
          </a:lstStyle>
          <a:p>
            <a:r>
              <a:rPr lang="de-DE" noProof="0"/>
              <a:t>Geben Sie Ihren Untertitel ein</a:t>
            </a:r>
          </a:p>
        </p:txBody>
      </p:sp>
      <p:sp>
        <p:nvSpPr>
          <p:cNvPr id="3" name="Inhalt"/>
          <p:cNvSpPr>
            <a:spLocks noGrp="1"/>
          </p:cNvSpPr>
          <p:nvPr>
            <p:ph sz="half" idx="1" hasCustomPrompt="1"/>
          </p:nvPr>
        </p:nvSpPr>
        <p:spPr bwMode="gray">
          <a:xfrm>
            <a:off x="405053" y="1134000"/>
            <a:ext cx="4004621" cy="3223800"/>
          </a:xfrm>
        </p:spPr>
        <p:txBody>
          <a:bodyPr/>
          <a:lstStyle>
            <a:lvl1pPr>
              <a:defRPr sz="1500"/>
            </a:lvl1pPr>
            <a:lvl2pPr>
              <a:defRPr sz="1350"/>
            </a:lvl2pPr>
            <a:lvl3pPr>
              <a:defRPr sz="1200"/>
            </a:lvl3pPr>
            <a:lvl4pPr>
              <a:defRPr sz="1050"/>
            </a:lvl4pPr>
            <a:lvl5pPr>
              <a:defRPr sz="12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5" name="Datum"/>
          <p:cNvSpPr>
            <a:spLocks noGrp="1"/>
          </p:cNvSpPr>
          <p:nvPr>
            <p:ph type="dt" sz="half" idx="10"/>
          </p:nvPr>
        </p:nvSpPr>
        <p:spPr bwMode="gray"/>
        <p:txBody>
          <a:bodyPr/>
          <a:lstStyle/>
          <a:p>
            <a:fld id="{A3EACACE-CD9F-4CC9-8DA3-27DDCE31F901}" type="datetime1">
              <a:rPr lang="de-DE" noProof="0" smtClean="0"/>
              <a:t>28.09.2026</a:t>
            </a:fld>
            <a:endParaRPr lang="de-DE" noProof="0"/>
          </a:p>
        </p:txBody>
      </p:sp>
      <p:sp>
        <p:nvSpPr>
          <p:cNvPr id="7"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
        <p:nvSpPr>
          <p:cNvPr id="9" name="Bildplatzhalter 5"/>
          <p:cNvSpPr>
            <a:spLocks noGrp="1" noChangeAspect="1"/>
          </p:cNvSpPr>
          <p:nvPr>
            <p:ph type="pic" sz="quarter" idx="32"/>
          </p:nvPr>
        </p:nvSpPr>
        <p:spPr>
          <a:xfrm>
            <a:off x="5843561" y="729000"/>
            <a:ext cx="3629272" cy="3628800"/>
          </a:xfrm>
          <a:prstGeom prst="ellipse">
            <a:avLst/>
          </a:prstGeom>
          <a:solidFill>
            <a:schemeClr val="bg1">
              <a:lumMod val="85000"/>
            </a:schemeClr>
          </a:solidFill>
          <a:ln w="25400">
            <a:solidFill>
              <a:schemeClr val="bg1"/>
            </a:solidFill>
          </a:ln>
          <a:effectLst>
            <a:outerShdw blurRad="50800" dist="38100" dir="8100000" algn="ctr" rotWithShape="0">
              <a:schemeClr val="tx1">
                <a:alpha val="40000"/>
              </a:schemeClr>
            </a:outerShdw>
          </a:effectLst>
        </p:spPr>
        <p:txBody>
          <a:bodyPr/>
          <a:lstStyle>
            <a:lvl1pPr marL="0" indent="0">
              <a:buNone/>
              <a:defRPr/>
            </a:lvl1pPr>
          </a:lstStyle>
          <a:p>
            <a:endParaRPr lang="de-DE"/>
          </a:p>
        </p:txBody>
      </p:sp>
    </p:spTree>
    <p:extLst>
      <p:ext uri="{BB962C8B-B14F-4D97-AF65-F5344CB8AC3E}">
        <p14:creationId xmlns:p14="http://schemas.microsoft.com/office/powerpoint/2010/main" val="20334583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TEXT &amp; IMAGE">
    <p:spTree>
      <p:nvGrpSpPr>
        <p:cNvPr id="1" name=""/>
        <p:cNvGrpSpPr/>
        <p:nvPr/>
      </p:nvGrpSpPr>
      <p:grpSpPr>
        <a:xfrm>
          <a:off x="0" y="0"/>
          <a:ext cx="0" cy="0"/>
          <a:chOff x="0" y="0"/>
          <a:chExt cx="0" cy="0"/>
        </a:xfrm>
      </p:grpSpPr>
      <p:sp>
        <p:nvSpPr>
          <p:cNvPr id="2" name="Titel"/>
          <p:cNvSpPr>
            <a:spLocks noGrp="1"/>
          </p:cNvSpPr>
          <p:nvPr>
            <p:ph type="title"/>
          </p:nvPr>
        </p:nvSpPr>
        <p:spPr bwMode="gray"/>
        <p:txBody>
          <a:bodyPr/>
          <a:lstStyle/>
          <a:p>
            <a:r>
              <a:rPr lang="de-DE" noProof="0"/>
              <a:t>Titelmasterformat durch Klicken bearbeiten</a:t>
            </a:r>
          </a:p>
        </p:txBody>
      </p:sp>
      <p:sp>
        <p:nvSpPr>
          <p:cNvPr id="8" name="Untertitel"/>
          <p:cNvSpPr>
            <a:spLocks noGrp="1"/>
          </p:cNvSpPr>
          <p:nvPr>
            <p:ph type="body" sz="quarter" idx="13" hasCustomPrompt="1"/>
          </p:nvPr>
        </p:nvSpPr>
        <p:spPr bwMode="gray">
          <a:xfrm>
            <a:off x="405053" y="729000"/>
            <a:ext cx="8333285" cy="405000"/>
          </a:xfrm>
        </p:spPr>
        <p:txBody>
          <a:bodyPr/>
          <a:lstStyle>
            <a:lvl1pPr marL="0" indent="0">
              <a:buNone/>
              <a:defRPr b="1" baseline="0">
                <a:solidFill>
                  <a:srgbClr val="AAC811"/>
                </a:solidFill>
              </a:defRPr>
            </a:lvl1pPr>
          </a:lstStyle>
          <a:p>
            <a:r>
              <a:rPr lang="de-DE" noProof="0"/>
              <a:t>Geben Sie Ihren Untertitel ein</a:t>
            </a:r>
          </a:p>
        </p:txBody>
      </p:sp>
      <p:sp>
        <p:nvSpPr>
          <p:cNvPr id="3" name="Inhalt"/>
          <p:cNvSpPr>
            <a:spLocks noGrp="1"/>
          </p:cNvSpPr>
          <p:nvPr>
            <p:ph sz="half" idx="1" hasCustomPrompt="1"/>
          </p:nvPr>
        </p:nvSpPr>
        <p:spPr bwMode="gray">
          <a:xfrm>
            <a:off x="405053" y="1134000"/>
            <a:ext cx="4004621" cy="3223800"/>
          </a:xfrm>
        </p:spPr>
        <p:txBody>
          <a:bodyPr/>
          <a:lstStyle>
            <a:lvl1pPr>
              <a:defRPr sz="1500"/>
            </a:lvl1pPr>
            <a:lvl2pPr>
              <a:defRPr sz="1350"/>
            </a:lvl2pPr>
            <a:lvl3pPr>
              <a:defRPr sz="1200"/>
            </a:lvl3pPr>
            <a:lvl4pPr>
              <a:defRPr sz="1050"/>
            </a:lvl4pPr>
            <a:lvl5pPr>
              <a:defRPr sz="12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5" name="Datum"/>
          <p:cNvSpPr>
            <a:spLocks noGrp="1"/>
          </p:cNvSpPr>
          <p:nvPr>
            <p:ph type="dt" sz="half" idx="10"/>
          </p:nvPr>
        </p:nvSpPr>
        <p:spPr bwMode="gray"/>
        <p:txBody>
          <a:bodyPr/>
          <a:lstStyle/>
          <a:p>
            <a:fld id="{A3EACACE-CD9F-4CC9-8DA3-27DDCE31F901}" type="datetime1">
              <a:rPr lang="de-DE" noProof="0" smtClean="0"/>
              <a:t>28.09.2026</a:t>
            </a:fld>
            <a:endParaRPr lang="de-DE" noProof="0"/>
          </a:p>
        </p:txBody>
      </p:sp>
      <p:sp>
        <p:nvSpPr>
          <p:cNvPr id="7"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
        <p:nvSpPr>
          <p:cNvPr id="9" name="Bildplatzhalter 5"/>
          <p:cNvSpPr>
            <a:spLocks noGrp="1" noChangeAspect="1"/>
          </p:cNvSpPr>
          <p:nvPr>
            <p:ph type="pic" sz="quarter" idx="32"/>
          </p:nvPr>
        </p:nvSpPr>
        <p:spPr>
          <a:xfrm>
            <a:off x="5843561" y="1616506"/>
            <a:ext cx="3629272" cy="3628800"/>
          </a:xfrm>
          <a:prstGeom prst="ellipse">
            <a:avLst/>
          </a:prstGeom>
          <a:solidFill>
            <a:schemeClr val="bg1">
              <a:lumMod val="85000"/>
            </a:schemeClr>
          </a:solidFill>
          <a:ln w="25400">
            <a:solidFill>
              <a:schemeClr val="bg1"/>
            </a:solidFill>
          </a:ln>
          <a:effectLst>
            <a:outerShdw blurRad="50800" dist="38100" dir="8100000" algn="ctr" rotWithShape="0">
              <a:schemeClr val="tx1">
                <a:alpha val="40000"/>
              </a:schemeClr>
            </a:outerShdw>
          </a:effectLst>
        </p:spPr>
        <p:txBody>
          <a:bodyPr/>
          <a:lstStyle>
            <a:lvl1pPr marL="0" indent="0">
              <a:buNone/>
              <a:defRPr/>
            </a:lvl1pPr>
          </a:lstStyle>
          <a:p>
            <a:endParaRPr lang="de-DE"/>
          </a:p>
        </p:txBody>
      </p:sp>
    </p:spTree>
    <p:extLst>
      <p:ext uri="{BB962C8B-B14F-4D97-AF65-F5344CB8AC3E}">
        <p14:creationId xmlns:p14="http://schemas.microsoft.com/office/powerpoint/2010/main" val="20239664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TEXT &amp; IMAGE">
    <p:spTree>
      <p:nvGrpSpPr>
        <p:cNvPr id="1" name=""/>
        <p:cNvGrpSpPr/>
        <p:nvPr/>
      </p:nvGrpSpPr>
      <p:grpSpPr>
        <a:xfrm>
          <a:off x="0" y="0"/>
          <a:ext cx="0" cy="0"/>
          <a:chOff x="0" y="0"/>
          <a:chExt cx="0" cy="0"/>
        </a:xfrm>
      </p:grpSpPr>
      <p:sp>
        <p:nvSpPr>
          <p:cNvPr id="2" name="Titel"/>
          <p:cNvSpPr>
            <a:spLocks noGrp="1"/>
          </p:cNvSpPr>
          <p:nvPr>
            <p:ph type="title" hasCustomPrompt="1"/>
          </p:nvPr>
        </p:nvSpPr>
        <p:spPr bwMode="gray">
          <a:xfrm>
            <a:off x="405053" y="324000"/>
            <a:ext cx="4004621" cy="810000"/>
          </a:xfrm>
        </p:spPr>
        <p:txBody>
          <a:bodyPr/>
          <a:lstStyle>
            <a:lvl1pPr>
              <a:defRPr baseline="0"/>
            </a:lvl1pPr>
          </a:lstStyle>
          <a:p>
            <a:r>
              <a:rPr lang="de-DE" noProof="0"/>
              <a:t>Titelformat bearbeiten</a:t>
            </a:r>
          </a:p>
        </p:txBody>
      </p:sp>
      <p:sp>
        <p:nvSpPr>
          <p:cNvPr id="8" name="Untertitel"/>
          <p:cNvSpPr>
            <a:spLocks noGrp="1"/>
          </p:cNvSpPr>
          <p:nvPr>
            <p:ph type="body" sz="quarter" idx="13" hasCustomPrompt="1"/>
          </p:nvPr>
        </p:nvSpPr>
        <p:spPr bwMode="gray">
          <a:xfrm>
            <a:off x="405053" y="729000"/>
            <a:ext cx="4004621" cy="405000"/>
          </a:xfrm>
        </p:spPr>
        <p:txBody>
          <a:bodyPr/>
          <a:lstStyle>
            <a:lvl1pPr marL="0" indent="0">
              <a:buNone/>
              <a:defRPr b="1" baseline="0">
                <a:solidFill>
                  <a:srgbClr val="AAC811"/>
                </a:solidFill>
              </a:defRPr>
            </a:lvl1pPr>
          </a:lstStyle>
          <a:p>
            <a:r>
              <a:rPr lang="de-DE" noProof="0"/>
              <a:t>Geben Sie Ihren Untertitel ein</a:t>
            </a:r>
          </a:p>
        </p:txBody>
      </p:sp>
      <p:sp>
        <p:nvSpPr>
          <p:cNvPr id="3" name="Inhalt"/>
          <p:cNvSpPr>
            <a:spLocks noGrp="1"/>
          </p:cNvSpPr>
          <p:nvPr>
            <p:ph sz="half" idx="1" hasCustomPrompt="1"/>
          </p:nvPr>
        </p:nvSpPr>
        <p:spPr bwMode="gray">
          <a:xfrm>
            <a:off x="405053" y="1134000"/>
            <a:ext cx="4004621" cy="3223800"/>
          </a:xfrm>
        </p:spPr>
        <p:txBody>
          <a:bodyPr/>
          <a:lstStyle>
            <a:lvl1pPr>
              <a:defRPr sz="1500"/>
            </a:lvl1pPr>
            <a:lvl2pPr>
              <a:defRPr sz="1350"/>
            </a:lvl2pPr>
            <a:lvl3pPr>
              <a:defRPr sz="1200"/>
            </a:lvl3pPr>
            <a:lvl4pPr>
              <a:defRPr sz="1050"/>
            </a:lvl4pPr>
            <a:lvl5pPr>
              <a:defRPr sz="12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5" name="Datum"/>
          <p:cNvSpPr>
            <a:spLocks noGrp="1"/>
          </p:cNvSpPr>
          <p:nvPr>
            <p:ph type="dt" sz="half" idx="10"/>
          </p:nvPr>
        </p:nvSpPr>
        <p:spPr bwMode="gray"/>
        <p:txBody>
          <a:bodyPr/>
          <a:lstStyle/>
          <a:p>
            <a:fld id="{6BBAFF18-2988-45B3-86CA-CBD5AFBAF19A}" type="datetime1">
              <a:rPr lang="de-DE" noProof="0" smtClean="0"/>
              <a:t>28.09.2026</a:t>
            </a:fld>
            <a:endParaRPr lang="de-DE" noProof="0"/>
          </a:p>
        </p:txBody>
      </p:sp>
      <p:sp>
        <p:nvSpPr>
          <p:cNvPr id="7"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
        <p:nvSpPr>
          <p:cNvPr id="9" name="Bildplatzhalter 5"/>
          <p:cNvSpPr>
            <a:spLocks noGrp="1" noChangeAspect="1"/>
          </p:cNvSpPr>
          <p:nvPr>
            <p:ph type="pic" sz="quarter" idx="32"/>
          </p:nvPr>
        </p:nvSpPr>
        <p:spPr>
          <a:xfrm>
            <a:off x="4476133" y="-433050"/>
            <a:ext cx="4996700" cy="4996050"/>
          </a:xfrm>
          <a:prstGeom prst="ellipse">
            <a:avLst/>
          </a:prstGeom>
          <a:solidFill>
            <a:schemeClr val="bg1">
              <a:lumMod val="85000"/>
            </a:schemeClr>
          </a:solidFill>
          <a:ln w="25400">
            <a:solidFill>
              <a:schemeClr val="bg1"/>
            </a:solidFill>
          </a:ln>
          <a:effectLst>
            <a:outerShdw blurRad="50800" dist="38100" dir="8100000" algn="ctr" rotWithShape="0">
              <a:schemeClr val="tx1">
                <a:alpha val="40000"/>
              </a:schemeClr>
            </a:outerShdw>
          </a:effectLst>
        </p:spPr>
        <p:txBody>
          <a:bodyPr/>
          <a:lstStyle>
            <a:lvl1pPr marL="0" indent="0">
              <a:buNone/>
              <a:defRPr/>
            </a:lvl1pPr>
          </a:lstStyle>
          <a:p>
            <a:endParaRPr lang="de-DE"/>
          </a:p>
        </p:txBody>
      </p:sp>
    </p:spTree>
    <p:extLst>
      <p:ext uri="{BB962C8B-B14F-4D97-AF65-F5344CB8AC3E}">
        <p14:creationId xmlns:p14="http://schemas.microsoft.com/office/powerpoint/2010/main" val="12904699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TEXT &amp; IMAGE">
    <p:spTree>
      <p:nvGrpSpPr>
        <p:cNvPr id="1" name=""/>
        <p:cNvGrpSpPr/>
        <p:nvPr/>
      </p:nvGrpSpPr>
      <p:grpSpPr>
        <a:xfrm>
          <a:off x="0" y="0"/>
          <a:ext cx="0" cy="0"/>
          <a:chOff x="0" y="0"/>
          <a:chExt cx="0" cy="0"/>
        </a:xfrm>
      </p:grpSpPr>
      <p:sp>
        <p:nvSpPr>
          <p:cNvPr id="2" name="Titel"/>
          <p:cNvSpPr>
            <a:spLocks noGrp="1"/>
          </p:cNvSpPr>
          <p:nvPr>
            <p:ph type="title" hasCustomPrompt="1"/>
          </p:nvPr>
        </p:nvSpPr>
        <p:spPr bwMode="gray">
          <a:xfrm>
            <a:off x="405053" y="324000"/>
            <a:ext cx="5449309" cy="810000"/>
          </a:xfrm>
        </p:spPr>
        <p:txBody>
          <a:bodyPr/>
          <a:lstStyle/>
          <a:p>
            <a:r>
              <a:rPr lang="de-DE" noProof="0"/>
              <a:t>Titelmasterformat bearbeiten</a:t>
            </a:r>
          </a:p>
        </p:txBody>
      </p:sp>
      <p:sp>
        <p:nvSpPr>
          <p:cNvPr id="8" name="Untertitel"/>
          <p:cNvSpPr>
            <a:spLocks noGrp="1"/>
          </p:cNvSpPr>
          <p:nvPr>
            <p:ph type="body" sz="quarter" idx="13" hasCustomPrompt="1"/>
          </p:nvPr>
        </p:nvSpPr>
        <p:spPr bwMode="gray">
          <a:xfrm>
            <a:off x="405053" y="729000"/>
            <a:ext cx="5449309" cy="405000"/>
          </a:xfrm>
        </p:spPr>
        <p:txBody>
          <a:bodyPr/>
          <a:lstStyle>
            <a:lvl1pPr marL="0" indent="0">
              <a:buNone/>
              <a:defRPr b="1" baseline="0">
                <a:solidFill>
                  <a:srgbClr val="AAC811"/>
                </a:solidFill>
              </a:defRPr>
            </a:lvl1pPr>
          </a:lstStyle>
          <a:p>
            <a:r>
              <a:rPr lang="de-DE" noProof="0"/>
              <a:t>Geben Sie Ihren Untertitel ein</a:t>
            </a:r>
          </a:p>
        </p:txBody>
      </p:sp>
      <p:sp>
        <p:nvSpPr>
          <p:cNvPr id="3" name="Inhalt"/>
          <p:cNvSpPr>
            <a:spLocks noGrp="1"/>
          </p:cNvSpPr>
          <p:nvPr>
            <p:ph sz="half" idx="1" hasCustomPrompt="1"/>
          </p:nvPr>
        </p:nvSpPr>
        <p:spPr bwMode="gray">
          <a:xfrm>
            <a:off x="405053" y="1134000"/>
            <a:ext cx="5449309" cy="3223800"/>
          </a:xfrm>
        </p:spPr>
        <p:txBody>
          <a:bodyPr/>
          <a:lstStyle>
            <a:lvl1pPr>
              <a:defRPr sz="1500"/>
            </a:lvl1pPr>
            <a:lvl2pPr>
              <a:defRPr sz="1350"/>
            </a:lvl2pPr>
            <a:lvl3pPr>
              <a:defRPr sz="1200"/>
            </a:lvl3pPr>
            <a:lvl4pPr>
              <a:defRPr sz="1050"/>
            </a:lvl4pPr>
            <a:lvl5pPr>
              <a:defRPr sz="12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5" name="Datum"/>
          <p:cNvSpPr>
            <a:spLocks noGrp="1"/>
          </p:cNvSpPr>
          <p:nvPr>
            <p:ph type="dt" sz="half" idx="10"/>
          </p:nvPr>
        </p:nvSpPr>
        <p:spPr bwMode="gray"/>
        <p:txBody>
          <a:bodyPr/>
          <a:lstStyle/>
          <a:p>
            <a:fld id="{CB5C0D95-AA85-45C1-A185-27DF60D0A8DD}" type="datetime1">
              <a:rPr lang="de-DE" noProof="0" smtClean="0"/>
              <a:t>28.09.2026</a:t>
            </a:fld>
            <a:endParaRPr lang="de-DE" noProof="0"/>
          </a:p>
        </p:txBody>
      </p:sp>
      <p:sp>
        <p:nvSpPr>
          <p:cNvPr id="7"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
        <p:nvSpPr>
          <p:cNvPr id="9" name="Bildplatzhalter 5"/>
          <p:cNvSpPr>
            <a:spLocks noGrp="1" noChangeAspect="1"/>
          </p:cNvSpPr>
          <p:nvPr>
            <p:ph type="pic" sz="quarter" idx="32"/>
          </p:nvPr>
        </p:nvSpPr>
        <p:spPr>
          <a:xfrm>
            <a:off x="5854362" y="219075"/>
            <a:ext cx="4139264" cy="4138725"/>
          </a:xfrm>
          <a:prstGeom prst="ellipse">
            <a:avLst/>
          </a:prstGeom>
          <a:solidFill>
            <a:schemeClr val="bg1">
              <a:lumMod val="85000"/>
            </a:schemeClr>
          </a:solidFill>
          <a:ln w="25400">
            <a:solidFill>
              <a:schemeClr val="bg1"/>
            </a:solidFill>
          </a:ln>
          <a:effectLst>
            <a:outerShdw blurRad="50800" dist="38100" dir="8100000" algn="ctr" rotWithShape="0">
              <a:schemeClr val="tx1">
                <a:alpha val="40000"/>
              </a:schemeClr>
            </a:outerShdw>
          </a:effectLst>
        </p:spPr>
        <p:txBody>
          <a:bodyPr/>
          <a:lstStyle>
            <a:lvl1pPr marL="0" indent="0">
              <a:buNone/>
              <a:defRPr/>
            </a:lvl1pPr>
          </a:lstStyle>
          <a:p>
            <a:endParaRPr lang="de-DE"/>
          </a:p>
        </p:txBody>
      </p:sp>
    </p:spTree>
    <p:extLst>
      <p:ext uri="{BB962C8B-B14F-4D97-AF65-F5344CB8AC3E}">
        <p14:creationId xmlns:p14="http://schemas.microsoft.com/office/powerpoint/2010/main" val="19119381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2_TEXT &amp; IMAGE">
    <p:spTree>
      <p:nvGrpSpPr>
        <p:cNvPr id="1" name=""/>
        <p:cNvGrpSpPr/>
        <p:nvPr/>
      </p:nvGrpSpPr>
      <p:grpSpPr>
        <a:xfrm>
          <a:off x="0" y="0"/>
          <a:ext cx="0" cy="0"/>
          <a:chOff x="0" y="0"/>
          <a:chExt cx="0" cy="0"/>
        </a:xfrm>
      </p:grpSpPr>
      <p:sp>
        <p:nvSpPr>
          <p:cNvPr id="2" name="Titel"/>
          <p:cNvSpPr>
            <a:spLocks noGrp="1"/>
          </p:cNvSpPr>
          <p:nvPr>
            <p:ph type="title"/>
          </p:nvPr>
        </p:nvSpPr>
        <p:spPr bwMode="gray">
          <a:xfrm>
            <a:off x="405053" y="324000"/>
            <a:ext cx="8333285" cy="810000"/>
          </a:xfrm>
        </p:spPr>
        <p:txBody>
          <a:bodyPr/>
          <a:lstStyle/>
          <a:p>
            <a:r>
              <a:rPr lang="de-DE" noProof="0"/>
              <a:t>Titelmasterformat durch Klicken bearbeiten</a:t>
            </a:r>
          </a:p>
        </p:txBody>
      </p:sp>
      <p:sp>
        <p:nvSpPr>
          <p:cNvPr id="8" name="Untertitel"/>
          <p:cNvSpPr>
            <a:spLocks noGrp="1"/>
          </p:cNvSpPr>
          <p:nvPr>
            <p:ph type="body" sz="quarter" idx="13" hasCustomPrompt="1"/>
          </p:nvPr>
        </p:nvSpPr>
        <p:spPr bwMode="gray">
          <a:xfrm>
            <a:off x="405053" y="729000"/>
            <a:ext cx="8333285" cy="405000"/>
          </a:xfrm>
        </p:spPr>
        <p:txBody>
          <a:bodyPr/>
          <a:lstStyle>
            <a:lvl1pPr marL="0" indent="0">
              <a:buNone/>
              <a:defRPr b="1" baseline="0">
                <a:solidFill>
                  <a:srgbClr val="AAC811"/>
                </a:solidFill>
              </a:defRPr>
            </a:lvl1pPr>
          </a:lstStyle>
          <a:p>
            <a:r>
              <a:rPr lang="de-DE" noProof="0"/>
              <a:t>Geben Sie Ihren Untertitel ein</a:t>
            </a:r>
          </a:p>
        </p:txBody>
      </p:sp>
      <p:sp>
        <p:nvSpPr>
          <p:cNvPr id="45" name="Inhalt 1"/>
          <p:cNvSpPr>
            <a:spLocks noGrp="1"/>
          </p:cNvSpPr>
          <p:nvPr>
            <p:ph sz="half" idx="19"/>
          </p:nvPr>
        </p:nvSpPr>
        <p:spPr bwMode="gray">
          <a:xfrm>
            <a:off x="405053" y="2713501"/>
            <a:ext cx="2661276" cy="1644188"/>
          </a:xfrm>
        </p:spPr>
        <p:txBody>
          <a:bodyPr/>
          <a:lstStyle>
            <a:lvl1pPr>
              <a:tabLst>
                <a:tab pos="534591" algn="l"/>
              </a:tabLst>
              <a:defRPr sz="120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de-DE" noProof="0"/>
              <a:t>Textmasterformat bearbeiten</a:t>
            </a:r>
          </a:p>
        </p:txBody>
      </p:sp>
      <p:sp>
        <p:nvSpPr>
          <p:cNvPr id="5" name="Datum"/>
          <p:cNvSpPr>
            <a:spLocks noGrp="1"/>
          </p:cNvSpPr>
          <p:nvPr>
            <p:ph type="dt" sz="half" idx="10"/>
          </p:nvPr>
        </p:nvSpPr>
        <p:spPr bwMode="gray"/>
        <p:txBody>
          <a:bodyPr/>
          <a:lstStyle/>
          <a:p>
            <a:fld id="{1AEAFDDE-DAC3-4159-8E8A-753952F37361}" type="datetime1">
              <a:rPr lang="de-DE" noProof="0" smtClean="0"/>
              <a:t>28.09.2026</a:t>
            </a:fld>
            <a:endParaRPr lang="de-DE" noProof="0"/>
          </a:p>
        </p:txBody>
      </p:sp>
      <p:sp>
        <p:nvSpPr>
          <p:cNvPr id="7"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
        <p:nvSpPr>
          <p:cNvPr id="21" name="Bildplatzhalter 5"/>
          <p:cNvSpPr>
            <a:spLocks noGrp="1" noChangeAspect="1"/>
          </p:cNvSpPr>
          <p:nvPr>
            <p:ph type="pic" sz="quarter" idx="36"/>
          </p:nvPr>
        </p:nvSpPr>
        <p:spPr>
          <a:xfrm>
            <a:off x="405053" y="1134000"/>
            <a:ext cx="1374368" cy="1374189"/>
          </a:xfrm>
          <a:prstGeom prst="ellipse">
            <a:avLst/>
          </a:prstGeom>
          <a:solidFill>
            <a:schemeClr val="bg1">
              <a:lumMod val="85000"/>
            </a:schemeClr>
          </a:solidFill>
          <a:ln w="25400">
            <a:solidFill>
              <a:schemeClr val="bg1"/>
            </a:solidFill>
          </a:ln>
          <a:effectLst>
            <a:outerShdw blurRad="50800" dist="38100" dir="8100000" algn="ctr" rotWithShape="0">
              <a:schemeClr val="tx1">
                <a:alpha val="40000"/>
              </a:schemeClr>
            </a:outerShdw>
          </a:effectLst>
        </p:spPr>
        <p:txBody>
          <a:bodyPr/>
          <a:lstStyle>
            <a:lvl1pPr marL="0" indent="0">
              <a:buNone/>
              <a:defRPr/>
            </a:lvl1pPr>
          </a:lstStyle>
          <a:p>
            <a:endParaRPr lang="de-DE"/>
          </a:p>
        </p:txBody>
      </p:sp>
      <p:sp>
        <p:nvSpPr>
          <p:cNvPr id="22" name="Inhalt 1"/>
          <p:cNvSpPr>
            <a:spLocks noGrp="1"/>
          </p:cNvSpPr>
          <p:nvPr>
            <p:ph sz="half" idx="37"/>
          </p:nvPr>
        </p:nvSpPr>
        <p:spPr bwMode="gray">
          <a:xfrm>
            <a:off x="3241057" y="2713501"/>
            <a:ext cx="2661276" cy="1644188"/>
          </a:xfrm>
        </p:spPr>
        <p:txBody>
          <a:bodyPr/>
          <a:lstStyle>
            <a:lvl1pPr>
              <a:tabLst>
                <a:tab pos="534591" algn="l"/>
              </a:tabLst>
              <a:defRPr sz="120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de-DE" noProof="0"/>
              <a:t>Textmasterformat bearbeiten</a:t>
            </a:r>
          </a:p>
        </p:txBody>
      </p:sp>
      <p:sp>
        <p:nvSpPr>
          <p:cNvPr id="23" name="Inhalt 1"/>
          <p:cNvSpPr>
            <a:spLocks noGrp="1"/>
          </p:cNvSpPr>
          <p:nvPr>
            <p:ph sz="half" idx="38"/>
          </p:nvPr>
        </p:nvSpPr>
        <p:spPr bwMode="gray">
          <a:xfrm>
            <a:off x="6077061" y="2713502"/>
            <a:ext cx="2661276" cy="1644186"/>
          </a:xfrm>
        </p:spPr>
        <p:txBody>
          <a:bodyPr/>
          <a:lstStyle>
            <a:lvl1pPr>
              <a:tabLst>
                <a:tab pos="534591" algn="l"/>
              </a:tabLst>
              <a:defRPr sz="120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de-DE" noProof="0"/>
              <a:t>Textmasterformat bearbeiten</a:t>
            </a:r>
          </a:p>
        </p:txBody>
      </p:sp>
      <p:sp>
        <p:nvSpPr>
          <p:cNvPr id="24" name="Bildplatzhalter 5"/>
          <p:cNvSpPr>
            <a:spLocks noGrp="1" noChangeAspect="1"/>
          </p:cNvSpPr>
          <p:nvPr>
            <p:ph type="pic" sz="quarter" idx="39"/>
          </p:nvPr>
        </p:nvSpPr>
        <p:spPr>
          <a:xfrm>
            <a:off x="3241057" y="1134000"/>
            <a:ext cx="1374368" cy="1374189"/>
          </a:xfrm>
          <a:prstGeom prst="ellipse">
            <a:avLst/>
          </a:prstGeom>
          <a:solidFill>
            <a:schemeClr val="bg1">
              <a:lumMod val="85000"/>
            </a:schemeClr>
          </a:solidFill>
          <a:ln w="25400">
            <a:solidFill>
              <a:schemeClr val="bg1"/>
            </a:solidFill>
          </a:ln>
          <a:effectLst>
            <a:outerShdw blurRad="50800" dist="38100" dir="8100000" algn="ctr" rotWithShape="0">
              <a:schemeClr val="tx1">
                <a:alpha val="40000"/>
              </a:schemeClr>
            </a:outerShdw>
          </a:effectLst>
        </p:spPr>
        <p:txBody>
          <a:bodyPr/>
          <a:lstStyle>
            <a:lvl1pPr marL="0" indent="0">
              <a:buNone/>
              <a:defRPr/>
            </a:lvl1pPr>
          </a:lstStyle>
          <a:p>
            <a:endParaRPr lang="de-DE"/>
          </a:p>
        </p:txBody>
      </p:sp>
      <p:sp>
        <p:nvSpPr>
          <p:cNvPr id="25" name="Bildplatzhalter 5"/>
          <p:cNvSpPr>
            <a:spLocks noGrp="1" noChangeAspect="1"/>
          </p:cNvSpPr>
          <p:nvPr>
            <p:ph type="pic" sz="quarter" idx="40"/>
          </p:nvPr>
        </p:nvSpPr>
        <p:spPr>
          <a:xfrm>
            <a:off x="6077061" y="1134000"/>
            <a:ext cx="1374368" cy="1374189"/>
          </a:xfrm>
          <a:prstGeom prst="ellipse">
            <a:avLst/>
          </a:prstGeom>
          <a:solidFill>
            <a:schemeClr val="bg1">
              <a:lumMod val="85000"/>
            </a:schemeClr>
          </a:solidFill>
          <a:ln w="25400">
            <a:solidFill>
              <a:schemeClr val="bg1"/>
            </a:solidFill>
          </a:ln>
          <a:effectLst>
            <a:outerShdw blurRad="50800" dist="38100" dir="8100000" algn="ctr" rotWithShape="0">
              <a:schemeClr val="tx1">
                <a:alpha val="40000"/>
              </a:schemeClr>
            </a:outerShdw>
          </a:effectLst>
        </p:spPr>
        <p:txBody>
          <a:bodyPr/>
          <a:lstStyle>
            <a:lvl1pPr marL="0" indent="0">
              <a:buNone/>
              <a:defRPr/>
            </a:lvl1pPr>
          </a:lstStyle>
          <a:p>
            <a:endParaRPr lang="de-DE"/>
          </a:p>
        </p:txBody>
      </p:sp>
    </p:spTree>
    <p:extLst>
      <p:ext uri="{BB962C8B-B14F-4D97-AF65-F5344CB8AC3E}">
        <p14:creationId xmlns:p14="http://schemas.microsoft.com/office/powerpoint/2010/main" val="27394115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3_TEXT &amp; IMAGE">
    <p:spTree>
      <p:nvGrpSpPr>
        <p:cNvPr id="1" name=""/>
        <p:cNvGrpSpPr/>
        <p:nvPr/>
      </p:nvGrpSpPr>
      <p:grpSpPr>
        <a:xfrm>
          <a:off x="0" y="0"/>
          <a:ext cx="0" cy="0"/>
          <a:chOff x="0" y="0"/>
          <a:chExt cx="0" cy="0"/>
        </a:xfrm>
      </p:grpSpPr>
      <p:sp>
        <p:nvSpPr>
          <p:cNvPr id="2" name="Titel"/>
          <p:cNvSpPr>
            <a:spLocks noGrp="1"/>
          </p:cNvSpPr>
          <p:nvPr>
            <p:ph type="title"/>
          </p:nvPr>
        </p:nvSpPr>
        <p:spPr bwMode="gray">
          <a:xfrm>
            <a:off x="405053" y="324000"/>
            <a:ext cx="8333285" cy="810000"/>
          </a:xfrm>
        </p:spPr>
        <p:txBody>
          <a:bodyPr/>
          <a:lstStyle/>
          <a:p>
            <a:r>
              <a:rPr lang="de-DE" noProof="0"/>
              <a:t>Titelmasterformat durch Klicken bearbeiten</a:t>
            </a:r>
          </a:p>
        </p:txBody>
      </p:sp>
      <p:sp>
        <p:nvSpPr>
          <p:cNvPr id="8" name="Untertitel"/>
          <p:cNvSpPr>
            <a:spLocks noGrp="1"/>
          </p:cNvSpPr>
          <p:nvPr>
            <p:ph type="body" sz="quarter" idx="13" hasCustomPrompt="1"/>
          </p:nvPr>
        </p:nvSpPr>
        <p:spPr bwMode="gray">
          <a:xfrm>
            <a:off x="405053" y="729000"/>
            <a:ext cx="8333285" cy="405000"/>
          </a:xfrm>
        </p:spPr>
        <p:txBody>
          <a:bodyPr/>
          <a:lstStyle>
            <a:lvl1pPr marL="0" indent="0">
              <a:buNone/>
              <a:defRPr b="1" baseline="0">
                <a:solidFill>
                  <a:srgbClr val="AAC811"/>
                </a:solidFill>
              </a:defRPr>
            </a:lvl1pPr>
          </a:lstStyle>
          <a:p>
            <a:r>
              <a:rPr lang="de-DE" noProof="0"/>
              <a:t>Geben Sie Ihren Untertitel ein</a:t>
            </a:r>
          </a:p>
        </p:txBody>
      </p:sp>
      <p:sp>
        <p:nvSpPr>
          <p:cNvPr id="45" name="Inhalt 1"/>
          <p:cNvSpPr>
            <a:spLocks noGrp="1"/>
          </p:cNvSpPr>
          <p:nvPr>
            <p:ph sz="half" idx="19"/>
          </p:nvPr>
        </p:nvSpPr>
        <p:spPr bwMode="gray">
          <a:xfrm>
            <a:off x="405053" y="1134000"/>
            <a:ext cx="2661276" cy="1644188"/>
          </a:xfrm>
        </p:spPr>
        <p:txBody>
          <a:bodyPr/>
          <a:lstStyle>
            <a:lvl1pPr>
              <a:tabLst>
                <a:tab pos="534591" algn="l"/>
              </a:tabLst>
              <a:defRPr sz="120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de-DE" noProof="0"/>
              <a:t>Textmasterformat bearbeiten</a:t>
            </a:r>
          </a:p>
        </p:txBody>
      </p:sp>
      <p:sp>
        <p:nvSpPr>
          <p:cNvPr id="5" name="Datum"/>
          <p:cNvSpPr>
            <a:spLocks noGrp="1"/>
          </p:cNvSpPr>
          <p:nvPr>
            <p:ph type="dt" sz="half" idx="10"/>
          </p:nvPr>
        </p:nvSpPr>
        <p:spPr bwMode="gray"/>
        <p:txBody>
          <a:bodyPr/>
          <a:lstStyle/>
          <a:p>
            <a:fld id="{1AEAFDDE-DAC3-4159-8E8A-753952F37361}" type="datetime1">
              <a:rPr lang="de-DE" noProof="0" smtClean="0"/>
              <a:t>28.09.2026</a:t>
            </a:fld>
            <a:endParaRPr lang="de-DE" noProof="0"/>
          </a:p>
        </p:txBody>
      </p:sp>
      <p:sp>
        <p:nvSpPr>
          <p:cNvPr id="7"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
        <p:nvSpPr>
          <p:cNvPr id="22" name="Inhalt 1"/>
          <p:cNvSpPr>
            <a:spLocks noGrp="1"/>
          </p:cNvSpPr>
          <p:nvPr>
            <p:ph sz="half" idx="37"/>
          </p:nvPr>
        </p:nvSpPr>
        <p:spPr bwMode="gray">
          <a:xfrm>
            <a:off x="3241057" y="1134000"/>
            <a:ext cx="2661276" cy="1644188"/>
          </a:xfrm>
        </p:spPr>
        <p:txBody>
          <a:bodyPr/>
          <a:lstStyle>
            <a:lvl1pPr>
              <a:tabLst>
                <a:tab pos="534591" algn="l"/>
              </a:tabLst>
              <a:defRPr sz="120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de-DE" noProof="0"/>
              <a:t>Textmasterformat bearbeiten</a:t>
            </a:r>
          </a:p>
        </p:txBody>
      </p:sp>
      <p:sp>
        <p:nvSpPr>
          <p:cNvPr id="23" name="Inhalt 1"/>
          <p:cNvSpPr>
            <a:spLocks noGrp="1"/>
          </p:cNvSpPr>
          <p:nvPr>
            <p:ph sz="half" idx="38"/>
          </p:nvPr>
        </p:nvSpPr>
        <p:spPr bwMode="gray">
          <a:xfrm>
            <a:off x="6077061" y="1134000"/>
            <a:ext cx="2661276" cy="1644186"/>
          </a:xfrm>
        </p:spPr>
        <p:txBody>
          <a:bodyPr/>
          <a:lstStyle>
            <a:lvl1pPr>
              <a:tabLst>
                <a:tab pos="534591" algn="l"/>
              </a:tabLst>
              <a:defRPr sz="120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de-DE" noProof="0"/>
              <a:t>Textmasterformat bearbeiten</a:t>
            </a:r>
          </a:p>
        </p:txBody>
      </p:sp>
    </p:spTree>
    <p:extLst>
      <p:ext uri="{BB962C8B-B14F-4D97-AF65-F5344CB8AC3E}">
        <p14:creationId xmlns:p14="http://schemas.microsoft.com/office/powerpoint/2010/main" val="6811537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8_TITLE &amp; CONTENT">
    <p:spTree>
      <p:nvGrpSpPr>
        <p:cNvPr id="1" name=""/>
        <p:cNvGrpSpPr/>
        <p:nvPr/>
      </p:nvGrpSpPr>
      <p:grpSpPr>
        <a:xfrm>
          <a:off x="0" y="0"/>
          <a:ext cx="0" cy="0"/>
          <a:chOff x="0" y="0"/>
          <a:chExt cx="0" cy="0"/>
        </a:xfrm>
      </p:grpSpPr>
      <p:sp>
        <p:nvSpPr>
          <p:cNvPr id="2" name="Titel"/>
          <p:cNvSpPr>
            <a:spLocks noGrp="1"/>
          </p:cNvSpPr>
          <p:nvPr>
            <p:ph type="title" hasCustomPrompt="1"/>
          </p:nvPr>
        </p:nvSpPr>
        <p:spPr bwMode="gray">
          <a:xfrm>
            <a:off x="405053" y="324000"/>
            <a:ext cx="5449309" cy="810000"/>
          </a:xfrm>
        </p:spPr>
        <p:txBody>
          <a:bodyPr/>
          <a:lstStyle/>
          <a:p>
            <a:r>
              <a:rPr lang="de-DE" noProof="0"/>
              <a:t>Titelmasterformat bearbeiten</a:t>
            </a:r>
          </a:p>
        </p:txBody>
      </p:sp>
      <p:sp>
        <p:nvSpPr>
          <p:cNvPr id="8" name="Untertitel"/>
          <p:cNvSpPr>
            <a:spLocks noGrp="1"/>
          </p:cNvSpPr>
          <p:nvPr>
            <p:ph type="body" sz="quarter" idx="13" hasCustomPrompt="1"/>
          </p:nvPr>
        </p:nvSpPr>
        <p:spPr bwMode="gray">
          <a:xfrm>
            <a:off x="405053" y="729000"/>
            <a:ext cx="5449309" cy="405000"/>
          </a:xfrm>
        </p:spPr>
        <p:txBody>
          <a:bodyPr/>
          <a:lstStyle>
            <a:lvl1pPr marL="0" indent="0">
              <a:buNone/>
              <a:defRPr b="1" baseline="0">
                <a:solidFill>
                  <a:srgbClr val="AAC811"/>
                </a:solidFill>
              </a:defRPr>
            </a:lvl1pPr>
          </a:lstStyle>
          <a:p>
            <a:r>
              <a:rPr lang="de-DE" noProof="0"/>
              <a:t>Geben Sie Ihren Untertitel ein</a:t>
            </a:r>
          </a:p>
        </p:txBody>
      </p:sp>
      <p:sp>
        <p:nvSpPr>
          <p:cNvPr id="3" name="Inhalt"/>
          <p:cNvSpPr>
            <a:spLocks noGrp="1"/>
          </p:cNvSpPr>
          <p:nvPr>
            <p:ph sz="half" idx="1" hasCustomPrompt="1"/>
          </p:nvPr>
        </p:nvSpPr>
        <p:spPr bwMode="gray">
          <a:xfrm>
            <a:off x="405053" y="1134000"/>
            <a:ext cx="5449309" cy="3223800"/>
          </a:xfrm>
        </p:spPr>
        <p:txBody>
          <a:bodyPr/>
          <a:lstStyle>
            <a:lvl1pPr>
              <a:defRPr sz="1500"/>
            </a:lvl1pPr>
            <a:lvl2pPr>
              <a:defRPr sz="1350"/>
            </a:lvl2pPr>
            <a:lvl3pPr>
              <a:defRPr sz="1200"/>
            </a:lvl3pPr>
            <a:lvl4pPr>
              <a:defRPr sz="1050"/>
            </a:lvl4pPr>
            <a:lvl5pPr>
              <a:defRPr sz="1200"/>
            </a:lvl5pPr>
            <a:lvl6pPr>
              <a:defRPr sz="1350"/>
            </a:lvl6pPr>
            <a:lvl7pPr>
              <a:defRPr sz="1350"/>
            </a:lvl7pPr>
            <a:lvl8pPr>
              <a:defRPr sz="1350"/>
            </a:lvl8pPr>
            <a:lvl9pPr>
              <a:defRPr sz="1350"/>
            </a:lvl9pPr>
          </a:lstStyle>
          <a:p>
            <a:pPr lvl="0"/>
            <a:r>
              <a:rPr lang="de-DE" noProof="0"/>
              <a:t>Textmasterformat bearbeiten</a:t>
            </a:r>
          </a:p>
          <a:p>
            <a:pPr lvl="1"/>
            <a:r>
              <a:rPr lang="de-DE" noProof="0"/>
              <a:t>Zweite Ebene</a:t>
            </a:r>
          </a:p>
          <a:p>
            <a:pPr lvl="2"/>
            <a:r>
              <a:rPr lang="de-DE" noProof="0"/>
              <a:t>Dritte Ebene</a:t>
            </a:r>
          </a:p>
          <a:p>
            <a:pPr lvl="3"/>
            <a:r>
              <a:rPr lang="de-DE" noProof="0"/>
              <a:t>Vierte Ebene</a:t>
            </a:r>
          </a:p>
        </p:txBody>
      </p:sp>
      <p:sp>
        <p:nvSpPr>
          <p:cNvPr id="5" name="Datum"/>
          <p:cNvSpPr>
            <a:spLocks noGrp="1"/>
          </p:cNvSpPr>
          <p:nvPr>
            <p:ph type="dt" sz="half" idx="10"/>
          </p:nvPr>
        </p:nvSpPr>
        <p:spPr bwMode="ltGray"/>
        <p:txBody>
          <a:bodyPr/>
          <a:lstStyle>
            <a:lvl1pPr>
              <a:defRPr>
                <a:solidFill>
                  <a:schemeClr val="bg1"/>
                </a:solidFill>
              </a:defRPr>
            </a:lvl1pPr>
          </a:lstStyle>
          <a:p>
            <a:fld id="{7901E11A-686B-4B09-9C92-522FA0D48E16}" type="datetime1">
              <a:rPr lang="de-DE" noProof="0" smtClean="0"/>
              <a:t>28.09.2026</a:t>
            </a:fld>
            <a:endParaRPr lang="de-DE" noProof="0"/>
          </a:p>
        </p:txBody>
      </p:sp>
      <p:sp>
        <p:nvSpPr>
          <p:cNvPr id="7" name="Foliennummer"/>
          <p:cNvSpPr>
            <a:spLocks noGrp="1"/>
          </p:cNvSpPr>
          <p:nvPr>
            <p:ph type="sldNum" sz="quarter" idx="12"/>
          </p:nvPr>
        </p:nvSpPr>
        <p:spPr bwMode="gray"/>
        <p:txBody>
          <a:bodyPr/>
          <a:lstStyle/>
          <a:p>
            <a:fld id="{02CEFE82-39F2-4F47-8A0C-D5AB3496FA5C}" type="slidenum">
              <a:rPr lang="de-DE" noProof="0" smtClean="0"/>
              <a:t>‹#›</a:t>
            </a:fld>
            <a:endParaRPr lang="de-DE" noProof="0"/>
          </a:p>
        </p:txBody>
      </p:sp>
    </p:spTree>
    <p:extLst>
      <p:ext uri="{BB962C8B-B14F-4D97-AF65-F5344CB8AC3E}">
        <p14:creationId xmlns:p14="http://schemas.microsoft.com/office/powerpoint/2010/main" val="36315087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26_CD-TITLE &amp; CONTENT">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405053" y="324000"/>
            <a:ext cx="8333285" cy="810000"/>
          </a:xfrm>
        </p:spPr>
        <p:txBody>
          <a:bodyPr/>
          <a:lstStyle>
            <a:lvl1pPr>
              <a:defRPr/>
            </a:lvl1pPr>
          </a:lstStyle>
          <a:p>
            <a:r>
              <a:rPr lang="en-US"/>
              <a:t>Titelmasterformat durch Klicken bearbeiten</a:t>
            </a:r>
          </a:p>
        </p:txBody>
      </p:sp>
      <p:sp>
        <p:nvSpPr>
          <p:cNvPr id="13" name="Subtitle"/>
          <p:cNvSpPr>
            <a:spLocks noGrp="1"/>
          </p:cNvSpPr>
          <p:nvPr>
            <p:ph type="body" sz="quarter" idx="13" hasCustomPrompt="1"/>
          </p:nvPr>
        </p:nvSpPr>
        <p:spPr>
          <a:xfrm>
            <a:off x="405053" y="729000"/>
            <a:ext cx="8333285" cy="405000"/>
          </a:xfrm>
        </p:spPr>
        <p:txBody>
          <a:bodyPr/>
          <a:lstStyle>
            <a:lvl1pPr marL="0" indent="0">
              <a:buNone/>
              <a:defRPr b="1" baseline="0">
                <a:solidFill>
                  <a:srgbClr val="AAC811"/>
                </a:solidFill>
              </a:defRPr>
            </a:lvl1pPr>
          </a:lstStyle>
          <a:p>
            <a:pPr lvl="0"/>
            <a:r>
              <a:rPr lang="de-DE"/>
              <a:t>Geben Sie Ihren Untertitel ein</a:t>
            </a:r>
          </a:p>
        </p:txBody>
      </p:sp>
      <p:sp>
        <p:nvSpPr>
          <p:cNvPr id="74" name="Content"/>
          <p:cNvSpPr>
            <a:spLocks noGrp="1"/>
          </p:cNvSpPr>
          <p:nvPr>
            <p:ph idx="18" hasCustomPrompt="1"/>
          </p:nvPr>
        </p:nvSpPr>
        <p:spPr>
          <a:xfrm>
            <a:off x="405053" y="1134000"/>
            <a:ext cx="8333285" cy="858600"/>
          </a:xfrm>
        </p:spPr>
        <p:txBody>
          <a:bodyPr/>
          <a:lstStyle>
            <a:lvl1pPr>
              <a:defRPr/>
            </a:lvl1pPr>
            <a:lvl2pPr>
              <a:defRPr/>
            </a:lvl2pPr>
            <a:lvl3pPr>
              <a:defRPr/>
            </a:lvl3pPr>
            <a:lvl4pPr>
              <a:defRPr/>
            </a:lvl4pPr>
            <a:lvl5pPr>
              <a:defRPr/>
            </a:lvl5pPr>
          </a:lstStyle>
          <a:p>
            <a:pPr lvl="0"/>
            <a:r>
              <a:rPr lang="de-DE" noProof="0"/>
              <a:t>Textmasterformat bearbeiten</a:t>
            </a:r>
          </a:p>
          <a:p>
            <a:pPr lvl="1"/>
            <a:r>
              <a:rPr lang="de-DE" noProof="0"/>
              <a:t>Zweite Ebene</a:t>
            </a:r>
          </a:p>
          <a:p>
            <a:pPr lvl="2"/>
            <a:r>
              <a:rPr lang="de-DE" noProof="0"/>
              <a:t>Dritte Ebene</a:t>
            </a:r>
            <a:endParaRPr lang="en-US"/>
          </a:p>
        </p:txBody>
      </p:sp>
      <p:sp>
        <p:nvSpPr>
          <p:cNvPr id="14" name="Text 1"/>
          <p:cNvSpPr>
            <a:spLocks noGrp="1"/>
          </p:cNvSpPr>
          <p:nvPr>
            <p:ph type="body" sz="quarter" idx="22" hasCustomPrompt="1"/>
          </p:nvPr>
        </p:nvSpPr>
        <p:spPr>
          <a:xfrm rot="5400000">
            <a:off x="386283" y="2335257"/>
            <a:ext cx="2041200" cy="2003661"/>
          </a:xfrm>
          <a:prstGeom prst="homePlate">
            <a:avLst>
              <a:gd name="adj" fmla="val 32171"/>
            </a:avLst>
          </a:prstGeom>
          <a:solidFill>
            <a:srgbClr val="AAC811"/>
          </a:solidFill>
        </p:spPr>
        <p:txBody>
          <a:bodyPr vert="vert270" lIns="360000" tIns="360000" rIns="360000" bIns="360000" anchor="t"/>
          <a:lstStyle>
            <a:lvl1pPr marL="0" indent="0" algn="ctr">
              <a:buNone/>
              <a:defRPr sz="1500">
                <a:solidFill>
                  <a:schemeClr val="tx1"/>
                </a:solidFill>
              </a:defRPr>
            </a:lvl1pPr>
            <a:lvl2pPr marL="337500" indent="0">
              <a:buNone/>
              <a:defRPr>
                <a:solidFill>
                  <a:schemeClr val="tx1"/>
                </a:solidFill>
              </a:defRPr>
            </a:lvl2pPr>
            <a:lvl3pPr marL="607500" indent="0">
              <a:buNone/>
              <a:defRPr>
                <a:solidFill>
                  <a:schemeClr val="tx1"/>
                </a:solidFill>
              </a:defRPr>
            </a:lvl3pPr>
            <a:lvl4pPr>
              <a:defRPr>
                <a:solidFill>
                  <a:schemeClr val="bg1"/>
                </a:solidFill>
              </a:defRPr>
            </a:lvl4pPr>
            <a:lvl5pPr>
              <a:defRPr>
                <a:solidFill>
                  <a:schemeClr val="bg1"/>
                </a:solidFill>
              </a:defRPr>
            </a:lvl5pPr>
          </a:lstStyle>
          <a:p>
            <a:pPr lvl="0"/>
            <a:r>
              <a:rPr lang="de-DE" noProof="0"/>
              <a:t>Textmasterformat bearbeiten</a:t>
            </a:r>
          </a:p>
        </p:txBody>
      </p:sp>
      <p:sp>
        <p:nvSpPr>
          <p:cNvPr id="75" name="Text 2"/>
          <p:cNvSpPr>
            <a:spLocks noGrp="1"/>
          </p:cNvSpPr>
          <p:nvPr>
            <p:ph type="body" sz="quarter" idx="23" hasCustomPrompt="1"/>
          </p:nvPr>
        </p:nvSpPr>
        <p:spPr>
          <a:xfrm rot="5400000">
            <a:off x="2496158" y="2335257"/>
            <a:ext cx="2041200" cy="2003661"/>
          </a:xfrm>
          <a:prstGeom prst="homePlate">
            <a:avLst>
              <a:gd name="adj" fmla="val 32171"/>
            </a:avLst>
          </a:prstGeom>
          <a:solidFill>
            <a:srgbClr val="AAC811"/>
          </a:solidFill>
        </p:spPr>
        <p:txBody>
          <a:bodyPr vert="vert270" lIns="360000" tIns="360000" rIns="360000" bIns="360000" anchor="t"/>
          <a:lstStyle>
            <a:lvl1pPr marL="0" indent="0" algn="ctr">
              <a:buNone/>
              <a:defRPr sz="1500">
                <a:solidFill>
                  <a:schemeClr val="tx1"/>
                </a:solidFill>
              </a:defRPr>
            </a:lvl1pPr>
            <a:lvl2pPr marL="337500" indent="0">
              <a:buNone/>
              <a:defRPr>
                <a:solidFill>
                  <a:schemeClr val="tx1"/>
                </a:solidFill>
              </a:defRPr>
            </a:lvl2pPr>
            <a:lvl3pPr marL="607500" indent="0">
              <a:buNone/>
              <a:defRPr>
                <a:solidFill>
                  <a:schemeClr val="tx1"/>
                </a:solidFill>
              </a:defRPr>
            </a:lvl3pPr>
            <a:lvl4pPr>
              <a:defRPr>
                <a:solidFill>
                  <a:schemeClr val="bg1"/>
                </a:solidFill>
              </a:defRPr>
            </a:lvl4pPr>
            <a:lvl5pPr>
              <a:defRPr>
                <a:solidFill>
                  <a:schemeClr val="bg1"/>
                </a:solidFill>
              </a:defRPr>
            </a:lvl5pPr>
          </a:lstStyle>
          <a:p>
            <a:pPr lvl="0"/>
            <a:r>
              <a:rPr lang="de-DE" noProof="0"/>
              <a:t>Textmasterformat bearbeiten</a:t>
            </a:r>
          </a:p>
        </p:txBody>
      </p:sp>
      <p:sp>
        <p:nvSpPr>
          <p:cNvPr id="76" name="Text 3"/>
          <p:cNvSpPr>
            <a:spLocks noGrp="1"/>
          </p:cNvSpPr>
          <p:nvPr>
            <p:ph type="body" sz="quarter" idx="24" hasCustomPrompt="1"/>
          </p:nvPr>
        </p:nvSpPr>
        <p:spPr>
          <a:xfrm rot="5400000">
            <a:off x="4606032" y="2335257"/>
            <a:ext cx="2041200" cy="2003661"/>
          </a:xfrm>
          <a:prstGeom prst="homePlate">
            <a:avLst>
              <a:gd name="adj" fmla="val 32171"/>
            </a:avLst>
          </a:prstGeom>
          <a:solidFill>
            <a:srgbClr val="AAC811"/>
          </a:solidFill>
        </p:spPr>
        <p:txBody>
          <a:bodyPr vert="vert270" lIns="360000" tIns="360000" rIns="360000" bIns="360000" anchor="t"/>
          <a:lstStyle>
            <a:lvl1pPr marL="0" indent="0" algn="ctr">
              <a:buNone/>
              <a:defRPr sz="1500">
                <a:solidFill>
                  <a:schemeClr val="tx1"/>
                </a:solidFill>
              </a:defRPr>
            </a:lvl1pPr>
            <a:lvl2pPr marL="337500" indent="0">
              <a:buNone/>
              <a:defRPr>
                <a:solidFill>
                  <a:schemeClr val="tx1"/>
                </a:solidFill>
              </a:defRPr>
            </a:lvl2pPr>
            <a:lvl3pPr marL="607500" indent="0">
              <a:buNone/>
              <a:defRPr>
                <a:solidFill>
                  <a:schemeClr val="tx1"/>
                </a:solidFill>
              </a:defRPr>
            </a:lvl3pPr>
            <a:lvl4pPr>
              <a:defRPr>
                <a:solidFill>
                  <a:schemeClr val="bg1"/>
                </a:solidFill>
              </a:defRPr>
            </a:lvl4pPr>
            <a:lvl5pPr>
              <a:defRPr>
                <a:solidFill>
                  <a:schemeClr val="bg1"/>
                </a:solidFill>
              </a:defRPr>
            </a:lvl5pPr>
          </a:lstStyle>
          <a:p>
            <a:pPr lvl="0"/>
            <a:r>
              <a:rPr lang="de-DE" noProof="0"/>
              <a:t>Textmasterformat bearbeiten</a:t>
            </a:r>
          </a:p>
        </p:txBody>
      </p:sp>
      <p:sp>
        <p:nvSpPr>
          <p:cNvPr id="77" name="Text 4"/>
          <p:cNvSpPr>
            <a:spLocks noGrp="1"/>
          </p:cNvSpPr>
          <p:nvPr>
            <p:ph type="body" sz="quarter" idx="25" hasCustomPrompt="1"/>
          </p:nvPr>
        </p:nvSpPr>
        <p:spPr>
          <a:xfrm rot="5400000">
            <a:off x="6715907" y="2335257"/>
            <a:ext cx="2041200" cy="2003661"/>
          </a:xfrm>
          <a:prstGeom prst="homePlate">
            <a:avLst>
              <a:gd name="adj" fmla="val 32171"/>
            </a:avLst>
          </a:prstGeom>
          <a:solidFill>
            <a:srgbClr val="AAC811"/>
          </a:solidFill>
        </p:spPr>
        <p:txBody>
          <a:bodyPr vert="vert270" lIns="360000" tIns="360000" rIns="360000" bIns="360000" anchor="t"/>
          <a:lstStyle>
            <a:lvl1pPr marL="0" indent="0" algn="ctr">
              <a:buNone/>
              <a:defRPr sz="1500">
                <a:solidFill>
                  <a:schemeClr val="tx1"/>
                </a:solidFill>
              </a:defRPr>
            </a:lvl1pPr>
            <a:lvl2pPr marL="337500" indent="0">
              <a:buNone/>
              <a:defRPr>
                <a:solidFill>
                  <a:schemeClr val="tx1"/>
                </a:solidFill>
              </a:defRPr>
            </a:lvl2pPr>
            <a:lvl3pPr marL="607500" indent="0">
              <a:buNone/>
              <a:defRPr>
                <a:solidFill>
                  <a:schemeClr val="tx1"/>
                </a:solidFill>
              </a:defRPr>
            </a:lvl3pPr>
            <a:lvl4pPr>
              <a:defRPr>
                <a:solidFill>
                  <a:schemeClr val="bg1"/>
                </a:solidFill>
              </a:defRPr>
            </a:lvl4pPr>
            <a:lvl5pPr>
              <a:defRPr>
                <a:solidFill>
                  <a:schemeClr val="bg1"/>
                </a:solidFill>
              </a:defRPr>
            </a:lvl5pPr>
          </a:lstStyle>
          <a:p>
            <a:pPr lvl="0"/>
            <a:r>
              <a:rPr lang="de-DE" noProof="0"/>
              <a:t>Textmasterformat bearbeiten</a:t>
            </a:r>
          </a:p>
        </p:txBody>
      </p:sp>
      <p:sp>
        <p:nvSpPr>
          <p:cNvPr id="4" name="Date"/>
          <p:cNvSpPr>
            <a:spLocks noGrp="1"/>
          </p:cNvSpPr>
          <p:nvPr>
            <p:ph type="dt" sz="half" idx="10"/>
          </p:nvPr>
        </p:nvSpPr>
        <p:spPr/>
        <p:txBody>
          <a:bodyPr/>
          <a:lstStyle/>
          <a:p>
            <a:fld id="{3BC63C89-E519-49ED-890F-D531C7DF87F6}" type="datetime1">
              <a:rPr lang="de-DE" smtClean="0"/>
              <a:t>28.09.2026</a:t>
            </a:fld>
            <a:endParaRPr lang="en-US"/>
          </a:p>
        </p:txBody>
      </p:sp>
      <p:sp>
        <p:nvSpPr>
          <p:cNvPr id="6" name="Slide Number"/>
          <p:cNvSpPr>
            <a:spLocks noGrp="1"/>
          </p:cNvSpPr>
          <p:nvPr>
            <p:ph type="sldNum" sz="quarter" idx="12"/>
          </p:nvPr>
        </p:nvSpPr>
        <p:spPr/>
        <p:txBody>
          <a:bodyPr/>
          <a:lstStyle/>
          <a:p>
            <a:fld id="{02CEFE82-39F2-4F47-8A0C-D5AB3496FA5C}" type="slidenum">
              <a:rPr lang="en-US" smtClean="0"/>
              <a:t>‹#›</a:t>
            </a:fld>
            <a:endParaRPr lang="en-US"/>
          </a:p>
        </p:txBody>
      </p:sp>
    </p:spTree>
    <p:extLst>
      <p:ext uri="{BB962C8B-B14F-4D97-AF65-F5344CB8AC3E}">
        <p14:creationId xmlns:p14="http://schemas.microsoft.com/office/powerpoint/2010/main" val="2966436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image" Target="../media/image8.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image" Target="../media/image7.png"/><Relationship Id="rId2" Type="http://schemas.openxmlformats.org/officeDocument/2006/relationships/slideLayout" Target="../slideLayouts/slideLayout32.xml"/><Relationship Id="rId16" Type="http://schemas.openxmlformats.org/officeDocument/2006/relationships/theme" Target="../theme/theme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image" Target="../media/image14.png"/><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image" Target="../media/image13.png"/><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Gruppieren 10">
            <a:extLst>
              <a:ext uri="{FF2B5EF4-FFF2-40B4-BE49-F238E27FC236}">
                <a16:creationId xmlns:a16="http://schemas.microsoft.com/office/drawing/2014/main" id="{626C82D8-2E13-45A7-8424-4A4A3562109A}"/>
              </a:ext>
            </a:extLst>
          </p:cNvPr>
          <p:cNvGrpSpPr/>
          <p:nvPr userDrawn="1"/>
        </p:nvGrpSpPr>
        <p:grpSpPr>
          <a:xfrm>
            <a:off x="0" y="1"/>
            <a:ext cx="9144000" cy="908312"/>
            <a:chOff x="0" y="1"/>
            <a:chExt cx="9144000" cy="908312"/>
          </a:xfrm>
        </p:grpSpPr>
        <p:sp>
          <p:nvSpPr>
            <p:cNvPr id="9" name="Textfeld 8">
              <a:extLst>
                <a:ext uri="{FF2B5EF4-FFF2-40B4-BE49-F238E27FC236}">
                  <a16:creationId xmlns:a16="http://schemas.microsoft.com/office/drawing/2014/main" id="{AD353B85-3275-4433-9815-D866E28F2EA7}"/>
                </a:ext>
              </a:extLst>
            </p:cNvPr>
            <p:cNvSpPr txBox="1"/>
            <p:nvPr userDrawn="1"/>
          </p:nvSpPr>
          <p:spPr>
            <a:xfrm>
              <a:off x="0" y="1"/>
              <a:ext cx="9144000" cy="789675"/>
            </a:xfrm>
            <a:prstGeom prst="rect">
              <a:avLst/>
            </a:prstGeom>
            <a:solidFill>
              <a:srgbClr val="009ED4"/>
            </a:solidFill>
          </p:spPr>
          <p:txBody>
            <a:bodyPr wrap="square" rtlCol="0">
              <a:noAutofit/>
            </a:bodyPr>
            <a:lstStyle/>
            <a:p>
              <a:endParaRPr lang="de-DE" sz="4000">
                <a:solidFill>
                  <a:srgbClr val="333333"/>
                </a:solidFill>
                <a:latin typeface="Arial"/>
                <a:cs typeface="Arial"/>
              </a:endParaRPr>
            </a:p>
          </p:txBody>
        </p:sp>
        <p:sp>
          <p:nvSpPr>
            <p:cNvPr id="10" name="Gleichschenkliges Dreieck 9">
              <a:extLst>
                <a:ext uri="{FF2B5EF4-FFF2-40B4-BE49-F238E27FC236}">
                  <a16:creationId xmlns:a16="http://schemas.microsoft.com/office/drawing/2014/main" id="{19FA5A0A-06A7-4EF1-9062-86C4FC7FE479}"/>
                </a:ext>
              </a:extLst>
            </p:cNvPr>
            <p:cNvSpPr/>
            <p:nvPr userDrawn="1"/>
          </p:nvSpPr>
          <p:spPr>
            <a:xfrm rot="10800000">
              <a:off x="257888" y="771550"/>
              <a:ext cx="281664" cy="136763"/>
            </a:xfrm>
            <a:prstGeom prst="triangle">
              <a:avLst/>
            </a:prstGeom>
            <a:solidFill>
              <a:srgbClr val="009E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 name="Textplatzhalter 2"/>
          <p:cNvSpPr>
            <a:spLocks noGrp="1"/>
          </p:cNvSpPr>
          <p:nvPr>
            <p:ph type="body" idx="1"/>
          </p:nvPr>
        </p:nvSpPr>
        <p:spPr>
          <a:xfrm>
            <a:off x="250825" y="1166812"/>
            <a:ext cx="8642350" cy="3781425"/>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Titelplatzhalter 6">
            <a:extLst>
              <a:ext uri="{FF2B5EF4-FFF2-40B4-BE49-F238E27FC236}">
                <a16:creationId xmlns:a16="http://schemas.microsoft.com/office/drawing/2014/main" id="{6A0CA316-DDF3-44F1-B74A-BBFC6529333A}"/>
              </a:ext>
            </a:extLst>
          </p:cNvPr>
          <p:cNvSpPr>
            <a:spLocks noGrp="1"/>
          </p:cNvSpPr>
          <p:nvPr>
            <p:ph type="title"/>
          </p:nvPr>
        </p:nvSpPr>
        <p:spPr>
          <a:xfrm>
            <a:off x="0" y="0"/>
            <a:ext cx="9144000" cy="787201"/>
          </a:xfrm>
          <a:prstGeom prst="rect">
            <a:avLst/>
          </a:prstGeom>
        </p:spPr>
        <p:txBody>
          <a:bodyPr vert="horz" wrap="square" lIns="226800" tIns="45720" rIns="91440" bIns="50400" rtlCol="0" anchor="ctr">
            <a:noAutofit/>
          </a:bodyPr>
          <a:lstStyle/>
          <a:p>
            <a:r>
              <a:rPr lang="de-DE"/>
              <a:t>Hier steht die Headline (einzeilig)</a:t>
            </a:r>
          </a:p>
        </p:txBody>
      </p:sp>
    </p:spTree>
    <p:extLst>
      <p:ext uri="{BB962C8B-B14F-4D97-AF65-F5344CB8AC3E}">
        <p14:creationId xmlns:p14="http://schemas.microsoft.com/office/powerpoint/2010/main" val="241293417"/>
      </p:ext>
    </p:extLst>
  </p:cSld>
  <p:clrMap bg1="lt1" tx1="dk1" bg2="lt2" tx2="dk2" accent1="accent1" accent2="accent2" accent3="accent3" accent4="accent4" accent5="accent5" accent6="accent6" hlink="hlink" folHlink="folHlink"/>
  <p:sldLayoutIdLst>
    <p:sldLayoutId id="2147483649" r:id="rId1"/>
    <p:sldLayoutId id="2147483678" r:id="rId2"/>
    <p:sldLayoutId id="2147483673" r:id="rId3"/>
    <p:sldLayoutId id="2147483667" r:id="rId4"/>
    <p:sldLayoutId id="2147483651" r:id="rId5"/>
    <p:sldLayoutId id="2147483652" r:id="rId6"/>
    <p:sldLayoutId id="2147483654" r:id="rId7"/>
    <p:sldLayoutId id="2147483655" r:id="rId8"/>
    <p:sldLayoutId id="2147483656" r:id="rId9"/>
    <p:sldLayoutId id="2147483657" r:id="rId10"/>
    <p:sldLayoutId id="2147483658" r:id="rId11"/>
    <p:sldLayoutId id="2147483659" r:id="rId12"/>
    <p:sldLayoutId id="2147483679" r:id="rId13"/>
    <p:sldLayoutId id="2147483662" r:id="rId14"/>
    <p:sldLayoutId id="2147483663" r:id="rId15"/>
    <p:sldLayoutId id="2147483661" r:id="rId16"/>
    <p:sldLayoutId id="2147483664" r:id="rId17"/>
    <p:sldLayoutId id="2147483680" r:id="rId18"/>
    <p:sldLayoutId id="2147483665" r:id="rId19"/>
    <p:sldLayoutId id="2147483681" r:id="rId20"/>
    <p:sldLayoutId id="2147483676" r:id="rId21"/>
    <p:sldLayoutId id="2147483677" r:id="rId22"/>
    <p:sldLayoutId id="2147483666" r:id="rId23"/>
    <p:sldLayoutId id="2147483668" r:id="rId24"/>
    <p:sldLayoutId id="2147483669" r:id="rId25"/>
    <p:sldLayoutId id="2147483670" r:id="rId26"/>
    <p:sldLayoutId id="2147483671" r:id="rId27"/>
    <p:sldLayoutId id="2147483672" r:id="rId28"/>
    <p:sldLayoutId id="2147483674" r:id="rId29"/>
    <p:sldLayoutId id="2147483675" r:id="rId30"/>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p:txStyles>
    <p:titleStyle>
      <a:lvl1pPr algn="l" defTabSz="914400" rtl="0" eaLnBrk="1" latinLnBrk="0" hangingPunct="1">
        <a:spcBef>
          <a:spcPct val="0"/>
        </a:spcBef>
        <a:buNone/>
        <a:defRPr sz="2400" b="1" kern="1200" cap="all" baseline="0">
          <a:solidFill>
            <a:schemeClr val="bg1"/>
          </a:solidFill>
          <a:latin typeface="+mj-lt"/>
          <a:ea typeface="+mj-ea"/>
          <a:cs typeface="+mj-cs"/>
        </a:defRPr>
      </a:lvl1pPr>
    </p:titleStyle>
    <p:bodyStyle>
      <a:lvl1pPr marL="288000" indent="-288000" algn="l" defTabSz="914400" rtl="0" eaLnBrk="1" latinLnBrk="0" hangingPunct="1">
        <a:spcBef>
          <a:spcPts val="1200"/>
        </a:spcBef>
        <a:buClr>
          <a:schemeClr val="accent1"/>
        </a:buClr>
        <a:buFont typeface="Wingdings" panose="05000000000000000000" pitchFamily="2" charset="2"/>
        <a:buChar char="§"/>
        <a:defRPr sz="1600" kern="1200">
          <a:solidFill>
            <a:schemeClr val="bg2"/>
          </a:solidFill>
          <a:latin typeface="+mn-lt"/>
          <a:ea typeface="+mn-ea"/>
          <a:cs typeface="+mn-cs"/>
        </a:defRPr>
      </a:lvl1pPr>
      <a:lvl2pPr marL="576000" indent="-288000" algn="l" defTabSz="914400" rtl="0" eaLnBrk="1" latinLnBrk="0" hangingPunct="1">
        <a:spcBef>
          <a:spcPts val="600"/>
        </a:spcBef>
        <a:buClr>
          <a:schemeClr val="accent1"/>
        </a:buClr>
        <a:buFont typeface="Arial" panose="020B0604020202020204" pitchFamily="34" charset="0"/>
        <a:buChar char="–"/>
        <a:defRPr sz="1400" kern="1200">
          <a:solidFill>
            <a:schemeClr val="bg2"/>
          </a:solidFill>
          <a:latin typeface="+mn-lt"/>
          <a:ea typeface="+mn-ea"/>
          <a:cs typeface="+mn-cs"/>
        </a:defRPr>
      </a:lvl2pPr>
      <a:lvl3pPr marL="864000" indent="-288000" algn="l" defTabSz="914400" rtl="0" eaLnBrk="1" latinLnBrk="0" hangingPunct="1">
        <a:spcBef>
          <a:spcPts val="600"/>
        </a:spcBef>
        <a:buClr>
          <a:schemeClr val="accent1"/>
        </a:buClr>
        <a:buFont typeface="Symbol" panose="05050102010706020507" pitchFamily="18" charset="2"/>
        <a:buChar char="-"/>
        <a:defRPr sz="1200" kern="1200">
          <a:solidFill>
            <a:schemeClr val="bg2"/>
          </a:solidFill>
          <a:latin typeface="+mn-lt"/>
          <a:ea typeface="+mn-ea"/>
          <a:cs typeface="+mn-cs"/>
        </a:defRPr>
      </a:lvl3pPr>
      <a:lvl4pPr marL="1152000" indent="-288000" algn="l" defTabSz="914400" rtl="0" eaLnBrk="1" latinLnBrk="0" hangingPunct="1">
        <a:spcBef>
          <a:spcPts val="600"/>
        </a:spcBef>
        <a:buClr>
          <a:schemeClr val="accent1"/>
        </a:buClr>
        <a:buFont typeface="Symbol" panose="05050102010706020507" pitchFamily="18" charset="2"/>
        <a:buChar char="-"/>
        <a:defRPr sz="1200" kern="1200">
          <a:solidFill>
            <a:schemeClr val="bg2"/>
          </a:solidFill>
          <a:latin typeface="+mn-lt"/>
          <a:ea typeface="+mn-ea"/>
          <a:cs typeface="+mn-cs"/>
        </a:defRPr>
      </a:lvl4pPr>
      <a:lvl5pPr marL="1440000" indent="-288000" algn="l" defTabSz="914400" rtl="0" eaLnBrk="1" latinLnBrk="0" hangingPunct="1">
        <a:spcBef>
          <a:spcPts val="600"/>
        </a:spcBef>
        <a:buClr>
          <a:schemeClr val="accent1"/>
        </a:buClr>
        <a:buFont typeface="Symbol" panose="05050102010706020507" pitchFamily="18" charset="2"/>
        <a:buChar char="-"/>
        <a:defRPr sz="1200" kern="120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69" userDrawn="1">
          <p15:clr>
            <a:srgbClr val="F26B43"/>
          </p15:clr>
        </p15:guide>
        <p15:guide id="2" pos="158" userDrawn="1">
          <p15:clr>
            <a:srgbClr val="F26B43"/>
          </p15:clr>
        </p15:guide>
        <p15:guide id="3" pos="5602" userDrawn="1">
          <p15:clr>
            <a:srgbClr val="F26B43"/>
          </p15:clr>
        </p15:guide>
        <p15:guide id="4" orient="horz" pos="123" userDrawn="1">
          <p15:clr>
            <a:srgbClr val="F26B43"/>
          </p15:clr>
        </p15:guide>
        <p15:guide id="5" orient="horz" pos="619" userDrawn="1">
          <p15:clr>
            <a:srgbClr val="F26B43"/>
          </p15:clr>
        </p15:guide>
        <p15:guide id="6" orient="horz" pos="3117" userDrawn="1">
          <p15:clr>
            <a:srgbClr val="F26B43"/>
          </p15:clr>
        </p15:guide>
        <p15:guide id="7" orient="horz" pos="73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Grafik 11" descr="Zwei rote Linien." title="Headergrafik"/>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7237" y="69637"/>
            <a:ext cx="9077043" cy="683149"/>
          </a:xfrm>
          <a:prstGeom prst="rect">
            <a:avLst/>
          </a:prstGeom>
        </p:spPr>
      </p:pic>
      <p:sp>
        <p:nvSpPr>
          <p:cNvPr id="14" name="Titelplatzhalter 1" descr="Platzhalter für den Titel der Folie." title="Titelplatzhalter"/>
          <p:cNvSpPr>
            <a:spLocks noGrp="1"/>
          </p:cNvSpPr>
          <p:nvPr>
            <p:ph type="title"/>
          </p:nvPr>
        </p:nvSpPr>
        <p:spPr>
          <a:xfrm>
            <a:off x="441077" y="107999"/>
            <a:ext cx="8380464" cy="642938"/>
          </a:xfrm>
          <a:prstGeom prst="rect">
            <a:avLst/>
          </a:prstGeom>
        </p:spPr>
        <p:txBody>
          <a:bodyPr vert="horz" lIns="91440" tIns="45720" rIns="91440" bIns="45720" rtlCol="0" anchor="t">
            <a:noAutofit/>
          </a:bodyPr>
          <a:lstStyle/>
          <a:p>
            <a:r>
              <a:rPr lang="de-DE"/>
              <a:t>Titelmasterformat durch Klicken bearbeiten</a:t>
            </a:r>
          </a:p>
        </p:txBody>
      </p:sp>
      <p:sp>
        <p:nvSpPr>
          <p:cNvPr id="26" name="Textplatzhalter 2" descr="Platzhalter für Text." title="Textplatzhalter"/>
          <p:cNvSpPr>
            <a:spLocks noGrp="1"/>
          </p:cNvSpPr>
          <p:nvPr>
            <p:ph type="body" idx="1"/>
          </p:nvPr>
        </p:nvSpPr>
        <p:spPr>
          <a:xfrm>
            <a:off x="441076" y="895576"/>
            <a:ext cx="8380464" cy="3837797"/>
          </a:xfrm>
          <a:prstGeom prst="rect">
            <a:avLst/>
          </a:prstGeom>
        </p:spPr>
        <p:txBody>
          <a:bodyPr vert="horz" lIns="91440" tIns="45720" rIns="91440" bIns="45720" rtlCol="0">
            <a:no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cxnSp>
        <p:nvCxnSpPr>
          <p:cNvPr id="21" name="Gerade Verbindung 20" descr="Graue Linie" title="Linie"/>
          <p:cNvCxnSpPr>
            <a:cxnSpLocks/>
          </p:cNvCxnSpPr>
          <p:nvPr/>
        </p:nvCxnSpPr>
        <p:spPr>
          <a:xfrm>
            <a:off x="322740" y="4930577"/>
            <a:ext cx="882126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22" name="Grafik 21" descr="Logo Bundesagentur für Arbeit" title="Logo"/>
          <p:cNvPicPr>
            <a:picLocks/>
          </p:cNvPicPr>
          <p:nvPr/>
        </p:nvPicPr>
        <p:blipFill>
          <a:blip r:embed="rId18" cstate="print">
            <a:extLst>
              <a:ext uri="{28A0092B-C50C-407E-A947-70E740481C1C}">
                <a14:useLocalDpi xmlns:a14="http://schemas.microsoft.com/office/drawing/2010/main" val="0"/>
              </a:ext>
            </a:extLst>
          </a:blip>
          <a:stretch>
            <a:fillRect/>
          </a:stretch>
        </p:blipFill>
        <p:spPr>
          <a:xfrm>
            <a:off x="322740" y="4957576"/>
            <a:ext cx="1156482" cy="153162"/>
          </a:xfrm>
          <a:prstGeom prst="rect">
            <a:avLst/>
          </a:prstGeom>
        </p:spPr>
      </p:pic>
      <p:sp>
        <p:nvSpPr>
          <p:cNvPr id="3" name="Fußzeilenplatzhalter 2" descr="Platzhalter für das Thema und das Datum der Präsentation." title="Thema-/Datumsplatzhalter Fußzeile"/>
          <p:cNvSpPr>
            <a:spLocks noGrp="1"/>
          </p:cNvSpPr>
          <p:nvPr>
            <p:ph type="ftr" sz="quarter" idx="3"/>
          </p:nvPr>
        </p:nvSpPr>
        <p:spPr>
          <a:xfrm>
            <a:off x="2017120" y="4930760"/>
            <a:ext cx="6185837" cy="205200"/>
          </a:xfrm>
          <a:prstGeom prst="rect">
            <a:avLst/>
          </a:prstGeom>
        </p:spPr>
        <p:txBody>
          <a:bodyPr vert="horz" lIns="91440" tIns="45720" rIns="91440" bIns="45720" rtlCol="0" anchor="ctr"/>
          <a:lstStyle>
            <a:lvl1pPr marL="0" marR="0" indent="0" algn="l" defTabSz="683148" rtl="0" eaLnBrk="1" fontAlgn="auto" latinLnBrk="0" hangingPunct="1">
              <a:lnSpc>
                <a:spcPct val="100000"/>
              </a:lnSpc>
              <a:spcBef>
                <a:spcPts val="0"/>
              </a:spcBef>
              <a:spcAft>
                <a:spcPts val="0"/>
              </a:spcAft>
              <a:buClrTx/>
              <a:buSzTx/>
              <a:buFontTx/>
              <a:buNone/>
              <a:tabLst/>
              <a:defRPr sz="672">
                <a:solidFill>
                  <a:schemeClr val="tx1"/>
                </a:solidFill>
              </a:defRPr>
            </a:lvl1pPr>
          </a:lstStyle>
          <a:p>
            <a:r>
              <a:rPr lang="de-DE"/>
              <a:t>Thema, 10.Monat 2019, © Bundesagentur für Arbeit</a:t>
            </a:r>
          </a:p>
        </p:txBody>
      </p:sp>
      <p:sp>
        <p:nvSpPr>
          <p:cNvPr id="4" name="Foliennummernplatzhalter 3" descr="Seitenzahl der Folie." title="Seitenzahlplatzhalter in der Fußzeile"/>
          <p:cNvSpPr>
            <a:spLocks noGrp="1"/>
          </p:cNvSpPr>
          <p:nvPr>
            <p:ph type="sldNum" sz="quarter" idx="4"/>
          </p:nvPr>
        </p:nvSpPr>
        <p:spPr>
          <a:xfrm>
            <a:off x="8260433" y="4930760"/>
            <a:ext cx="645479" cy="205200"/>
          </a:xfrm>
          <a:prstGeom prst="rect">
            <a:avLst/>
          </a:prstGeom>
        </p:spPr>
        <p:txBody>
          <a:bodyPr vert="horz" lIns="91440" tIns="45720" rIns="91440" bIns="45720" rtlCol="0" anchor="ctr"/>
          <a:lstStyle>
            <a:lvl1pPr algn="r">
              <a:defRPr sz="672">
                <a:solidFill>
                  <a:schemeClr val="tx1"/>
                </a:solidFill>
              </a:defRPr>
            </a:lvl1pPr>
          </a:lstStyle>
          <a:p>
            <a:r>
              <a:rPr lang="de-DE"/>
              <a:t>Seite </a:t>
            </a:r>
            <a:fld id="{A8946A1F-0169-4AB6-AEFC-44545780F863}" type="slidenum">
              <a:rPr lang="de-DE" smtClean="0"/>
              <a:pPr/>
              <a:t>‹#›</a:t>
            </a:fld>
            <a:endParaRPr lang="de-DE"/>
          </a:p>
        </p:txBody>
      </p:sp>
    </p:spTree>
    <p:extLst>
      <p:ext uri="{BB962C8B-B14F-4D97-AF65-F5344CB8AC3E}">
        <p14:creationId xmlns:p14="http://schemas.microsoft.com/office/powerpoint/2010/main" val="359959276"/>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Lst>
  <p:hf hdr="0" dt="0"/>
  <p:txStyles>
    <p:titleStyle>
      <a:lvl1pPr algn="l" defTabSz="683148" rtl="0" eaLnBrk="1" latinLnBrk="0" hangingPunct="1">
        <a:spcBef>
          <a:spcPct val="0"/>
        </a:spcBef>
        <a:buNone/>
        <a:defRPr sz="1793" b="1" kern="1200">
          <a:solidFill>
            <a:srgbClr val="000000"/>
          </a:solidFill>
          <a:latin typeface="Arial" panose="020B0604020202020204" pitchFamily="34" charset="0"/>
          <a:ea typeface="+mj-ea"/>
          <a:cs typeface="Arial" panose="020B0604020202020204" pitchFamily="34" charset="0"/>
        </a:defRPr>
      </a:lvl1pPr>
    </p:titleStyle>
    <p:bodyStyle>
      <a:lvl1pPr marL="255508" indent="-255508" algn="l" defTabSz="683148" rtl="0" eaLnBrk="1" latinLnBrk="0" hangingPunct="1">
        <a:spcBef>
          <a:spcPts val="523"/>
        </a:spcBef>
        <a:spcAft>
          <a:spcPts val="0"/>
        </a:spcAft>
        <a:buClr>
          <a:srgbClr val="E2001A"/>
        </a:buClr>
        <a:buSzPct val="80000"/>
        <a:buFont typeface="Arial Black" panose="020B0A04020102020204" pitchFamily="34" charset="0"/>
        <a:buChar char="▬"/>
        <a:defRPr sz="1494" kern="1200">
          <a:solidFill>
            <a:schemeClr val="tx1"/>
          </a:solidFill>
          <a:latin typeface="Arial" panose="020B0604020202020204" pitchFamily="34" charset="0"/>
          <a:ea typeface="+mn-ea"/>
          <a:cs typeface="Arial" panose="020B0604020202020204" pitchFamily="34" charset="0"/>
        </a:defRPr>
      </a:lvl1pPr>
      <a:lvl2pPr marL="427640" indent="-161374" algn="l" defTabSz="683148" rtl="0" eaLnBrk="1" latinLnBrk="0" hangingPunct="1">
        <a:spcBef>
          <a:spcPts val="448"/>
        </a:spcBef>
        <a:spcAft>
          <a:spcPts val="37"/>
        </a:spcAft>
        <a:buFont typeface="Arial" panose="020B0604020202020204" pitchFamily="34" charset="0"/>
        <a:buChar char="•"/>
        <a:defRPr sz="1270" kern="1200" baseline="0">
          <a:solidFill>
            <a:schemeClr val="tx1"/>
          </a:solidFill>
          <a:latin typeface="Arial" panose="020B0604020202020204" pitchFamily="34" charset="0"/>
          <a:ea typeface="+mn-ea"/>
          <a:cs typeface="Arial" panose="020B0604020202020204" pitchFamily="34" charset="0"/>
        </a:defRPr>
      </a:lvl2pPr>
      <a:lvl3pPr marL="712733" indent="-161374" algn="l" defTabSz="683148" rtl="0" eaLnBrk="1" latinLnBrk="0" hangingPunct="1">
        <a:spcBef>
          <a:spcPts val="448"/>
        </a:spcBef>
        <a:spcAft>
          <a:spcPts val="37"/>
        </a:spcAft>
        <a:buFont typeface="Arial" panose="020B0604020202020204" pitchFamily="34" charset="0"/>
        <a:buChar char="•"/>
        <a:defRPr sz="1270" kern="1200" baseline="0">
          <a:solidFill>
            <a:schemeClr val="tx1"/>
          </a:solidFill>
          <a:latin typeface="Arial" panose="020B0604020202020204" pitchFamily="34" charset="0"/>
          <a:ea typeface="+mn-ea"/>
          <a:cs typeface="Arial" panose="020B0604020202020204" pitchFamily="34" charset="0"/>
        </a:defRPr>
      </a:lvl3pPr>
      <a:lvl4pPr marL="1008585" indent="-161374" algn="l" defTabSz="683148" rtl="0" eaLnBrk="1" latinLnBrk="0" hangingPunct="1">
        <a:spcBef>
          <a:spcPts val="448"/>
        </a:spcBef>
        <a:spcAft>
          <a:spcPts val="37"/>
        </a:spcAft>
        <a:buFont typeface="Arial" panose="020B0604020202020204" pitchFamily="34" charset="0"/>
        <a:buChar char="•"/>
        <a:defRPr sz="1270" kern="1200" baseline="0">
          <a:solidFill>
            <a:schemeClr val="tx1"/>
          </a:solidFill>
          <a:latin typeface="Arial" panose="020B0604020202020204" pitchFamily="34" charset="0"/>
          <a:ea typeface="+mn-ea"/>
          <a:cs typeface="Arial" panose="020B0604020202020204" pitchFamily="34" charset="0"/>
        </a:defRPr>
      </a:lvl4pPr>
      <a:lvl5pPr marL="1290989" indent="-161374" algn="l" defTabSz="683148" rtl="0" eaLnBrk="1" latinLnBrk="0" hangingPunct="1">
        <a:spcBef>
          <a:spcPts val="448"/>
        </a:spcBef>
        <a:spcAft>
          <a:spcPts val="37"/>
        </a:spcAft>
        <a:buFont typeface="Arial" panose="020B0604020202020204" pitchFamily="34" charset="0"/>
        <a:buChar char="•"/>
        <a:defRPr sz="1270" kern="1200" baseline="0">
          <a:solidFill>
            <a:schemeClr val="tx1"/>
          </a:solidFill>
          <a:latin typeface="Arial" panose="020B0604020202020204" pitchFamily="34" charset="0"/>
          <a:ea typeface="+mn-ea"/>
          <a:cs typeface="Arial" panose="020B0604020202020204" pitchFamily="34" charset="0"/>
        </a:defRPr>
      </a:lvl5pPr>
      <a:lvl6pPr marL="1878658" indent="-170787" algn="l" defTabSz="683148" rtl="0" eaLnBrk="1" latinLnBrk="0" hangingPunct="1">
        <a:spcBef>
          <a:spcPct val="20000"/>
        </a:spcBef>
        <a:buFont typeface="Arial" panose="020B0604020202020204" pitchFamily="34" charset="0"/>
        <a:buChar char="•"/>
        <a:defRPr sz="1494" kern="1200">
          <a:solidFill>
            <a:schemeClr val="tx1"/>
          </a:solidFill>
          <a:latin typeface="+mn-lt"/>
          <a:ea typeface="+mn-ea"/>
          <a:cs typeface="+mn-cs"/>
        </a:defRPr>
      </a:lvl6pPr>
      <a:lvl7pPr marL="2220232" indent="-170787" algn="l" defTabSz="683148" rtl="0" eaLnBrk="1" latinLnBrk="0" hangingPunct="1">
        <a:spcBef>
          <a:spcPct val="20000"/>
        </a:spcBef>
        <a:buFont typeface="Arial" panose="020B0604020202020204" pitchFamily="34" charset="0"/>
        <a:buChar char="•"/>
        <a:defRPr sz="1494" kern="1200">
          <a:solidFill>
            <a:schemeClr val="tx1"/>
          </a:solidFill>
          <a:latin typeface="+mn-lt"/>
          <a:ea typeface="+mn-ea"/>
          <a:cs typeface="+mn-cs"/>
        </a:defRPr>
      </a:lvl7pPr>
      <a:lvl8pPr marL="2561806" indent="-170787" algn="l" defTabSz="683148" rtl="0" eaLnBrk="1" latinLnBrk="0" hangingPunct="1">
        <a:spcBef>
          <a:spcPct val="20000"/>
        </a:spcBef>
        <a:buFont typeface="Arial" panose="020B0604020202020204" pitchFamily="34" charset="0"/>
        <a:buChar char="•"/>
        <a:defRPr sz="1494" kern="1200">
          <a:solidFill>
            <a:schemeClr val="tx1"/>
          </a:solidFill>
          <a:latin typeface="+mn-lt"/>
          <a:ea typeface="+mn-ea"/>
          <a:cs typeface="+mn-cs"/>
        </a:defRPr>
      </a:lvl8pPr>
      <a:lvl9pPr marL="2903380" indent="-170787" algn="l" defTabSz="683148" rtl="0" eaLnBrk="1" latinLnBrk="0" hangingPunct="1">
        <a:spcBef>
          <a:spcPct val="20000"/>
        </a:spcBef>
        <a:buFont typeface="Arial" panose="020B0604020202020204" pitchFamily="34" charset="0"/>
        <a:buChar char="•"/>
        <a:defRPr sz="1494" kern="1200">
          <a:solidFill>
            <a:schemeClr val="tx1"/>
          </a:solidFill>
          <a:latin typeface="+mn-lt"/>
          <a:ea typeface="+mn-ea"/>
          <a:cs typeface="+mn-cs"/>
        </a:defRPr>
      </a:lvl9pPr>
    </p:bodyStyle>
    <p:otherStyle>
      <a:defPPr>
        <a:defRPr lang="de-DE"/>
      </a:defPPr>
      <a:lvl1pPr marL="0" algn="l" defTabSz="683148" rtl="0" eaLnBrk="1" latinLnBrk="0" hangingPunct="1">
        <a:defRPr sz="1345" kern="1200">
          <a:solidFill>
            <a:schemeClr val="tx1"/>
          </a:solidFill>
          <a:latin typeface="+mn-lt"/>
          <a:ea typeface="+mn-ea"/>
          <a:cs typeface="+mn-cs"/>
        </a:defRPr>
      </a:lvl1pPr>
      <a:lvl2pPr marL="341574" algn="l" defTabSz="683148" rtl="0" eaLnBrk="1" latinLnBrk="0" hangingPunct="1">
        <a:defRPr sz="1345" kern="1200">
          <a:solidFill>
            <a:schemeClr val="tx1"/>
          </a:solidFill>
          <a:latin typeface="+mn-lt"/>
          <a:ea typeface="+mn-ea"/>
          <a:cs typeface="+mn-cs"/>
        </a:defRPr>
      </a:lvl2pPr>
      <a:lvl3pPr marL="683148" algn="l" defTabSz="683148" rtl="0" eaLnBrk="1" latinLnBrk="0" hangingPunct="1">
        <a:defRPr sz="1345" kern="1200">
          <a:solidFill>
            <a:schemeClr val="tx1"/>
          </a:solidFill>
          <a:latin typeface="+mn-lt"/>
          <a:ea typeface="+mn-ea"/>
          <a:cs typeface="+mn-cs"/>
        </a:defRPr>
      </a:lvl3pPr>
      <a:lvl4pPr marL="1024722" algn="l" defTabSz="683148" rtl="0" eaLnBrk="1" latinLnBrk="0" hangingPunct="1">
        <a:defRPr sz="1345" kern="1200">
          <a:solidFill>
            <a:schemeClr val="tx1"/>
          </a:solidFill>
          <a:latin typeface="+mn-lt"/>
          <a:ea typeface="+mn-ea"/>
          <a:cs typeface="+mn-cs"/>
        </a:defRPr>
      </a:lvl4pPr>
      <a:lvl5pPr marL="1366296" algn="l" defTabSz="683148" rtl="0" eaLnBrk="1" latinLnBrk="0" hangingPunct="1">
        <a:defRPr sz="1345" kern="1200">
          <a:solidFill>
            <a:schemeClr val="tx1"/>
          </a:solidFill>
          <a:latin typeface="+mn-lt"/>
          <a:ea typeface="+mn-ea"/>
          <a:cs typeface="+mn-cs"/>
        </a:defRPr>
      </a:lvl5pPr>
      <a:lvl6pPr marL="1707871" algn="l" defTabSz="683148" rtl="0" eaLnBrk="1" latinLnBrk="0" hangingPunct="1">
        <a:defRPr sz="1345" kern="1200">
          <a:solidFill>
            <a:schemeClr val="tx1"/>
          </a:solidFill>
          <a:latin typeface="+mn-lt"/>
          <a:ea typeface="+mn-ea"/>
          <a:cs typeface="+mn-cs"/>
        </a:defRPr>
      </a:lvl6pPr>
      <a:lvl7pPr marL="2049445" algn="l" defTabSz="683148" rtl="0" eaLnBrk="1" latinLnBrk="0" hangingPunct="1">
        <a:defRPr sz="1345" kern="1200">
          <a:solidFill>
            <a:schemeClr val="tx1"/>
          </a:solidFill>
          <a:latin typeface="+mn-lt"/>
          <a:ea typeface="+mn-ea"/>
          <a:cs typeface="+mn-cs"/>
        </a:defRPr>
      </a:lvl7pPr>
      <a:lvl8pPr marL="2391019" algn="l" defTabSz="683148" rtl="0" eaLnBrk="1" latinLnBrk="0" hangingPunct="1">
        <a:defRPr sz="1345" kern="1200">
          <a:solidFill>
            <a:schemeClr val="tx1"/>
          </a:solidFill>
          <a:latin typeface="+mn-lt"/>
          <a:ea typeface="+mn-ea"/>
          <a:cs typeface="+mn-cs"/>
        </a:defRPr>
      </a:lvl8pPr>
      <a:lvl9pPr marL="2732593" algn="l" defTabSz="683148" rtl="0" eaLnBrk="1" latinLnBrk="0" hangingPunct="1">
        <a:defRPr sz="134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el"/>
          <p:cNvSpPr>
            <a:spLocks noGrp="1"/>
          </p:cNvSpPr>
          <p:nvPr>
            <p:ph type="title"/>
          </p:nvPr>
        </p:nvSpPr>
        <p:spPr bwMode="gray">
          <a:xfrm>
            <a:off x="405053" y="324000"/>
            <a:ext cx="8333285" cy="810000"/>
          </a:xfrm>
          <a:prstGeom prst="rect">
            <a:avLst/>
          </a:prstGeom>
        </p:spPr>
        <p:txBody>
          <a:bodyPr vert="horz" lIns="0" tIns="0" rIns="0" bIns="0" rtlCol="0" anchor="t">
            <a:noAutofit/>
          </a:bodyPr>
          <a:lstStyle/>
          <a:p>
            <a:r>
              <a:rPr lang="de-DE" noProof="0"/>
              <a:t>Titelmasterformat durch Klicken bearbeiten</a:t>
            </a:r>
          </a:p>
        </p:txBody>
      </p:sp>
      <p:sp>
        <p:nvSpPr>
          <p:cNvPr id="3" name="Inhalt"/>
          <p:cNvSpPr>
            <a:spLocks noGrp="1"/>
          </p:cNvSpPr>
          <p:nvPr>
            <p:ph type="body" idx="1"/>
          </p:nvPr>
        </p:nvSpPr>
        <p:spPr bwMode="gray">
          <a:xfrm>
            <a:off x="405053" y="1134000"/>
            <a:ext cx="8333285" cy="3223800"/>
          </a:xfrm>
          <a:prstGeom prst="rect">
            <a:avLst/>
          </a:prstGeom>
        </p:spPr>
        <p:txBody>
          <a:bodyPr vert="horz" lIns="0" tIns="0" rIns="0" bIns="0" rtlCol="0">
            <a:noAutofit/>
          </a:bodyPr>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4" name="Datum"/>
          <p:cNvSpPr>
            <a:spLocks noGrp="1"/>
          </p:cNvSpPr>
          <p:nvPr>
            <p:ph type="dt" sz="half" idx="2"/>
          </p:nvPr>
        </p:nvSpPr>
        <p:spPr bwMode="gray">
          <a:xfrm>
            <a:off x="7658197" y="4563000"/>
            <a:ext cx="1080141" cy="270000"/>
          </a:xfrm>
          <a:prstGeom prst="rect">
            <a:avLst/>
          </a:prstGeom>
        </p:spPr>
        <p:txBody>
          <a:bodyPr vert="horz" lIns="0" tIns="0" rIns="0" bIns="0" rtlCol="0" anchor="b"/>
          <a:lstStyle>
            <a:lvl1pPr algn="r">
              <a:defRPr sz="900">
                <a:solidFill>
                  <a:schemeClr val="bg1">
                    <a:lumMod val="50000"/>
                  </a:schemeClr>
                </a:solidFill>
              </a:defRPr>
            </a:lvl1pPr>
          </a:lstStyle>
          <a:p>
            <a:fld id="{F59B4E1B-DDCA-46EC-95F4-ED5B3AC5E9C6}" type="datetime1">
              <a:rPr lang="de-DE" noProof="0" smtClean="0"/>
              <a:t>28.09.2026</a:t>
            </a:fld>
            <a:endParaRPr lang="de-DE" noProof="0"/>
          </a:p>
        </p:txBody>
      </p:sp>
      <p:sp>
        <p:nvSpPr>
          <p:cNvPr id="6" name="Foliennummer"/>
          <p:cNvSpPr>
            <a:spLocks noGrp="1"/>
          </p:cNvSpPr>
          <p:nvPr>
            <p:ph type="sldNum" sz="quarter" idx="4"/>
          </p:nvPr>
        </p:nvSpPr>
        <p:spPr bwMode="gray">
          <a:xfrm>
            <a:off x="405053" y="4563000"/>
            <a:ext cx="675088" cy="270000"/>
          </a:xfrm>
          <a:prstGeom prst="rect">
            <a:avLst/>
          </a:prstGeom>
        </p:spPr>
        <p:txBody>
          <a:bodyPr vert="horz" lIns="0" tIns="0" rIns="0" bIns="0" rtlCol="0" anchor="b"/>
          <a:lstStyle>
            <a:lvl1pPr algn="l">
              <a:defRPr sz="900">
                <a:solidFill>
                  <a:schemeClr val="bg1">
                    <a:lumMod val="50000"/>
                  </a:schemeClr>
                </a:solidFill>
              </a:defRPr>
            </a:lvl1pPr>
          </a:lstStyle>
          <a:p>
            <a:fld id="{02CEFE82-39F2-4F47-8A0C-D5AB3496FA5C}" type="slidenum">
              <a:rPr lang="de-DE" noProof="0" smtClean="0"/>
              <a:pPr/>
              <a:t>‹#›</a:t>
            </a:fld>
            <a:endParaRPr lang="de-DE" noProof="0"/>
          </a:p>
        </p:txBody>
      </p:sp>
      <p:pic>
        <p:nvPicPr>
          <p:cNvPr id="7" name="Grafik 6"/>
          <p:cNvPicPr>
            <a:picLocks noChangeAspect="1"/>
          </p:cNvPicPr>
          <p:nvPr userDrawn="1"/>
        </p:nvPicPr>
        <p:blipFill rotWithShape="1">
          <a:blip r:embed="rId23" cstate="screen">
            <a:extLst>
              <a:ext uri="{28A0092B-C50C-407E-A947-70E740481C1C}">
                <a14:useLocalDpi xmlns:a14="http://schemas.microsoft.com/office/drawing/2010/main"/>
              </a:ext>
            </a:extLst>
          </a:blip>
          <a:srcRect/>
          <a:stretch/>
        </p:blipFill>
        <p:spPr>
          <a:xfrm>
            <a:off x="3990709" y="-9526"/>
            <a:ext cx="4867292" cy="5034754"/>
          </a:xfrm>
          <a:prstGeom prst="rect">
            <a:avLst/>
          </a:prstGeom>
        </p:spPr>
      </p:pic>
    </p:spTree>
    <p:extLst>
      <p:ext uri="{BB962C8B-B14F-4D97-AF65-F5344CB8AC3E}">
        <p14:creationId xmlns:p14="http://schemas.microsoft.com/office/powerpoint/2010/main" val="138137896"/>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dt="0"/>
  <p:txStyles>
    <p:titleStyle>
      <a:lvl1pPr algn="l" defTabSz="685800" rtl="0" eaLnBrk="1" latinLnBrk="0" hangingPunct="1">
        <a:lnSpc>
          <a:spcPct val="90000"/>
        </a:lnSpc>
        <a:spcBef>
          <a:spcPct val="0"/>
        </a:spcBef>
        <a:buNone/>
        <a:defRPr sz="2700" b="1" kern="1200" cap="all" baseline="0">
          <a:solidFill>
            <a:srgbClr val="00519D"/>
          </a:solidFill>
          <a:latin typeface="+mj-lt"/>
          <a:ea typeface="+mj-ea"/>
          <a:cs typeface="+mj-cs"/>
        </a:defRPr>
      </a:lvl1pPr>
    </p:titleStyle>
    <p:bodyStyle>
      <a:lvl1pPr marL="202500" indent="-202500" algn="l" defTabSz="685800" rtl="0" eaLnBrk="1" latinLnBrk="0" hangingPunct="1">
        <a:lnSpc>
          <a:spcPct val="90000"/>
        </a:lnSpc>
        <a:spcBef>
          <a:spcPts val="0"/>
        </a:spcBef>
        <a:spcAft>
          <a:spcPts val="375"/>
        </a:spcAft>
        <a:buSzPct val="80000"/>
        <a:buFontTx/>
        <a:buBlip>
          <a:blip r:embed="rId24"/>
        </a:buBlip>
        <a:defRPr sz="1500" kern="1200">
          <a:solidFill>
            <a:schemeClr val="tx1"/>
          </a:solidFill>
          <a:latin typeface="+mn-lt"/>
          <a:ea typeface="+mn-ea"/>
          <a:cs typeface="+mn-cs"/>
        </a:defRPr>
      </a:lvl1pPr>
      <a:lvl2pPr marL="200025" indent="-200025" algn="l" defTabSz="685800" rtl="0" eaLnBrk="1" latinLnBrk="0" hangingPunct="1">
        <a:lnSpc>
          <a:spcPct val="90000"/>
        </a:lnSpc>
        <a:spcBef>
          <a:spcPts val="0"/>
        </a:spcBef>
        <a:spcAft>
          <a:spcPts val="375"/>
        </a:spcAft>
        <a:buSzPct val="80000"/>
        <a:buFontTx/>
        <a:buBlip>
          <a:blip r:embed="rId24"/>
        </a:buBlip>
        <a:defRPr sz="1350" kern="1200">
          <a:solidFill>
            <a:schemeClr val="tx1"/>
          </a:solidFill>
          <a:latin typeface="+mn-lt"/>
          <a:ea typeface="+mn-ea"/>
          <a:cs typeface="+mn-cs"/>
        </a:defRPr>
      </a:lvl2pPr>
      <a:lvl3pPr marL="200025" indent="-200025" algn="l" defTabSz="685800" rtl="0" eaLnBrk="1" latinLnBrk="0" hangingPunct="1">
        <a:lnSpc>
          <a:spcPct val="90000"/>
        </a:lnSpc>
        <a:spcBef>
          <a:spcPts val="0"/>
        </a:spcBef>
        <a:spcAft>
          <a:spcPts val="375"/>
        </a:spcAft>
        <a:buSzPct val="80000"/>
        <a:buFontTx/>
        <a:buBlip>
          <a:blip r:embed="rId24"/>
        </a:buBlip>
        <a:defRPr sz="1200" kern="1200">
          <a:solidFill>
            <a:schemeClr val="tx1"/>
          </a:solidFill>
          <a:latin typeface="+mn-lt"/>
          <a:ea typeface="+mn-ea"/>
          <a:cs typeface="+mn-cs"/>
        </a:defRPr>
      </a:lvl3pPr>
      <a:lvl4pPr marL="200025" indent="-200025" algn="l" defTabSz="685800" rtl="0" eaLnBrk="1" latinLnBrk="0" hangingPunct="1">
        <a:lnSpc>
          <a:spcPct val="90000"/>
        </a:lnSpc>
        <a:spcBef>
          <a:spcPts val="0"/>
        </a:spcBef>
        <a:spcAft>
          <a:spcPts val="375"/>
        </a:spcAft>
        <a:buSzPct val="80000"/>
        <a:buFontTx/>
        <a:buBlip>
          <a:blip r:embed="rId24"/>
        </a:buBlip>
        <a:defRPr sz="1050" kern="1200">
          <a:solidFill>
            <a:schemeClr val="tx1"/>
          </a:solidFill>
          <a:latin typeface="+mn-lt"/>
          <a:ea typeface="+mn-ea"/>
          <a:cs typeface="+mn-cs"/>
        </a:defRPr>
      </a:lvl4pPr>
      <a:lvl5pPr marL="200025" indent="-200025" algn="l" defTabSz="685800" rtl="0" eaLnBrk="1" latinLnBrk="0" hangingPunct="1">
        <a:lnSpc>
          <a:spcPct val="90000"/>
        </a:lnSpc>
        <a:spcBef>
          <a:spcPts val="0"/>
        </a:spcBef>
        <a:spcAft>
          <a:spcPts val="375"/>
        </a:spcAft>
        <a:buSzPct val="80000"/>
        <a:buFontTx/>
        <a:buBlip>
          <a:blip r:embed="rId24"/>
        </a:buBlip>
        <a:defRPr sz="10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ihk.de/karlsruhe/fachthemen/ausbildung/azubi-infocenter-7032934"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ihk.de/karlsruhe/fachthemen/ausbildung/azubis/ausbildungsabc/nachteilsausgleich-5588166" TargetMode="External"/><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83FADF30-4272-4BDE-953E-1331B12683F5}"/>
              </a:ext>
            </a:extLst>
          </p:cNvPr>
          <p:cNvSpPr>
            <a:spLocks noGrp="1"/>
          </p:cNvSpPr>
          <p:nvPr>
            <p:ph type="body" sz="quarter" idx="14"/>
          </p:nvPr>
        </p:nvSpPr>
        <p:spPr/>
        <p:txBody>
          <a:bodyPr>
            <a:normAutofit/>
          </a:bodyPr>
          <a:lstStyle/>
          <a:p>
            <a:pPr algn="ctr"/>
            <a:r>
              <a:rPr lang="de-DE" sz="2000"/>
              <a:t>OPA</a:t>
            </a:r>
          </a:p>
          <a:p>
            <a:pPr algn="ctr"/>
            <a:r>
              <a:rPr lang="de-DE" sz="2000"/>
              <a:t>Online-</a:t>
            </a:r>
            <a:r>
              <a:rPr lang="de-DE" sz="2000" err="1"/>
              <a:t>prüfungsanmeldung</a:t>
            </a:r>
            <a:endParaRPr lang="de-DE" sz="2000"/>
          </a:p>
        </p:txBody>
      </p:sp>
      <p:sp>
        <p:nvSpPr>
          <p:cNvPr id="4" name="Textplatzhalter 3">
            <a:extLst>
              <a:ext uri="{FF2B5EF4-FFF2-40B4-BE49-F238E27FC236}">
                <a16:creationId xmlns:a16="http://schemas.microsoft.com/office/drawing/2014/main" id="{7DB93111-03AF-45FC-B3B1-06BAF8F62E89}"/>
              </a:ext>
            </a:extLst>
          </p:cNvPr>
          <p:cNvSpPr>
            <a:spLocks noGrp="1"/>
          </p:cNvSpPr>
          <p:nvPr>
            <p:ph type="body" sz="quarter" idx="11"/>
          </p:nvPr>
        </p:nvSpPr>
        <p:spPr>
          <a:xfrm>
            <a:off x="4260801" y="3543281"/>
            <a:ext cx="4883200" cy="276626"/>
          </a:xfrm>
        </p:spPr>
        <p:txBody>
          <a:bodyPr>
            <a:normAutofit fontScale="85000" lnSpcReduction="20000"/>
          </a:bodyPr>
          <a:lstStyle/>
          <a:p>
            <a:r>
              <a:rPr lang="de-DE"/>
              <a:t>IHK Karlsruhe I 09/2026 für Auszubildende</a:t>
            </a:r>
          </a:p>
        </p:txBody>
      </p:sp>
    </p:spTree>
    <p:extLst>
      <p:ext uri="{BB962C8B-B14F-4D97-AF65-F5344CB8AC3E}">
        <p14:creationId xmlns:p14="http://schemas.microsoft.com/office/powerpoint/2010/main" val="14808639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C8126E6A-B9E9-4C8D-BEF5-D44E097B9E4E}"/>
              </a:ext>
            </a:extLst>
          </p:cNvPr>
          <p:cNvSpPr>
            <a:spLocks noGrp="1"/>
          </p:cNvSpPr>
          <p:nvPr>
            <p:ph type="body" sz="quarter" idx="11"/>
          </p:nvPr>
        </p:nvSpPr>
        <p:spPr>
          <a:xfrm>
            <a:off x="3685649" y="1622098"/>
            <a:ext cx="495997" cy="495997"/>
          </a:xfrm>
        </p:spPr>
        <p:txBody>
          <a:bodyPr/>
          <a:lstStyle/>
          <a:p>
            <a:r>
              <a:rPr lang="de-DE"/>
              <a:t>I</a:t>
            </a:r>
          </a:p>
        </p:txBody>
      </p:sp>
      <p:sp>
        <p:nvSpPr>
          <p:cNvPr id="6" name="Textplatzhalter 5">
            <a:extLst>
              <a:ext uri="{FF2B5EF4-FFF2-40B4-BE49-F238E27FC236}">
                <a16:creationId xmlns:a16="http://schemas.microsoft.com/office/drawing/2014/main" id="{A99BC837-5D5D-4B7D-A27A-08FB621B10B5}"/>
              </a:ext>
            </a:extLst>
          </p:cNvPr>
          <p:cNvSpPr>
            <a:spLocks noGrp="1"/>
          </p:cNvSpPr>
          <p:nvPr>
            <p:ph type="body" sz="quarter" idx="13"/>
          </p:nvPr>
        </p:nvSpPr>
        <p:spPr>
          <a:xfrm>
            <a:off x="3685649" y="2975855"/>
            <a:ext cx="495997" cy="495997"/>
          </a:xfrm>
        </p:spPr>
        <p:txBody>
          <a:bodyPr/>
          <a:lstStyle/>
          <a:p>
            <a:r>
              <a:rPr lang="de-DE"/>
              <a:t>II</a:t>
            </a:r>
          </a:p>
        </p:txBody>
      </p:sp>
      <p:sp>
        <p:nvSpPr>
          <p:cNvPr id="12" name="Textplatzhalter 11">
            <a:extLst>
              <a:ext uri="{FF2B5EF4-FFF2-40B4-BE49-F238E27FC236}">
                <a16:creationId xmlns:a16="http://schemas.microsoft.com/office/drawing/2014/main" id="{E2151692-552E-41E5-B9E8-1F5318943DF3}"/>
              </a:ext>
            </a:extLst>
          </p:cNvPr>
          <p:cNvSpPr>
            <a:spLocks noGrp="1"/>
          </p:cNvSpPr>
          <p:nvPr>
            <p:ph type="body" sz="quarter" idx="23"/>
          </p:nvPr>
        </p:nvSpPr>
        <p:spPr>
          <a:xfrm>
            <a:off x="4365987" y="2907164"/>
            <a:ext cx="4527188" cy="495997"/>
          </a:xfrm>
        </p:spPr>
        <p:txBody>
          <a:bodyPr/>
          <a:lstStyle/>
          <a:p>
            <a:r>
              <a:rPr lang="de-DE" sz="1600"/>
              <a:t>Bearbeitung und Abschluss der Prüfungsanmeldung</a:t>
            </a:r>
          </a:p>
        </p:txBody>
      </p:sp>
      <p:pic>
        <p:nvPicPr>
          <p:cNvPr id="11" name="Bildplatzhalter 10">
            <a:extLst>
              <a:ext uri="{FF2B5EF4-FFF2-40B4-BE49-F238E27FC236}">
                <a16:creationId xmlns:a16="http://schemas.microsoft.com/office/drawing/2014/main" id="{39912DEA-2E0D-461B-B239-F390D6B6069F}"/>
              </a:ext>
            </a:extLst>
          </p:cNvPr>
          <p:cNvPicPr>
            <a:picLocks noGrp="1" noChangeAspect="1"/>
          </p:cNvPicPr>
          <p:nvPr>
            <p:ph type="pic" sz="quarter" idx="10"/>
          </p:nvPr>
        </p:nvPicPr>
        <p:blipFill>
          <a:blip r:embed="rId3"/>
          <a:srcRect t="46" b="46"/>
          <a:stretch>
            <a:fillRect/>
          </a:stretch>
        </p:blipFill>
        <p:spPr>
          <a:xfrm>
            <a:off x="-12700" y="834950"/>
            <a:ext cx="3415199" cy="4308550"/>
          </a:xfrm>
          <a:prstGeom prst="rect">
            <a:avLst/>
          </a:prstGeom>
        </p:spPr>
      </p:pic>
      <p:sp>
        <p:nvSpPr>
          <p:cNvPr id="21" name="Textplatzhalter 20">
            <a:extLst>
              <a:ext uri="{FF2B5EF4-FFF2-40B4-BE49-F238E27FC236}">
                <a16:creationId xmlns:a16="http://schemas.microsoft.com/office/drawing/2014/main" id="{3C54F2CF-2D49-44A8-BD35-D1CBF16BF20F}"/>
              </a:ext>
            </a:extLst>
          </p:cNvPr>
          <p:cNvSpPr>
            <a:spLocks noGrp="1"/>
          </p:cNvSpPr>
          <p:nvPr>
            <p:ph type="body" sz="quarter" idx="12"/>
          </p:nvPr>
        </p:nvSpPr>
        <p:spPr>
          <a:xfrm>
            <a:off x="4365987" y="1622097"/>
            <a:ext cx="4527188" cy="495997"/>
          </a:xfrm>
        </p:spPr>
        <p:txBody>
          <a:bodyPr/>
          <a:lstStyle/>
          <a:p>
            <a:r>
              <a:rPr lang="de-DE" sz="1600"/>
              <a:t>Aktivierung der Online-Prüfungsanmeldung</a:t>
            </a:r>
          </a:p>
        </p:txBody>
      </p:sp>
    </p:spTree>
    <p:extLst>
      <p:ext uri="{BB962C8B-B14F-4D97-AF65-F5344CB8AC3E}">
        <p14:creationId xmlns:p14="http://schemas.microsoft.com/office/powerpoint/2010/main" val="3561559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0B5A0877-34E0-4C3D-A081-F8A162AF5D7E}"/>
              </a:ext>
            </a:extLst>
          </p:cNvPr>
          <p:cNvSpPr>
            <a:spLocks noGrp="1"/>
          </p:cNvSpPr>
          <p:nvPr>
            <p:ph type="title"/>
          </p:nvPr>
        </p:nvSpPr>
        <p:spPr/>
        <p:txBody>
          <a:bodyPr/>
          <a:lstStyle/>
          <a:p>
            <a:r>
              <a:rPr lang="de-DE"/>
              <a:t>I. Aktivierung der Online-Prüfungsanmeldung</a:t>
            </a:r>
          </a:p>
        </p:txBody>
      </p:sp>
      <p:sp>
        <p:nvSpPr>
          <p:cNvPr id="30" name="Inhaltsplatzhalter 2">
            <a:extLst>
              <a:ext uri="{FF2B5EF4-FFF2-40B4-BE49-F238E27FC236}">
                <a16:creationId xmlns:a16="http://schemas.microsoft.com/office/drawing/2014/main" id="{4819E19B-DB5A-CAB1-3D71-40675989BD89}"/>
              </a:ext>
            </a:extLst>
          </p:cNvPr>
          <p:cNvSpPr txBox="1">
            <a:spLocks/>
          </p:cNvSpPr>
          <p:nvPr/>
        </p:nvSpPr>
        <p:spPr>
          <a:xfrm>
            <a:off x="240323" y="957943"/>
            <a:ext cx="8620648" cy="4550805"/>
          </a:xfrm>
          <a:prstGeom prst="rect">
            <a:avLst/>
          </a:prstGeom>
        </p:spPr>
        <p:txBody>
          <a:bodyPr>
            <a:normAutofit/>
          </a:bodyPr>
          <a:lstStyle>
            <a:lvl1pPr marL="288000" indent="-288000" algn="l" defTabSz="914400" rtl="0" eaLnBrk="1" latinLnBrk="0" hangingPunct="1">
              <a:spcBef>
                <a:spcPts val="1200"/>
              </a:spcBef>
              <a:buClr>
                <a:schemeClr val="accent1"/>
              </a:buClr>
              <a:buFont typeface="Wingdings" panose="05000000000000000000" pitchFamily="2" charset="2"/>
              <a:buChar char="§"/>
              <a:defRPr sz="1600" kern="1200">
                <a:solidFill>
                  <a:schemeClr val="bg2"/>
                </a:solidFill>
                <a:latin typeface="+mn-lt"/>
                <a:ea typeface="+mn-ea"/>
                <a:cs typeface="+mn-cs"/>
              </a:defRPr>
            </a:lvl1pPr>
            <a:lvl2pPr marL="576000" indent="-288000" algn="l" defTabSz="914400" rtl="0" eaLnBrk="1" latinLnBrk="0" hangingPunct="1">
              <a:spcBef>
                <a:spcPts val="600"/>
              </a:spcBef>
              <a:buClr>
                <a:schemeClr val="accent1"/>
              </a:buClr>
              <a:buFont typeface="Arial" panose="020B0604020202020204" pitchFamily="34" charset="0"/>
              <a:buChar char="–"/>
              <a:defRPr sz="1400" kern="1200">
                <a:solidFill>
                  <a:schemeClr val="bg2"/>
                </a:solidFill>
                <a:latin typeface="+mn-lt"/>
                <a:ea typeface="+mn-ea"/>
                <a:cs typeface="+mn-cs"/>
              </a:defRPr>
            </a:lvl2pPr>
            <a:lvl3pPr marL="864000" indent="-288000" algn="l" defTabSz="914400" rtl="0" eaLnBrk="1" latinLnBrk="0" hangingPunct="1">
              <a:spcBef>
                <a:spcPts val="600"/>
              </a:spcBef>
              <a:buClr>
                <a:schemeClr val="accent1"/>
              </a:buClr>
              <a:buFont typeface="Symbol" panose="05050102010706020507" pitchFamily="18" charset="2"/>
              <a:buChar char="-"/>
              <a:defRPr sz="1200" kern="1200">
                <a:solidFill>
                  <a:schemeClr val="bg2"/>
                </a:solidFill>
                <a:latin typeface="+mn-lt"/>
                <a:ea typeface="+mn-ea"/>
                <a:cs typeface="+mn-cs"/>
              </a:defRPr>
            </a:lvl3pPr>
            <a:lvl4pPr marL="1152000" indent="-288000" algn="l" defTabSz="914400" rtl="0" eaLnBrk="1" latinLnBrk="0" hangingPunct="1">
              <a:spcBef>
                <a:spcPts val="600"/>
              </a:spcBef>
              <a:buClr>
                <a:schemeClr val="accent1"/>
              </a:buClr>
              <a:buFont typeface="Symbol" panose="05050102010706020507" pitchFamily="18" charset="2"/>
              <a:buChar char="-"/>
              <a:defRPr sz="1200" kern="1200">
                <a:solidFill>
                  <a:schemeClr val="bg2"/>
                </a:solidFill>
                <a:latin typeface="+mn-lt"/>
                <a:ea typeface="+mn-ea"/>
                <a:cs typeface="+mn-cs"/>
              </a:defRPr>
            </a:lvl4pPr>
            <a:lvl5pPr marL="1440000" indent="-288000" algn="l" defTabSz="914400" rtl="0" eaLnBrk="1" latinLnBrk="0" hangingPunct="1">
              <a:spcBef>
                <a:spcPts val="600"/>
              </a:spcBef>
              <a:buClr>
                <a:schemeClr val="accent1"/>
              </a:buClr>
              <a:buFont typeface="Symbol" panose="05050102010706020507" pitchFamily="18" charset="2"/>
              <a:buChar char="-"/>
              <a:defRPr sz="1200" kern="120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indent="-342900">
              <a:buFont typeface="Wingdings" panose="05000000000000000000" pitchFamily="2" charset="2"/>
              <a:buAutoNum type="arabicPeriod"/>
            </a:pPr>
            <a:r>
              <a:rPr lang="de-DE" sz="1200">
                <a:solidFill>
                  <a:schemeClr val="tx1">
                    <a:lumMod val="10000"/>
                  </a:schemeClr>
                </a:solidFill>
              </a:rPr>
              <a:t>Registrierung AZUBI-Infocenter (Voraussetzung)</a:t>
            </a:r>
          </a:p>
        </p:txBody>
      </p:sp>
      <p:sp>
        <p:nvSpPr>
          <p:cNvPr id="2" name="Textfeld 1">
            <a:extLst>
              <a:ext uri="{FF2B5EF4-FFF2-40B4-BE49-F238E27FC236}">
                <a16:creationId xmlns:a16="http://schemas.microsoft.com/office/drawing/2014/main" id="{C6E19DFE-197E-03D1-288A-A440CE4267F8}"/>
              </a:ext>
            </a:extLst>
          </p:cNvPr>
          <p:cNvSpPr txBox="1"/>
          <p:nvPr/>
        </p:nvSpPr>
        <p:spPr>
          <a:xfrm>
            <a:off x="283029" y="1318957"/>
            <a:ext cx="7910286" cy="938719"/>
          </a:xfrm>
          <a:prstGeom prst="rect">
            <a:avLst/>
          </a:prstGeom>
          <a:noFill/>
        </p:spPr>
        <p:txBody>
          <a:bodyPr wrap="square" lIns="91440" tIns="45720" rIns="91440" bIns="45720" rtlCol="0" anchor="t">
            <a:spAutoFit/>
          </a:bodyPr>
          <a:lstStyle/>
          <a:p>
            <a:pPr fontAlgn="base"/>
            <a:r>
              <a:rPr lang="de-DE" sz="1100">
                <a:solidFill>
                  <a:schemeClr val="tx1">
                    <a:lumMod val="10000"/>
                  </a:schemeClr>
                </a:solidFill>
              </a:rPr>
              <a:t>Um die Online-Prüfungsanmeldung nutzen zu können, müssen Sie im Azubi-Infocenter registriert sein. </a:t>
            </a:r>
            <a:r>
              <a:rPr lang="de-DE" sz="1100" u="sng">
                <a:solidFill>
                  <a:schemeClr val="tx1">
                    <a:lumMod val="10000"/>
                  </a:schemeClr>
                </a:solidFill>
                <a:highlight>
                  <a:srgbClr val="FFFFFF"/>
                </a:highlight>
                <a:hlinkClick r:id="rId2">
                  <a:extLst>
                    <a:ext uri="{A12FA001-AC4F-418D-AE19-62706E023703}">
                      <ahyp:hlinkClr xmlns:ahyp="http://schemas.microsoft.com/office/drawing/2018/hyperlinkcolor" val="tx"/>
                    </a:ext>
                  </a:extLst>
                </a:hlinkClick>
              </a:rPr>
              <a:t>Hier</a:t>
            </a:r>
            <a:r>
              <a:rPr lang="de-DE" sz="1100">
                <a:solidFill>
                  <a:schemeClr val="tx1">
                    <a:lumMod val="10000"/>
                  </a:schemeClr>
                </a:solidFill>
              </a:rPr>
              <a:t> finden Sie den Leitfaden zur Registrierung. </a:t>
            </a:r>
          </a:p>
          <a:p>
            <a:pPr fontAlgn="base"/>
            <a:r>
              <a:rPr lang="de-DE" sz="1100">
                <a:solidFill>
                  <a:schemeClr val="tx1">
                    <a:lumMod val="10000"/>
                  </a:schemeClr>
                </a:solidFill>
              </a:rPr>
              <a:t>Sobald Sie sich registriert und aktiviert haben, können Sie im Anschluss die Anwendung Online-Prüfungsanmeldung nutzen. Die Zugangsdaten sind identisch.</a:t>
            </a:r>
          </a:p>
          <a:p>
            <a:pPr algn="l"/>
            <a:endParaRPr lang="de-DE" sz="1100">
              <a:solidFill>
                <a:schemeClr val="bg2"/>
              </a:solidFill>
            </a:endParaRPr>
          </a:p>
        </p:txBody>
      </p:sp>
      <p:pic>
        <p:nvPicPr>
          <p:cNvPr id="6" name="Grafik 5">
            <a:extLst>
              <a:ext uri="{FF2B5EF4-FFF2-40B4-BE49-F238E27FC236}">
                <a16:creationId xmlns:a16="http://schemas.microsoft.com/office/drawing/2014/main" id="{689CD426-D059-6C1E-1303-ED59E60B31D7}"/>
              </a:ext>
            </a:extLst>
          </p:cNvPr>
          <p:cNvPicPr>
            <a:picLocks noChangeAspect="1"/>
          </p:cNvPicPr>
          <p:nvPr/>
        </p:nvPicPr>
        <p:blipFill>
          <a:blip r:embed="rId3"/>
          <a:stretch>
            <a:fillRect/>
          </a:stretch>
        </p:blipFill>
        <p:spPr>
          <a:xfrm>
            <a:off x="2207340" y="2196189"/>
            <a:ext cx="4061664" cy="2504623"/>
          </a:xfrm>
          <a:prstGeom prst="rect">
            <a:avLst/>
          </a:prstGeom>
        </p:spPr>
      </p:pic>
    </p:spTree>
    <p:extLst>
      <p:ext uri="{BB962C8B-B14F-4D97-AF65-F5344CB8AC3E}">
        <p14:creationId xmlns:p14="http://schemas.microsoft.com/office/powerpoint/2010/main" val="8594442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3BF624-1A7D-83DF-4289-5462B633A697}"/>
              </a:ext>
            </a:extLst>
          </p:cNvPr>
          <p:cNvSpPr>
            <a:spLocks noGrp="1"/>
          </p:cNvSpPr>
          <p:nvPr>
            <p:ph type="title"/>
          </p:nvPr>
        </p:nvSpPr>
        <p:spPr/>
        <p:txBody>
          <a:bodyPr/>
          <a:lstStyle/>
          <a:p>
            <a:r>
              <a:rPr lang="de-DE"/>
              <a:t>II. Bearbeitung der Prüfungsanmeldung</a:t>
            </a:r>
          </a:p>
        </p:txBody>
      </p:sp>
      <p:sp>
        <p:nvSpPr>
          <p:cNvPr id="5" name="Inhaltsplatzhalter 3">
            <a:extLst>
              <a:ext uri="{FF2B5EF4-FFF2-40B4-BE49-F238E27FC236}">
                <a16:creationId xmlns:a16="http://schemas.microsoft.com/office/drawing/2014/main" id="{90B81016-79D2-EFD5-06A6-DE9DDD69463B}"/>
              </a:ext>
            </a:extLst>
          </p:cNvPr>
          <p:cNvSpPr txBox="1">
            <a:spLocks/>
          </p:cNvSpPr>
          <p:nvPr/>
        </p:nvSpPr>
        <p:spPr>
          <a:xfrm>
            <a:off x="297543" y="892629"/>
            <a:ext cx="7058129" cy="391886"/>
          </a:xfrm>
          <a:prstGeom prst="rect">
            <a:avLst/>
          </a:prstGeom>
        </p:spPr>
        <p:txBody>
          <a:bodyPr>
            <a:noAutofit/>
          </a:bodyPr>
          <a:lstStyle>
            <a:lvl1pPr marL="288000" indent="-288000" algn="l" defTabSz="914400" rtl="0" eaLnBrk="1" latinLnBrk="0" hangingPunct="1">
              <a:spcBef>
                <a:spcPts val="1200"/>
              </a:spcBef>
              <a:buClr>
                <a:schemeClr val="accent1"/>
              </a:buClr>
              <a:buFont typeface="Wingdings" panose="05000000000000000000" pitchFamily="2" charset="2"/>
              <a:buChar char="§"/>
              <a:defRPr sz="1600" kern="1200">
                <a:solidFill>
                  <a:schemeClr val="bg2"/>
                </a:solidFill>
                <a:latin typeface="+mn-lt"/>
                <a:ea typeface="+mn-ea"/>
                <a:cs typeface="+mn-cs"/>
              </a:defRPr>
            </a:lvl1pPr>
            <a:lvl2pPr marL="576000" indent="-288000" algn="l" defTabSz="914400" rtl="0" eaLnBrk="1" latinLnBrk="0" hangingPunct="1">
              <a:spcBef>
                <a:spcPts val="600"/>
              </a:spcBef>
              <a:buClr>
                <a:schemeClr val="accent1"/>
              </a:buClr>
              <a:buFont typeface="Arial" panose="020B0604020202020204" pitchFamily="34" charset="0"/>
              <a:buChar char="–"/>
              <a:defRPr sz="1400" kern="1200">
                <a:solidFill>
                  <a:schemeClr val="bg2"/>
                </a:solidFill>
                <a:latin typeface="+mn-lt"/>
                <a:ea typeface="+mn-ea"/>
                <a:cs typeface="+mn-cs"/>
              </a:defRPr>
            </a:lvl2pPr>
            <a:lvl3pPr marL="864000" indent="-288000" algn="l" defTabSz="914400" rtl="0" eaLnBrk="1" latinLnBrk="0" hangingPunct="1">
              <a:spcBef>
                <a:spcPts val="600"/>
              </a:spcBef>
              <a:buClr>
                <a:schemeClr val="accent1"/>
              </a:buClr>
              <a:buFont typeface="Symbol" panose="05050102010706020507" pitchFamily="18" charset="2"/>
              <a:buChar char="-"/>
              <a:defRPr sz="1200" kern="1200">
                <a:solidFill>
                  <a:schemeClr val="bg2"/>
                </a:solidFill>
                <a:latin typeface="+mn-lt"/>
                <a:ea typeface="+mn-ea"/>
                <a:cs typeface="+mn-cs"/>
              </a:defRPr>
            </a:lvl3pPr>
            <a:lvl4pPr marL="1152000" indent="-288000" algn="l" defTabSz="914400" rtl="0" eaLnBrk="1" latinLnBrk="0" hangingPunct="1">
              <a:spcBef>
                <a:spcPts val="600"/>
              </a:spcBef>
              <a:buClr>
                <a:schemeClr val="accent1"/>
              </a:buClr>
              <a:buFont typeface="Symbol" panose="05050102010706020507" pitchFamily="18" charset="2"/>
              <a:buChar char="-"/>
              <a:defRPr sz="1200" kern="1200">
                <a:solidFill>
                  <a:schemeClr val="bg2"/>
                </a:solidFill>
                <a:latin typeface="+mn-lt"/>
                <a:ea typeface="+mn-ea"/>
                <a:cs typeface="+mn-cs"/>
              </a:defRPr>
            </a:lvl4pPr>
            <a:lvl5pPr marL="1440000" indent="-288000" algn="l" defTabSz="914400" rtl="0" eaLnBrk="1" latinLnBrk="0" hangingPunct="1">
              <a:spcBef>
                <a:spcPts val="600"/>
              </a:spcBef>
              <a:buClr>
                <a:schemeClr val="accent1"/>
              </a:buClr>
              <a:buFont typeface="Symbol" panose="05050102010706020507" pitchFamily="18" charset="2"/>
              <a:buChar char="-"/>
              <a:defRPr sz="1200" kern="120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de-DE" sz="1100">
                <a:solidFill>
                  <a:schemeClr val="tx1">
                    <a:lumMod val="10000"/>
                  </a:schemeClr>
                </a:solidFill>
                <a:highlight>
                  <a:srgbClr val="FFFF00"/>
                </a:highlight>
              </a:rPr>
              <a:t>Sobald Ihr Ausbildungsbetrieb die Prüfungsanmeldung ausgefüllt und an Sie weitergeleitet hat, bekommen Sie an die E-Mail-Adresse, mit der Sie sich registriert haben, eine Infomail zugeschickt. </a:t>
            </a:r>
          </a:p>
        </p:txBody>
      </p:sp>
      <p:sp>
        <p:nvSpPr>
          <p:cNvPr id="4" name="Textfeld 3">
            <a:extLst>
              <a:ext uri="{FF2B5EF4-FFF2-40B4-BE49-F238E27FC236}">
                <a16:creationId xmlns:a16="http://schemas.microsoft.com/office/drawing/2014/main" id="{D198E15D-101A-AFE5-C669-904D1FA6B0FF}"/>
              </a:ext>
            </a:extLst>
          </p:cNvPr>
          <p:cNvSpPr txBox="1"/>
          <p:nvPr/>
        </p:nvSpPr>
        <p:spPr>
          <a:xfrm>
            <a:off x="141119" y="1394779"/>
            <a:ext cx="1503938" cy="646331"/>
          </a:xfrm>
          <a:prstGeom prst="rect">
            <a:avLst/>
          </a:prstGeom>
          <a:noFill/>
        </p:spPr>
        <p:txBody>
          <a:bodyPr wrap="none" rtlCol="0">
            <a:spAutoFit/>
          </a:bodyPr>
          <a:lstStyle/>
          <a:p>
            <a:pPr marL="228600" indent="-228600" algn="l">
              <a:buAutoNum type="arabicPeriod"/>
            </a:pPr>
            <a:r>
              <a:rPr lang="de-DE" sz="1200" b="1">
                <a:solidFill>
                  <a:schemeClr val="bg2"/>
                </a:solidFill>
              </a:rPr>
              <a:t>E-Mail mit Link</a:t>
            </a:r>
          </a:p>
          <a:p>
            <a:pPr marL="228600" indent="-228600" algn="l">
              <a:buAutoNum type="arabicPeriod"/>
            </a:pPr>
            <a:endParaRPr lang="de-DE" sz="1200" b="1">
              <a:solidFill>
                <a:schemeClr val="bg2"/>
              </a:solidFill>
            </a:endParaRPr>
          </a:p>
          <a:p>
            <a:pPr algn="l"/>
            <a:endParaRPr lang="de-DE" sz="1200" b="1">
              <a:solidFill>
                <a:schemeClr val="bg2"/>
              </a:solidFill>
            </a:endParaRPr>
          </a:p>
        </p:txBody>
      </p:sp>
      <p:sp>
        <p:nvSpPr>
          <p:cNvPr id="7" name="Textfeld 6">
            <a:extLst>
              <a:ext uri="{FF2B5EF4-FFF2-40B4-BE49-F238E27FC236}">
                <a16:creationId xmlns:a16="http://schemas.microsoft.com/office/drawing/2014/main" id="{BCA107B7-007B-06E3-3DFD-6FDB52C172EE}"/>
              </a:ext>
            </a:extLst>
          </p:cNvPr>
          <p:cNvSpPr txBox="1"/>
          <p:nvPr/>
        </p:nvSpPr>
        <p:spPr>
          <a:xfrm>
            <a:off x="3999406" y="2036274"/>
            <a:ext cx="572593" cy="307777"/>
          </a:xfrm>
          <a:prstGeom prst="rect">
            <a:avLst/>
          </a:prstGeom>
          <a:noFill/>
        </p:spPr>
        <p:txBody>
          <a:bodyPr wrap="none" rtlCol="0">
            <a:spAutoFit/>
          </a:bodyPr>
          <a:lstStyle/>
          <a:p>
            <a:pPr algn="l"/>
            <a:r>
              <a:rPr lang="de-DE" sz="1400" b="1">
                <a:solidFill>
                  <a:schemeClr val="bg2"/>
                </a:solidFill>
              </a:rPr>
              <a:t>oder</a:t>
            </a:r>
            <a:endParaRPr lang="de-DE" b="1">
              <a:solidFill>
                <a:schemeClr val="bg2"/>
              </a:solidFill>
            </a:endParaRPr>
          </a:p>
        </p:txBody>
      </p:sp>
      <p:sp>
        <p:nvSpPr>
          <p:cNvPr id="11" name="Textfeld 10">
            <a:extLst>
              <a:ext uri="{FF2B5EF4-FFF2-40B4-BE49-F238E27FC236}">
                <a16:creationId xmlns:a16="http://schemas.microsoft.com/office/drawing/2014/main" id="{62701475-D24A-F68E-349F-1218FB0910F0}"/>
              </a:ext>
            </a:extLst>
          </p:cNvPr>
          <p:cNvSpPr txBox="1"/>
          <p:nvPr/>
        </p:nvSpPr>
        <p:spPr>
          <a:xfrm>
            <a:off x="1897348" y="4238657"/>
            <a:ext cx="8921105" cy="261610"/>
          </a:xfrm>
          <a:prstGeom prst="rect">
            <a:avLst/>
          </a:prstGeom>
          <a:noFill/>
        </p:spPr>
        <p:txBody>
          <a:bodyPr wrap="square" rtlCol="0">
            <a:spAutoFit/>
          </a:bodyPr>
          <a:lstStyle/>
          <a:p>
            <a:r>
              <a:rPr lang="de-DE" sz="1100">
                <a:solidFill>
                  <a:schemeClr val="tx1">
                    <a:lumMod val="10000"/>
                  </a:schemeClr>
                </a:solidFill>
              </a:rPr>
              <a:t>Wenn Sie auf den Link gehen, können Sie sich mit Ihren Zugangsdaten für das Azubi-Center einloggen. </a:t>
            </a:r>
            <a:endParaRPr lang="de-DE" sz="900">
              <a:solidFill>
                <a:schemeClr val="tx1">
                  <a:lumMod val="10000"/>
                </a:schemeClr>
              </a:solidFill>
            </a:endParaRPr>
          </a:p>
        </p:txBody>
      </p:sp>
      <p:pic>
        <p:nvPicPr>
          <p:cNvPr id="3" name="Grafik 2">
            <a:extLst>
              <a:ext uri="{FF2B5EF4-FFF2-40B4-BE49-F238E27FC236}">
                <a16:creationId xmlns:a16="http://schemas.microsoft.com/office/drawing/2014/main" id="{FEDEB782-3761-23E8-628C-D5FA3C039EDB}"/>
              </a:ext>
            </a:extLst>
          </p:cNvPr>
          <p:cNvPicPr>
            <a:picLocks noChangeAspect="1"/>
          </p:cNvPicPr>
          <p:nvPr/>
        </p:nvPicPr>
        <p:blipFill>
          <a:blip r:embed="rId2"/>
          <a:stretch>
            <a:fillRect/>
          </a:stretch>
        </p:blipFill>
        <p:spPr>
          <a:xfrm>
            <a:off x="141119" y="1717945"/>
            <a:ext cx="6912429" cy="2202383"/>
          </a:xfrm>
          <a:prstGeom prst="rect">
            <a:avLst/>
          </a:prstGeom>
        </p:spPr>
      </p:pic>
      <p:cxnSp>
        <p:nvCxnSpPr>
          <p:cNvPr id="13" name="Gerade Verbindung mit Pfeil 12">
            <a:extLst>
              <a:ext uri="{FF2B5EF4-FFF2-40B4-BE49-F238E27FC236}">
                <a16:creationId xmlns:a16="http://schemas.microsoft.com/office/drawing/2014/main" id="{E7E9E0A2-99CB-BEA5-5157-83BBDDDEC3B7}"/>
              </a:ext>
            </a:extLst>
          </p:cNvPr>
          <p:cNvCxnSpPr/>
          <p:nvPr/>
        </p:nvCxnSpPr>
        <p:spPr>
          <a:xfrm>
            <a:off x="1052286" y="3323771"/>
            <a:ext cx="703943" cy="8200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9914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2CBC08-E2D7-EA88-B758-4EF828EEEFF2}"/>
              </a:ext>
            </a:extLst>
          </p:cNvPr>
          <p:cNvSpPr>
            <a:spLocks noGrp="1"/>
          </p:cNvSpPr>
          <p:nvPr>
            <p:ph type="title"/>
          </p:nvPr>
        </p:nvSpPr>
        <p:spPr/>
        <p:txBody>
          <a:bodyPr/>
          <a:lstStyle/>
          <a:p>
            <a:r>
              <a:rPr lang="de-DE"/>
              <a:t>II. Bearbeitung der Prüfungsanmeldung</a:t>
            </a:r>
          </a:p>
        </p:txBody>
      </p:sp>
      <p:sp>
        <p:nvSpPr>
          <p:cNvPr id="4" name="Textfeld 3">
            <a:extLst>
              <a:ext uri="{FF2B5EF4-FFF2-40B4-BE49-F238E27FC236}">
                <a16:creationId xmlns:a16="http://schemas.microsoft.com/office/drawing/2014/main" id="{05B84BBB-4162-9B23-35E6-3EC369908B36}"/>
              </a:ext>
            </a:extLst>
          </p:cNvPr>
          <p:cNvSpPr txBox="1"/>
          <p:nvPr/>
        </p:nvSpPr>
        <p:spPr>
          <a:xfrm>
            <a:off x="195944" y="1082584"/>
            <a:ext cx="7254134" cy="261610"/>
          </a:xfrm>
          <a:prstGeom prst="rect">
            <a:avLst/>
          </a:prstGeom>
          <a:noFill/>
        </p:spPr>
        <p:txBody>
          <a:bodyPr wrap="square" rtlCol="0">
            <a:spAutoFit/>
          </a:bodyPr>
          <a:lstStyle/>
          <a:p>
            <a:r>
              <a:rPr lang="de-DE" sz="1100">
                <a:solidFill>
                  <a:schemeClr val="tx1">
                    <a:lumMod val="10000"/>
                  </a:schemeClr>
                </a:solidFill>
              </a:rPr>
              <a:t>Nach erfolgreichem Login wird Ihnen die zu bearbeitende Anmeldung angezeigt. </a:t>
            </a:r>
          </a:p>
        </p:txBody>
      </p:sp>
      <p:pic>
        <p:nvPicPr>
          <p:cNvPr id="5" name="Grafik 4">
            <a:extLst>
              <a:ext uri="{FF2B5EF4-FFF2-40B4-BE49-F238E27FC236}">
                <a16:creationId xmlns:a16="http://schemas.microsoft.com/office/drawing/2014/main" id="{BF688A38-6ED8-121D-BB5E-A66C3C824773}"/>
              </a:ext>
            </a:extLst>
          </p:cNvPr>
          <p:cNvPicPr>
            <a:picLocks noChangeAspect="1"/>
          </p:cNvPicPr>
          <p:nvPr/>
        </p:nvPicPr>
        <p:blipFill>
          <a:blip r:embed="rId2"/>
          <a:stretch>
            <a:fillRect/>
          </a:stretch>
        </p:blipFill>
        <p:spPr>
          <a:xfrm>
            <a:off x="145141" y="1602842"/>
            <a:ext cx="6490947" cy="2130767"/>
          </a:xfrm>
          <a:prstGeom prst="rect">
            <a:avLst/>
          </a:prstGeom>
        </p:spPr>
      </p:pic>
      <p:sp>
        <p:nvSpPr>
          <p:cNvPr id="8" name="Textfeld 7">
            <a:extLst>
              <a:ext uri="{FF2B5EF4-FFF2-40B4-BE49-F238E27FC236}">
                <a16:creationId xmlns:a16="http://schemas.microsoft.com/office/drawing/2014/main" id="{7462A677-9371-0104-D8D0-09A48520D8F2}"/>
              </a:ext>
            </a:extLst>
          </p:cNvPr>
          <p:cNvSpPr txBox="1"/>
          <p:nvPr/>
        </p:nvSpPr>
        <p:spPr>
          <a:xfrm>
            <a:off x="145141" y="4130945"/>
            <a:ext cx="5715026" cy="523220"/>
          </a:xfrm>
          <a:prstGeom prst="rect">
            <a:avLst/>
          </a:prstGeom>
          <a:noFill/>
        </p:spPr>
        <p:txBody>
          <a:bodyPr wrap="none" rtlCol="0">
            <a:spAutoFit/>
          </a:bodyPr>
          <a:lstStyle/>
          <a:p>
            <a:r>
              <a:rPr lang="de-DE" sz="1000">
                <a:solidFill>
                  <a:schemeClr val="tx1">
                    <a:lumMod val="10000"/>
                  </a:schemeClr>
                </a:solidFill>
                <a:highlight>
                  <a:srgbClr val="FFFF00"/>
                </a:highlight>
              </a:rPr>
              <a:t>Bei Rückfragen können Sie sich jederzeit an Ihre/n zuständige/n Prüfungskoordinator/-in wenden. </a:t>
            </a:r>
          </a:p>
          <a:p>
            <a:pPr algn="l"/>
            <a:endParaRPr lang="de-DE">
              <a:solidFill>
                <a:schemeClr val="bg2"/>
              </a:solidFill>
            </a:endParaRPr>
          </a:p>
        </p:txBody>
      </p:sp>
    </p:spTree>
    <p:extLst>
      <p:ext uri="{BB962C8B-B14F-4D97-AF65-F5344CB8AC3E}">
        <p14:creationId xmlns:p14="http://schemas.microsoft.com/office/powerpoint/2010/main" val="17368974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E58183-332A-1B21-DF6E-86A8E7D6992F}"/>
              </a:ext>
            </a:extLst>
          </p:cNvPr>
          <p:cNvSpPr>
            <a:spLocks noGrp="1"/>
          </p:cNvSpPr>
          <p:nvPr>
            <p:ph type="title"/>
          </p:nvPr>
        </p:nvSpPr>
        <p:spPr/>
        <p:txBody>
          <a:bodyPr/>
          <a:lstStyle/>
          <a:p>
            <a:r>
              <a:rPr lang="de-DE"/>
              <a:t>Schritt für Schritt </a:t>
            </a:r>
          </a:p>
        </p:txBody>
      </p:sp>
      <p:sp>
        <p:nvSpPr>
          <p:cNvPr id="3" name="Inhaltsplatzhalter 2">
            <a:extLst>
              <a:ext uri="{FF2B5EF4-FFF2-40B4-BE49-F238E27FC236}">
                <a16:creationId xmlns:a16="http://schemas.microsoft.com/office/drawing/2014/main" id="{07306242-2042-81AF-16B1-409AD3CB83B8}"/>
              </a:ext>
            </a:extLst>
          </p:cNvPr>
          <p:cNvSpPr txBox="1">
            <a:spLocks/>
          </p:cNvSpPr>
          <p:nvPr/>
        </p:nvSpPr>
        <p:spPr>
          <a:xfrm>
            <a:off x="0" y="1154831"/>
            <a:ext cx="8714232" cy="4351338"/>
          </a:xfrm>
          <a:prstGeom prst="rect">
            <a:avLst/>
          </a:prstGeom>
        </p:spPr>
        <p:txBody>
          <a:bodyPr/>
          <a:lstStyle>
            <a:lvl1pPr marL="288000" indent="-288000" algn="l" defTabSz="914400" rtl="0" eaLnBrk="1" latinLnBrk="0" hangingPunct="1">
              <a:spcBef>
                <a:spcPts val="1200"/>
              </a:spcBef>
              <a:buClr>
                <a:schemeClr val="accent1"/>
              </a:buClr>
              <a:buFont typeface="Wingdings" panose="05000000000000000000" pitchFamily="2" charset="2"/>
              <a:buChar char="§"/>
              <a:defRPr sz="1600" kern="1200">
                <a:solidFill>
                  <a:schemeClr val="bg2"/>
                </a:solidFill>
                <a:latin typeface="+mn-lt"/>
                <a:ea typeface="+mn-ea"/>
                <a:cs typeface="+mn-cs"/>
              </a:defRPr>
            </a:lvl1pPr>
            <a:lvl2pPr marL="576000" indent="-288000" algn="l" defTabSz="914400" rtl="0" eaLnBrk="1" latinLnBrk="0" hangingPunct="1">
              <a:spcBef>
                <a:spcPts val="600"/>
              </a:spcBef>
              <a:buClr>
                <a:schemeClr val="accent1"/>
              </a:buClr>
              <a:buFont typeface="Arial" panose="020B0604020202020204" pitchFamily="34" charset="0"/>
              <a:buChar char="–"/>
              <a:defRPr sz="1400" kern="1200">
                <a:solidFill>
                  <a:schemeClr val="bg2"/>
                </a:solidFill>
                <a:latin typeface="+mn-lt"/>
                <a:ea typeface="+mn-ea"/>
                <a:cs typeface="+mn-cs"/>
              </a:defRPr>
            </a:lvl2pPr>
            <a:lvl3pPr marL="864000" indent="-288000" algn="l" defTabSz="914400" rtl="0" eaLnBrk="1" latinLnBrk="0" hangingPunct="1">
              <a:spcBef>
                <a:spcPts val="600"/>
              </a:spcBef>
              <a:buClr>
                <a:schemeClr val="accent1"/>
              </a:buClr>
              <a:buFont typeface="Symbol" panose="05050102010706020507" pitchFamily="18" charset="2"/>
              <a:buChar char="-"/>
              <a:defRPr sz="1200" kern="1200">
                <a:solidFill>
                  <a:schemeClr val="bg2"/>
                </a:solidFill>
                <a:latin typeface="+mn-lt"/>
                <a:ea typeface="+mn-ea"/>
                <a:cs typeface="+mn-cs"/>
              </a:defRPr>
            </a:lvl3pPr>
            <a:lvl4pPr marL="1152000" indent="-288000" algn="l" defTabSz="914400" rtl="0" eaLnBrk="1" latinLnBrk="0" hangingPunct="1">
              <a:spcBef>
                <a:spcPts val="600"/>
              </a:spcBef>
              <a:buClr>
                <a:schemeClr val="accent1"/>
              </a:buClr>
              <a:buFont typeface="Symbol" panose="05050102010706020507" pitchFamily="18" charset="2"/>
              <a:buChar char="-"/>
              <a:defRPr sz="1200" kern="1200">
                <a:solidFill>
                  <a:schemeClr val="bg2"/>
                </a:solidFill>
                <a:latin typeface="+mn-lt"/>
                <a:ea typeface="+mn-ea"/>
                <a:cs typeface="+mn-cs"/>
              </a:defRPr>
            </a:lvl4pPr>
            <a:lvl5pPr marL="1440000" indent="-288000" algn="l" defTabSz="914400" rtl="0" eaLnBrk="1" latinLnBrk="0" hangingPunct="1">
              <a:spcBef>
                <a:spcPts val="600"/>
              </a:spcBef>
              <a:buClr>
                <a:schemeClr val="accent1"/>
              </a:buClr>
              <a:buFont typeface="Symbol" panose="05050102010706020507" pitchFamily="18" charset="2"/>
              <a:buChar char="-"/>
              <a:defRPr sz="1200" kern="120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de-DE"/>
          </a:p>
        </p:txBody>
      </p:sp>
      <p:pic>
        <p:nvPicPr>
          <p:cNvPr id="4" name="Grafik 3">
            <a:extLst>
              <a:ext uri="{FF2B5EF4-FFF2-40B4-BE49-F238E27FC236}">
                <a16:creationId xmlns:a16="http://schemas.microsoft.com/office/drawing/2014/main" id="{260CC4B6-5A5F-CAAE-BD69-9C25BA705C45}"/>
              </a:ext>
            </a:extLst>
          </p:cNvPr>
          <p:cNvPicPr>
            <a:picLocks noChangeAspect="1"/>
          </p:cNvPicPr>
          <p:nvPr/>
        </p:nvPicPr>
        <p:blipFill>
          <a:blip r:embed="rId2"/>
          <a:stretch>
            <a:fillRect/>
          </a:stretch>
        </p:blipFill>
        <p:spPr>
          <a:xfrm>
            <a:off x="928115" y="1285699"/>
            <a:ext cx="6858000" cy="476881"/>
          </a:xfrm>
          <a:prstGeom prst="rect">
            <a:avLst/>
          </a:prstGeom>
        </p:spPr>
      </p:pic>
      <p:sp>
        <p:nvSpPr>
          <p:cNvPr id="8" name="Textfeld 7">
            <a:extLst>
              <a:ext uri="{FF2B5EF4-FFF2-40B4-BE49-F238E27FC236}">
                <a16:creationId xmlns:a16="http://schemas.microsoft.com/office/drawing/2014/main" id="{5F41749F-623F-17B5-B366-74E4E5BB8A9B}"/>
              </a:ext>
            </a:extLst>
          </p:cNvPr>
          <p:cNvSpPr txBox="1"/>
          <p:nvPr/>
        </p:nvSpPr>
        <p:spPr>
          <a:xfrm>
            <a:off x="2460171" y="1762580"/>
            <a:ext cx="4223657" cy="369332"/>
          </a:xfrm>
          <a:prstGeom prst="rect">
            <a:avLst/>
          </a:prstGeom>
          <a:noFill/>
        </p:spPr>
        <p:txBody>
          <a:bodyPr wrap="square">
            <a:spAutoFit/>
          </a:bodyPr>
          <a:lstStyle/>
          <a:p>
            <a:r>
              <a:rPr lang="de-DE" sz="1100" b="0" i="0">
                <a:solidFill>
                  <a:schemeClr val="tx1">
                    <a:lumMod val="10000"/>
                  </a:schemeClr>
                </a:solidFill>
                <a:effectLst/>
                <a:highlight>
                  <a:srgbClr val="FFFF00"/>
                </a:highlight>
                <a:latin typeface="+mn-lt"/>
              </a:rPr>
              <a:t>Alle Felder, die mit * gekennzeichnet sind, sind Pflichtfelder. </a:t>
            </a:r>
            <a:r>
              <a:rPr lang="de-DE" sz="1800" b="0" i="0">
                <a:solidFill>
                  <a:schemeClr val="tx1">
                    <a:lumMod val="10000"/>
                  </a:schemeClr>
                </a:solidFill>
                <a:effectLst/>
                <a:latin typeface="+mn-lt"/>
              </a:rPr>
              <a:t> </a:t>
            </a:r>
            <a:endParaRPr lang="de-DE">
              <a:solidFill>
                <a:schemeClr val="tx1">
                  <a:lumMod val="10000"/>
                </a:schemeClr>
              </a:solidFill>
            </a:endParaRPr>
          </a:p>
        </p:txBody>
      </p:sp>
      <p:sp>
        <p:nvSpPr>
          <p:cNvPr id="10" name="Textfeld 9">
            <a:extLst>
              <a:ext uri="{FF2B5EF4-FFF2-40B4-BE49-F238E27FC236}">
                <a16:creationId xmlns:a16="http://schemas.microsoft.com/office/drawing/2014/main" id="{55D49844-762F-CBF7-A5C0-52BD8DF4FE74}"/>
              </a:ext>
            </a:extLst>
          </p:cNvPr>
          <p:cNvSpPr txBox="1"/>
          <p:nvPr/>
        </p:nvSpPr>
        <p:spPr>
          <a:xfrm>
            <a:off x="1013091" y="920880"/>
            <a:ext cx="6813084" cy="261610"/>
          </a:xfrm>
          <a:prstGeom prst="rect">
            <a:avLst/>
          </a:prstGeom>
          <a:noFill/>
        </p:spPr>
        <p:txBody>
          <a:bodyPr wrap="none" rtlCol="0">
            <a:spAutoFit/>
          </a:bodyPr>
          <a:lstStyle/>
          <a:p>
            <a:pPr algn="l"/>
            <a:r>
              <a:rPr lang="de-DE" sz="1100">
                <a:solidFill>
                  <a:schemeClr val="tx1">
                    <a:lumMod val="10000"/>
                  </a:schemeClr>
                </a:solidFill>
              </a:rPr>
              <a:t>In den folgenden Reitern geben Sie Ihre persönlichen Daten und alle prüfungsrelevanten Informationen an</a:t>
            </a:r>
          </a:p>
        </p:txBody>
      </p:sp>
      <p:sp>
        <p:nvSpPr>
          <p:cNvPr id="21" name="Textfeld 20">
            <a:extLst>
              <a:ext uri="{FF2B5EF4-FFF2-40B4-BE49-F238E27FC236}">
                <a16:creationId xmlns:a16="http://schemas.microsoft.com/office/drawing/2014/main" id="{80B84842-6027-7F29-2C16-DC83780B5DC0}"/>
              </a:ext>
            </a:extLst>
          </p:cNvPr>
          <p:cNvSpPr txBox="1"/>
          <p:nvPr/>
        </p:nvSpPr>
        <p:spPr>
          <a:xfrm>
            <a:off x="87085" y="2179111"/>
            <a:ext cx="4572000" cy="261610"/>
          </a:xfrm>
          <a:prstGeom prst="rect">
            <a:avLst/>
          </a:prstGeom>
          <a:noFill/>
        </p:spPr>
        <p:txBody>
          <a:bodyPr wrap="square">
            <a:spAutoFit/>
          </a:bodyPr>
          <a:lstStyle/>
          <a:p>
            <a:r>
              <a:rPr lang="de-DE" sz="1100" b="1" i="0">
                <a:solidFill>
                  <a:srgbClr val="373737"/>
                </a:solidFill>
                <a:effectLst/>
                <a:latin typeface="+mn-lt"/>
              </a:rPr>
              <a:t>Basisdaten:</a:t>
            </a:r>
            <a:endParaRPr lang="de-DE" sz="1100">
              <a:solidFill>
                <a:srgbClr val="373737"/>
              </a:solidFill>
            </a:endParaRPr>
          </a:p>
        </p:txBody>
      </p:sp>
      <p:pic>
        <p:nvPicPr>
          <p:cNvPr id="22" name="Grafik 21">
            <a:extLst>
              <a:ext uri="{FF2B5EF4-FFF2-40B4-BE49-F238E27FC236}">
                <a16:creationId xmlns:a16="http://schemas.microsoft.com/office/drawing/2014/main" id="{FBE52679-D016-85D5-9C08-87D5C2E501E0}"/>
              </a:ext>
            </a:extLst>
          </p:cNvPr>
          <p:cNvPicPr>
            <a:picLocks noChangeAspect="1"/>
          </p:cNvPicPr>
          <p:nvPr/>
        </p:nvPicPr>
        <p:blipFill>
          <a:blip r:embed="rId3"/>
          <a:stretch>
            <a:fillRect/>
          </a:stretch>
        </p:blipFill>
        <p:spPr>
          <a:xfrm>
            <a:off x="197530" y="2470131"/>
            <a:ext cx="4684939" cy="2389009"/>
          </a:xfrm>
          <a:prstGeom prst="rect">
            <a:avLst/>
          </a:prstGeom>
        </p:spPr>
      </p:pic>
      <p:sp>
        <p:nvSpPr>
          <p:cNvPr id="23" name="Textfeld 22">
            <a:extLst>
              <a:ext uri="{FF2B5EF4-FFF2-40B4-BE49-F238E27FC236}">
                <a16:creationId xmlns:a16="http://schemas.microsoft.com/office/drawing/2014/main" id="{4796BCBD-80D0-03FC-C0C7-656BD39FE4E7}"/>
              </a:ext>
            </a:extLst>
          </p:cNvPr>
          <p:cNvSpPr txBox="1"/>
          <p:nvPr/>
        </p:nvSpPr>
        <p:spPr>
          <a:xfrm>
            <a:off x="4882469" y="2499542"/>
            <a:ext cx="3053133" cy="769441"/>
          </a:xfrm>
          <a:prstGeom prst="rect">
            <a:avLst/>
          </a:prstGeom>
          <a:noFill/>
        </p:spPr>
        <p:txBody>
          <a:bodyPr wrap="square" rtlCol="0">
            <a:spAutoFit/>
          </a:bodyPr>
          <a:lstStyle/>
          <a:p>
            <a:pPr algn="l"/>
            <a:r>
              <a:rPr lang="de-DE" sz="1100">
                <a:solidFill>
                  <a:srgbClr val="373737"/>
                </a:solidFill>
              </a:rPr>
              <a:t>Bitte prüfen Sie Ihre persönlichen Angaben und korrigieren Sie diese bei Bedarf.</a:t>
            </a:r>
          </a:p>
          <a:p>
            <a:pPr algn="l"/>
            <a:r>
              <a:rPr lang="de-DE" sz="1100">
                <a:solidFill>
                  <a:srgbClr val="373737"/>
                </a:solidFill>
              </a:rPr>
              <a:t>Grau hinterlegte Felder wurden von ihrem Ausbildungsbetrieb vorab ausgefüllt. </a:t>
            </a:r>
          </a:p>
        </p:txBody>
      </p:sp>
      <p:sp>
        <p:nvSpPr>
          <p:cNvPr id="24" name="Textfeld 23">
            <a:extLst>
              <a:ext uri="{FF2B5EF4-FFF2-40B4-BE49-F238E27FC236}">
                <a16:creationId xmlns:a16="http://schemas.microsoft.com/office/drawing/2014/main" id="{568ECA40-6CCA-5054-2BBA-8AD5EF6B3EDA}"/>
              </a:ext>
            </a:extLst>
          </p:cNvPr>
          <p:cNvSpPr txBox="1"/>
          <p:nvPr/>
        </p:nvSpPr>
        <p:spPr>
          <a:xfrm>
            <a:off x="4926376" y="3664635"/>
            <a:ext cx="3826689" cy="415498"/>
          </a:xfrm>
          <a:prstGeom prst="rect">
            <a:avLst/>
          </a:prstGeom>
          <a:noFill/>
        </p:spPr>
        <p:txBody>
          <a:bodyPr wrap="none" rtlCol="0">
            <a:spAutoFit/>
          </a:bodyPr>
          <a:lstStyle/>
          <a:p>
            <a:pPr algn="l"/>
            <a:r>
              <a:rPr lang="de-DE" sz="1050" b="1">
                <a:solidFill>
                  <a:schemeClr val="tx1">
                    <a:lumMod val="10000"/>
                  </a:schemeClr>
                </a:solidFill>
              </a:rPr>
              <a:t>Hinweis</a:t>
            </a:r>
            <a:r>
              <a:rPr lang="de-DE" sz="1050">
                <a:solidFill>
                  <a:schemeClr val="tx1">
                    <a:lumMod val="10000"/>
                  </a:schemeClr>
                </a:solidFill>
              </a:rPr>
              <a:t>: Versehentlich falsche Angaben durch Betrieb,</a:t>
            </a:r>
          </a:p>
          <a:p>
            <a:pPr algn="l"/>
            <a:r>
              <a:rPr lang="de-DE" sz="1050">
                <a:solidFill>
                  <a:schemeClr val="tx1">
                    <a:lumMod val="10000"/>
                  </a:schemeClr>
                </a:solidFill>
              </a:rPr>
              <a:t>Können über die Kommentarfunktion zurückgegeben werden</a:t>
            </a:r>
          </a:p>
        </p:txBody>
      </p:sp>
    </p:spTree>
    <p:extLst>
      <p:ext uri="{BB962C8B-B14F-4D97-AF65-F5344CB8AC3E}">
        <p14:creationId xmlns:p14="http://schemas.microsoft.com/office/powerpoint/2010/main" val="10935611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7426FAE8-ADCE-341B-351F-413C14328999}"/>
              </a:ext>
            </a:extLst>
          </p:cNvPr>
          <p:cNvSpPr>
            <a:spLocks noGrp="1"/>
          </p:cNvSpPr>
          <p:nvPr>
            <p:ph type="body" sz="quarter" idx="11"/>
          </p:nvPr>
        </p:nvSpPr>
        <p:spPr>
          <a:xfrm>
            <a:off x="120197" y="1014412"/>
            <a:ext cx="8642349" cy="3781426"/>
          </a:xfrm>
        </p:spPr>
        <p:txBody>
          <a:bodyPr/>
          <a:lstStyle/>
          <a:p>
            <a:pPr marL="0" indent="0">
              <a:buNone/>
            </a:pPr>
            <a:r>
              <a:rPr lang="de-DE" sz="1100" b="1">
                <a:solidFill>
                  <a:schemeClr val="tx1">
                    <a:lumMod val="10000"/>
                  </a:schemeClr>
                </a:solidFill>
              </a:rPr>
              <a:t>Nachweise: </a:t>
            </a:r>
            <a:r>
              <a:rPr lang="de-DE" sz="1100">
                <a:solidFill>
                  <a:schemeClr val="tx1">
                    <a:lumMod val="10000"/>
                  </a:schemeClr>
                </a:solidFill>
              </a:rPr>
              <a:t>Ihr Ausbildungsbetrieb hat bereits bestätigt, dass die Ausbildungsnachweise ordnungsgemäß geführt wurden. Sie müssen diese Bestätigung ebenfalls vornehmen.</a:t>
            </a:r>
          </a:p>
          <a:p>
            <a:pPr marL="0" indent="0">
              <a:buNone/>
            </a:pPr>
            <a:r>
              <a:rPr lang="de-DE" sz="1200" b="1"/>
              <a:t> </a:t>
            </a:r>
            <a:endParaRPr lang="de-DE" sz="1200"/>
          </a:p>
          <a:p>
            <a:pPr marL="0" indent="0">
              <a:buNone/>
            </a:pPr>
            <a:endParaRPr lang="en-US"/>
          </a:p>
        </p:txBody>
      </p:sp>
      <p:sp>
        <p:nvSpPr>
          <p:cNvPr id="2" name="Titel 1">
            <a:extLst>
              <a:ext uri="{FF2B5EF4-FFF2-40B4-BE49-F238E27FC236}">
                <a16:creationId xmlns:a16="http://schemas.microsoft.com/office/drawing/2014/main" id="{6FFC6931-AA8A-63AC-EA2E-4890667D6014}"/>
              </a:ext>
            </a:extLst>
          </p:cNvPr>
          <p:cNvSpPr>
            <a:spLocks noGrp="1"/>
          </p:cNvSpPr>
          <p:nvPr>
            <p:ph type="title"/>
          </p:nvPr>
        </p:nvSpPr>
        <p:spPr>
          <a:xfrm>
            <a:off x="0" y="0"/>
            <a:ext cx="9144000" cy="787201"/>
          </a:xfrm>
        </p:spPr>
        <p:txBody>
          <a:bodyPr wrap="square" anchor="ctr">
            <a:normAutofit/>
          </a:bodyPr>
          <a:lstStyle/>
          <a:p>
            <a:r>
              <a:rPr lang="de-DE"/>
              <a:t>Bearbeitung der Anmeldung</a:t>
            </a:r>
          </a:p>
        </p:txBody>
      </p:sp>
      <p:pic>
        <p:nvPicPr>
          <p:cNvPr id="6" name="Grafik 5">
            <a:extLst>
              <a:ext uri="{FF2B5EF4-FFF2-40B4-BE49-F238E27FC236}">
                <a16:creationId xmlns:a16="http://schemas.microsoft.com/office/drawing/2014/main" id="{1AAD832A-610D-22EC-2C49-F83B288C4280}"/>
              </a:ext>
            </a:extLst>
          </p:cNvPr>
          <p:cNvPicPr>
            <a:picLocks noChangeAspect="1"/>
          </p:cNvPicPr>
          <p:nvPr/>
        </p:nvPicPr>
        <p:blipFill>
          <a:blip r:embed="rId2"/>
          <a:stretch>
            <a:fillRect/>
          </a:stretch>
        </p:blipFill>
        <p:spPr>
          <a:xfrm>
            <a:off x="120197" y="1519120"/>
            <a:ext cx="7479861" cy="2105259"/>
          </a:xfrm>
          <a:prstGeom prst="rect">
            <a:avLst/>
          </a:prstGeom>
        </p:spPr>
      </p:pic>
      <p:sp>
        <p:nvSpPr>
          <p:cNvPr id="8" name="Textfeld 7">
            <a:extLst>
              <a:ext uri="{FF2B5EF4-FFF2-40B4-BE49-F238E27FC236}">
                <a16:creationId xmlns:a16="http://schemas.microsoft.com/office/drawing/2014/main" id="{67FC08C8-0B70-1566-C561-EAD0A2C5ACE3}"/>
              </a:ext>
            </a:extLst>
          </p:cNvPr>
          <p:cNvSpPr txBox="1"/>
          <p:nvPr/>
        </p:nvSpPr>
        <p:spPr>
          <a:xfrm>
            <a:off x="181429" y="3969657"/>
            <a:ext cx="8403771" cy="600164"/>
          </a:xfrm>
          <a:prstGeom prst="rect">
            <a:avLst/>
          </a:prstGeom>
          <a:noFill/>
        </p:spPr>
        <p:txBody>
          <a:bodyPr wrap="square" rtlCol="0">
            <a:spAutoFit/>
          </a:bodyPr>
          <a:lstStyle/>
          <a:p>
            <a:r>
              <a:rPr lang="de-DE" sz="1100" b="1">
                <a:solidFill>
                  <a:schemeClr val="tx1">
                    <a:lumMod val="10000"/>
                  </a:schemeClr>
                </a:solidFill>
              </a:rPr>
              <a:t>Hinweis</a:t>
            </a:r>
            <a:r>
              <a:rPr lang="de-DE" sz="1100">
                <a:solidFill>
                  <a:schemeClr val="tx1">
                    <a:lumMod val="10000"/>
                  </a:schemeClr>
                </a:solidFill>
              </a:rPr>
              <a:t>: Ein Nachteilsausgleich ist nur für Menschen mit einer körperlichen, geistigen oder seelischen Behinderung. Bitte beantragen Sie nur einen Nachteilsausgleich, wenn bei Ihnen eine Beeinträchtigung vorliegt und Sie die entsprechenden Nachweise dafür vorlegen können. Die Bedingungen für einen Nachteilsausgleich finden Sie </a:t>
            </a:r>
            <a:r>
              <a:rPr lang="de-DE" sz="1100" u="sng">
                <a:solidFill>
                  <a:schemeClr val="tx1">
                    <a:lumMod val="10000"/>
                  </a:schemeClr>
                </a:solidFill>
                <a:hlinkClick r:id="rId3">
                  <a:extLst>
                    <a:ext uri="{A12FA001-AC4F-418D-AE19-62706E023703}">
                      <ahyp:hlinkClr xmlns:ahyp="http://schemas.microsoft.com/office/drawing/2018/hyperlinkcolor" val="tx"/>
                    </a:ext>
                  </a:extLst>
                </a:hlinkClick>
              </a:rPr>
              <a:t>hier</a:t>
            </a:r>
            <a:r>
              <a:rPr lang="de-DE" sz="1100">
                <a:solidFill>
                  <a:schemeClr val="tx1">
                    <a:lumMod val="10000"/>
                  </a:schemeClr>
                </a:solidFill>
              </a:rPr>
              <a:t>. </a:t>
            </a:r>
          </a:p>
        </p:txBody>
      </p:sp>
    </p:spTree>
    <p:extLst>
      <p:ext uri="{BB962C8B-B14F-4D97-AF65-F5344CB8AC3E}">
        <p14:creationId xmlns:p14="http://schemas.microsoft.com/office/powerpoint/2010/main" val="15676400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7D630F7A-7B93-E975-7F15-BB7AE3B57200}"/>
              </a:ext>
            </a:extLst>
          </p:cNvPr>
          <p:cNvSpPr>
            <a:spLocks noGrp="1"/>
          </p:cNvSpPr>
          <p:nvPr>
            <p:ph type="body" sz="quarter" idx="11"/>
          </p:nvPr>
        </p:nvSpPr>
        <p:spPr>
          <a:xfrm>
            <a:off x="250825" y="1166812"/>
            <a:ext cx="8642349" cy="2142445"/>
          </a:xfrm>
        </p:spPr>
        <p:txBody>
          <a:bodyPr>
            <a:normAutofit/>
          </a:bodyPr>
          <a:lstStyle/>
          <a:p>
            <a:pPr marL="0" indent="0">
              <a:buNone/>
            </a:pPr>
            <a:r>
              <a:rPr lang="de-DE" sz="1100" b="1">
                <a:solidFill>
                  <a:schemeClr val="tx1">
                    <a:lumMod val="10000"/>
                  </a:schemeClr>
                </a:solidFill>
              </a:rPr>
              <a:t>WQWM: </a:t>
            </a:r>
            <a:r>
              <a:rPr lang="de-DE" sz="1100">
                <a:solidFill>
                  <a:schemeClr val="tx1">
                    <a:lumMod val="10000"/>
                  </a:schemeClr>
                </a:solidFill>
              </a:rPr>
              <a:t>Hier hat Ihr Ausbildungsbetrieb bereits die Prüfungsvariante, das Einsatzgebiet, die Wahlqualifikation oder ähnliches angegeben. Die Auswahlmöglichkeiten werden entsprechend dem Ausbildungsberuf angepasst. </a:t>
            </a:r>
            <a:endParaRPr lang="de-DE" sz="1100" b="1">
              <a:solidFill>
                <a:schemeClr val="tx1">
                  <a:lumMod val="10000"/>
                </a:schemeClr>
              </a:solidFill>
            </a:endParaRPr>
          </a:p>
        </p:txBody>
      </p:sp>
      <p:sp>
        <p:nvSpPr>
          <p:cNvPr id="3" name="Titel 2">
            <a:extLst>
              <a:ext uri="{FF2B5EF4-FFF2-40B4-BE49-F238E27FC236}">
                <a16:creationId xmlns:a16="http://schemas.microsoft.com/office/drawing/2014/main" id="{E66313D6-D4ED-6933-AD61-E45C5D68DD3A}"/>
              </a:ext>
            </a:extLst>
          </p:cNvPr>
          <p:cNvSpPr>
            <a:spLocks noGrp="1"/>
          </p:cNvSpPr>
          <p:nvPr>
            <p:ph type="title"/>
          </p:nvPr>
        </p:nvSpPr>
        <p:spPr/>
        <p:txBody>
          <a:bodyPr/>
          <a:lstStyle/>
          <a:p>
            <a:r>
              <a:rPr lang="de-DE"/>
              <a:t>Bearbeitung der Anmeldung</a:t>
            </a:r>
          </a:p>
        </p:txBody>
      </p:sp>
      <p:pic>
        <p:nvPicPr>
          <p:cNvPr id="4" name="Grafik 3">
            <a:extLst>
              <a:ext uri="{FF2B5EF4-FFF2-40B4-BE49-F238E27FC236}">
                <a16:creationId xmlns:a16="http://schemas.microsoft.com/office/drawing/2014/main" id="{14299C14-B049-C820-9662-3806B94777FB}"/>
              </a:ext>
            </a:extLst>
          </p:cNvPr>
          <p:cNvPicPr>
            <a:picLocks noChangeAspect="1"/>
          </p:cNvPicPr>
          <p:nvPr/>
        </p:nvPicPr>
        <p:blipFill>
          <a:blip r:embed="rId2"/>
          <a:stretch>
            <a:fillRect/>
          </a:stretch>
        </p:blipFill>
        <p:spPr>
          <a:xfrm>
            <a:off x="250825" y="1506296"/>
            <a:ext cx="4786539" cy="1680043"/>
          </a:xfrm>
          <a:prstGeom prst="rect">
            <a:avLst/>
          </a:prstGeom>
        </p:spPr>
      </p:pic>
      <p:sp>
        <p:nvSpPr>
          <p:cNvPr id="6" name="Textfeld 5">
            <a:extLst>
              <a:ext uri="{FF2B5EF4-FFF2-40B4-BE49-F238E27FC236}">
                <a16:creationId xmlns:a16="http://schemas.microsoft.com/office/drawing/2014/main" id="{B7A2D5F8-7208-8CD0-5FD3-C56EE4C71073}"/>
              </a:ext>
            </a:extLst>
          </p:cNvPr>
          <p:cNvSpPr txBox="1"/>
          <p:nvPr/>
        </p:nvSpPr>
        <p:spPr>
          <a:xfrm>
            <a:off x="250825" y="3545801"/>
            <a:ext cx="8386779" cy="430887"/>
          </a:xfrm>
          <a:prstGeom prst="rect">
            <a:avLst/>
          </a:prstGeom>
          <a:noFill/>
        </p:spPr>
        <p:txBody>
          <a:bodyPr wrap="square" rtlCol="0">
            <a:spAutoFit/>
          </a:bodyPr>
          <a:lstStyle/>
          <a:p>
            <a:r>
              <a:rPr lang="de-DE" sz="1100" b="1">
                <a:solidFill>
                  <a:schemeClr val="tx1">
                    <a:lumMod val="10000"/>
                  </a:schemeClr>
                </a:solidFill>
              </a:rPr>
              <a:t>Hinweis </a:t>
            </a:r>
            <a:r>
              <a:rPr lang="de-DE" sz="1100">
                <a:solidFill>
                  <a:schemeClr val="tx1">
                    <a:lumMod val="10000"/>
                  </a:schemeClr>
                </a:solidFill>
              </a:rPr>
              <a:t>Falls seitens des Ausbildungsbetriebes falsche Angaben gemacht werden, können Sie die Anmeldung mit einem Kommentar versehen und zurück an Ihren Ausbildungsbetrieb zur Überarbeitung schicken. </a:t>
            </a:r>
            <a:endParaRPr lang="de-DE" sz="1100" b="1">
              <a:solidFill>
                <a:schemeClr val="tx1">
                  <a:lumMod val="10000"/>
                </a:schemeClr>
              </a:solidFill>
            </a:endParaRPr>
          </a:p>
        </p:txBody>
      </p:sp>
    </p:spTree>
    <p:extLst>
      <p:ext uri="{BB962C8B-B14F-4D97-AF65-F5344CB8AC3E}">
        <p14:creationId xmlns:p14="http://schemas.microsoft.com/office/powerpoint/2010/main" val="23773537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7625A2D-3A2F-9144-0022-CC66F533FD81}"/>
              </a:ext>
            </a:extLst>
          </p:cNvPr>
          <p:cNvSpPr>
            <a:spLocks noGrp="1"/>
          </p:cNvSpPr>
          <p:nvPr>
            <p:ph type="title"/>
          </p:nvPr>
        </p:nvSpPr>
        <p:spPr/>
        <p:txBody>
          <a:bodyPr/>
          <a:lstStyle/>
          <a:p>
            <a:r>
              <a:rPr lang="de-DE"/>
              <a:t>Bearbeitung der Anmeldung</a:t>
            </a:r>
          </a:p>
        </p:txBody>
      </p:sp>
      <p:sp>
        <p:nvSpPr>
          <p:cNvPr id="4" name="Textfeld 3">
            <a:extLst>
              <a:ext uri="{FF2B5EF4-FFF2-40B4-BE49-F238E27FC236}">
                <a16:creationId xmlns:a16="http://schemas.microsoft.com/office/drawing/2014/main" id="{52768668-C343-EC18-83A1-77A5A193B485}"/>
              </a:ext>
            </a:extLst>
          </p:cNvPr>
          <p:cNvSpPr txBox="1"/>
          <p:nvPr/>
        </p:nvSpPr>
        <p:spPr>
          <a:xfrm>
            <a:off x="79828" y="1258863"/>
            <a:ext cx="1545616" cy="261610"/>
          </a:xfrm>
          <a:prstGeom prst="rect">
            <a:avLst/>
          </a:prstGeom>
          <a:noFill/>
        </p:spPr>
        <p:txBody>
          <a:bodyPr wrap="none" rtlCol="0">
            <a:spAutoFit/>
          </a:bodyPr>
          <a:lstStyle/>
          <a:p>
            <a:r>
              <a:rPr lang="de-DE" sz="1100" b="1">
                <a:solidFill>
                  <a:schemeClr val="tx1">
                    <a:lumMod val="10000"/>
                  </a:schemeClr>
                </a:solidFill>
              </a:rPr>
              <a:t>Zusatzqualifikation: </a:t>
            </a:r>
          </a:p>
        </p:txBody>
      </p:sp>
      <p:pic>
        <p:nvPicPr>
          <p:cNvPr id="5" name="Grafik 4">
            <a:extLst>
              <a:ext uri="{FF2B5EF4-FFF2-40B4-BE49-F238E27FC236}">
                <a16:creationId xmlns:a16="http://schemas.microsoft.com/office/drawing/2014/main" id="{DA71474D-2EA3-A6FB-7DD2-03FEB3F01AC9}"/>
              </a:ext>
            </a:extLst>
          </p:cNvPr>
          <p:cNvPicPr>
            <a:picLocks noChangeAspect="1"/>
          </p:cNvPicPr>
          <p:nvPr/>
        </p:nvPicPr>
        <p:blipFill>
          <a:blip r:embed="rId2"/>
          <a:stretch>
            <a:fillRect/>
          </a:stretch>
        </p:blipFill>
        <p:spPr>
          <a:xfrm>
            <a:off x="162832" y="1931865"/>
            <a:ext cx="7021739" cy="1046286"/>
          </a:xfrm>
          <a:prstGeom prst="rect">
            <a:avLst/>
          </a:prstGeom>
        </p:spPr>
      </p:pic>
      <p:sp>
        <p:nvSpPr>
          <p:cNvPr id="7" name="Textfeld 6">
            <a:extLst>
              <a:ext uri="{FF2B5EF4-FFF2-40B4-BE49-F238E27FC236}">
                <a16:creationId xmlns:a16="http://schemas.microsoft.com/office/drawing/2014/main" id="{FDDB0EFE-1F91-D4A8-41DA-4DA82678B9A5}"/>
              </a:ext>
            </a:extLst>
          </p:cNvPr>
          <p:cNvSpPr txBox="1"/>
          <p:nvPr/>
        </p:nvSpPr>
        <p:spPr>
          <a:xfrm>
            <a:off x="79828" y="3331485"/>
            <a:ext cx="4949371" cy="430887"/>
          </a:xfrm>
          <a:prstGeom prst="rect">
            <a:avLst/>
          </a:prstGeom>
          <a:noFill/>
        </p:spPr>
        <p:txBody>
          <a:bodyPr wrap="square">
            <a:spAutoFit/>
          </a:bodyPr>
          <a:lstStyle/>
          <a:p>
            <a:r>
              <a:rPr lang="de-DE" sz="1100" b="0" i="0">
                <a:solidFill>
                  <a:schemeClr val="tx1">
                    <a:lumMod val="10000"/>
                  </a:schemeClr>
                </a:solidFill>
                <a:effectLst/>
                <a:latin typeface="+mn-lt"/>
              </a:rPr>
              <a:t>Falls bei einem Ausbildungsberuf eine Zusatzqualifikation geprüft wird, wird diese hier angezeigt. Je nach Ausbildungsberuf variiert dieser Reiter. </a:t>
            </a:r>
            <a:endParaRPr lang="de-DE" sz="1100">
              <a:solidFill>
                <a:schemeClr val="tx1">
                  <a:lumMod val="10000"/>
                </a:schemeClr>
              </a:solidFill>
            </a:endParaRPr>
          </a:p>
        </p:txBody>
      </p:sp>
    </p:spTree>
    <p:extLst>
      <p:ext uri="{BB962C8B-B14F-4D97-AF65-F5344CB8AC3E}">
        <p14:creationId xmlns:p14="http://schemas.microsoft.com/office/powerpoint/2010/main" val="571542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5F66A7-C3D6-2CBD-6135-CE417C23C5C6}"/>
              </a:ext>
            </a:extLst>
          </p:cNvPr>
          <p:cNvSpPr>
            <a:spLocks noGrp="1"/>
          </p:cNvSpPr>
          <p:nvPr>
            <p:ph type="title"/>
          </p:nvPr>
        </p:nvSpPr>
        <p:spPr/>
        <p:txBody>
          <a:bodyPr/>
          <a:lstStyle/>
          <a:p>
            <a:r>
              <a:rPr lang="de-DE"/>
              <a:t>Bearbeitung der Anmeldung</a:t>
            </a:r>
          </a:p>
        </p:txBody>
      </p:sp>
      <p:pic>
        <p:nvPicPr>
          <p:cNvPr id="4" name="Grafik 3">
            <a:extLst>
              <a:ext uri="{FF2B5EF4-FFF2-40B4-BE49-F238E27FC236}">
                <a16:creationId xmlns:a16="http://schemas.microsoft.com/office/drawing/2014/main" id="{AD865343-FF4F-7FBA-5E08-1CB7308A8D9A}"/>
              </a:ext>
            </a:extLst>
          </p:cNvPr>
          <p:cNvPicPr>
            <a:picLocks noChangeAspect="1"/>
          </p:cNvPicPr>
          <p:nvPr/>
        </p:nvPicPr>
        <p:blipFill>
          <a:blip r:embed="rId2"/>
          <a:stretch>
            <a:fillRect/>
          </a:stretch>
        </p:blipFill>
        <p:spPr>
          <a:xfrm>
            <a:off x="1694542" y="1099225"/>
            <a:ext cx="5192486" cy="2604087"/>
          </a:xfrm>
          <a:prstGeom prst="rect">
            <a:avLst/>
          </a:prstGeom>
        </p:spPr>
      </p:pic>
      <p:sp>
        <p:nvSpPr>
          <p:cNvPr id="6" name="Textfeld 5">
            <a:extLst>
              <a:ext uri="{FF2B5EF4-FFF2-40B4-BE49-F238E27FC236}">
                <a16:creationId xmlns:a16="http://schemas.microsoft.com/office/drawing/2014/main" id="{AAC99039-5418-FE7E-25E0-A43F0B7622CA}"/>
              </a:ext>
            </a:extLst>
          </p:cNvPr>
          <p:cNvSpPr txBox="1"/>
          <p:nvPr/>
        </p:nvSpPr>
        <p:spPr>
          <a:xfrm>
            <a:off x="195943" y="1099225"/>
            <a:ext cx="4572000" cy="261610"/>
          </a:xfrm>
          <a:prstGeom prst="rect">
            <a:avLst/>
          </a:prstGeom>
          <a:noFill/>
        </p:spPr>
        <p:txBody>
          <a:bodyPr wrap="square">
            <a:spAutoFit/>
          </a:bodyPr>
          <a:lstStyle/>
          <a:p>
            <a:r>
              <a:rPr lang="de-DE" sz="1100" b="1" i="0">
                <a:solidFill>
                  <a:schemeClr val="tx1">
                    <a:lumMod val="10000"/>
                  </a:schemeClr>
                </a:solidFill>
                <a:effectLst/>
                <a:latin typeface="+mn-lt"/>
              </a:rPr>
              <a:t>Wiederholung:</a:t>
            </a:r>
            <a:r>
              <a:rPr lang="de-DE" sz="1100" b="0" i="0">
                <a:solidFill>
                  <a:schemeClr val="tx1">
                    <a:lumMod val="10000"/>
                  </a:schemeClr>
                </a:solidFill>
                <a:effectLst/>
                <a:latin typeface="+mn-lt"/>
              </a:rPr>
              <a:t> </a:t>
            </a:r>
            <a:endParaRPr lang="de-DE" sz="1100">
              <a:solidFill>
                <a:schemeClr val="tx1">
                  <a:lumMod val="10000"/>
                </a:schemeClr>
              </a:solidFill>
            </a:endParaRPr>
          </a:p>
        </p:txBody>
      </p:sp>
      <p:sp>
        <p:nvSpPr>
          <p:cNvPr id="8" name="Textfeld 7">
            <a:extLst>
              <a:ext uri="{FF2B5EF4-FFF2-40B4-BE49-F238E27FC236}">
                <a16:creationId xmlns:a16="http://schemas.microsoft.com/office/drawing/2014/main" id="{DDD7A49B-E98D-B09F-CAE1-B5E59381291C}"/>
              </a:ext>
            </a:extLst>
          </p:cNvPr>
          <p:cNvSpPr txBox="1"/>
          <p:nvPr/>
        </p:nvSpPr>
        <p:spPr>
          <a:xfrm>
            <a:off x="94342" y="3988477"/>
            <a:ext cx="8679543" cy="974626"/>
          </a:xfrm>
          <a:prstGeom prst="rect">
            <a:avLst/>
          </a:prstGeom>
          <a:noFill/>
        </p:spPr>
        <p:txBody>
          <a:bodyPr wrap="square">
            <a:spAutoFit/>
          </a:bodyPr>
          <a:lstStyle/>
          <a:p>
            <a:pPr marL="0" marR="0" indent="0" algn="l" rtl="0" fontAlgn="base">
              <a:spcAft>
                <a:spcPts val="800"/>
              </a:spcAft>
              <a:buNone/>
            </a:pPr>
            <a:r>
              <a:rPr lang="de-DE" sz="1100" b="0" i="0">
                <a:solidFill>
                  <a:schemeClr val="tx1">
                    <a:lumMod val="10000"/>
                  </a:schemeClr>
                </a:solidFill>
                <a:effectLst/>
                <a:latin typeface="+mn-lt"/>
              </a:rPr>
              <a:t>Falls Sie sich zu einer Wiederholungsprüfung anmelden, wird zusätzlich dieser Reiter angezeigt. Es wird angegeben, welche Prüfungsfächer Sie wiederholen müssen und welche Sie freiwillig wiederholen können. </a:t>
            </a:r>
            <a:endParaRPr lang="de-DE" sz="1100">
              <a:solidFill>
                <a:schemeClr val="tx1">
                  <a:lumMod val="10000"/>
                </a:schemeClr>
              </a:solidFill>
            </a:endParaRPr>
          </a:p>
          <a:p>
            <a:pPr marL="0" marR="0" indent="0" algn="l" rtl="0" fontAlgn="base">
              <a:spcAft>
                <a:spcPts val="800"/>
              </a:spcAft>
              <a:buNone/>
            </a:pPr>
            <a:r>
              <a:rPr lang="de-DE" sz="1100" b="0" i="0">
                <a:solidFill>
                  <a:schemeClr val="tx1">
                    <a:lumMod val="10000"/>
                  </a:schemeClr>
                </a:solidFill>
                <a:effectLst/>
                <a:latin typeface="+mn-lt"/>
              </a:rPr>
              <a:t>Kreuzen Sie nur das Fach an, in welchem Sie glauben ein besseres Ergebnis erzielen zu können als in der vorherigen Prüfung.  </a:t>
            </a:r>
          </a:p>
          <a:p>
            <a:pPr marL="0" marR="0" indent="0" algn="l" rtl="0" fontAlgn="base">
              <a:spcAft>
                <a:spcPts val="800"/>
              </a:spcAft>
              <a:buNone/>
            </a:pPr>
            <a:r>
              <a:rPr lang="de-DE" sz="1100" b="0" i="0">
                <a:solidFill>
                  <a:schemeClr val="tx1">
                    <a:lumMod val="10000"/>
                  </a:schemeClr>
                </a:solidFill>
                <a:effectLst/>
                <a:latin typeface="+mn-lt"/>
              </a:rPr>
              <a:t> </a:t>
            </a:r>
            <a:endParaRPr lang="de-DE" sz="1100" b="0" i="0">
              <a:solidFill>
                <a:schemeClr val="tx1">
                  <a:lumMod val="10000"/>
                </a:schemeClr>
              </a:solidFill>
              <a:effectLst/>
              <a:latin typeface="Segoe UI" panose="020B0502040204020203" pitchFamily="34" charset="0"/>
            </a:endParaRPr>
          </a:p>
        </p:txBody>
      </p:sp>
    </p:spTree>
    <p:extLst>
      <p:ext uri="{BB962C8B-B14F-4D97-AF65-F5344CB8AC3E}">
        <p14:creationId xmlns:p14="http://schemas.microsoft.com/office/powerpoint/2010/main" val="617581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37438-1FBC-E327-DBA4-3BBE92285DB9}"/>
              </a:ext>
            </a:extLst>
          </p:cNvPr>
          <p:cNvSpPr>
            <a:spLocks noGrp="1"/>
          </p:cNvSpPr>
          <p:nvPr>
            <p:ph type="title"/>
          </p:nvPr>
        </p:nvSpPr>
        <p:spPr/>
        <p:txBody>
          <a:bodyPr/>
          <a:lstStyle/>
          <a:p>
            <a:r>
              <a:rPr lang="de-DE"/>
              <a:t>Bearbeitung und Abschluss der Anmeldung</a:t>
            </a:r>
          </a:p>
        </p:txBody>
      </p:sp>
      <p:sp>
        <p:nvSpPr>
          <p:cNvPr id="5" name="Textfeld 4">
            <a:extLst>
              <a:ext uri="{FF2B5EF4-FFF2-40B4-BE49-F238E27FC236}">
                <a16:creationId xmlns:a16="http://schemas.microsoft.com/office/drawing/2014/main" id="{CF1B35AC-2D1D-F150-65BF-101B2A226852}"/>
              </a:ext>
            </a:extLst>
          </p:cNvPr>
          <p:cNvSpPr txBox="1"/>
          <p:nvPr/>
        </p:nvSpPr>
        <p:spPr>
          <a:xfrm>
            <a:off x="137886" y="1318043"/>
            <a:ext cx="8338456" cy="261610"/>
          </a:xfrm>
          <a:prstGeom prst="rect">
            <a:avLst/>
          </a:prstGeom>
          <a:noFill/>
        </p:spPr>
        <p:txBody>
          <a:bodyPr wrap="square">
            <a:spAutoFit/>
          </a:bodyPr>
          <a:lstStyle/>
          <a:p>
            <a:pPr algn="just">
              <a:lnSpc>
                <a:spcPct val="100000"/>
              </a:lnSpc>
              <a:spcAft>
                <a:spcPts val="800"/>
              </a:spcAft>
              <a:buNone/>
            </a:pPr>
            <a:r>
              <a:rPr lang="de-DE" sz="1100" b="1">
                <a:solidFill>
                  <a:schemeClr val="tx1">
                    <a:lumMod val="10000"/>
                  </a:schemeClr>
                </a:solidFill>
                <a:effectLst/>
                <a:latin typeface="+mn-lt"/>
                <a:ea typeface="Arial" panose="020B0604020202020204" pitchFamily="34" charset="0"/>
                <a:cs typeface="Times New Roman" panose="02020603050405020304" pitchFamily="18" charset="0"/>
              </a:rPr>
              <a:t>Zusatzinformationen: </a:t>
            </a:r>
            <a:r>
              <a:rPr lang="de-DE" sz="1100">
                <a:solidFill>
                  <a:schemeClr val="tx1">
                    <a:lumMod val="10000"/>
                  </a:schemeClr>
                </a:solidFill>
                <a:effectLst/>
                <a:latin typeface="+mn-lt"/>
                <a:ea typeface="Arial" panose="020B0604020202020204" pitchFamily="34" charset="0"/>
                <a:cs typeface="Times New Roman" panose="02020603050405020304" pitchFamily="18" charset="0"/>
              </a:rPr>
              <a:t>Bestätigung der zusätzlichen Informationen, die der Ausbildungsbetrieb auf Papier unterschreiben müsste</a:t>
            </a:r>
            <a:endParaRPr lang="de-DE" sz="1100">
              <a:solidFill>
                <a:schemeClr val="tx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feld 10">
            <a:extLst>
              <a:ext uri="{FF2B5EF4-FFF2-40B4-BE49-F238E27FC236}">
                <a16:creationId xmlns:a16="http://schemas.microsoft.com/office/drawing/2014/main" id="{AD5D3F55-4404-0B80-BFBF-96886B11728C}"/>
              </a:ext>
            </a:extLst>
          </p:cNvPr>
          <p:cNvSpPr txBox="1"/>
          <p:nvPr/>
        </p:nvSpPr>
        <p:spPr>
          <a:xfrm>
            <a:off x="137886" y="1846734"/>
            <a:ext cx="6261651" cy="261610"/>
          </a:xfrm>
          <a:prstGeom prst="rect">
            <a:avLst/>
          </a:prstGeom>
          <a:noFill/>
        </p:spPr>
        <p:txBody>
          <a:bodyPr wrap="none" rtlCol="0">
            <a:spAutoFit/>
          </a:bodyPr>
          <a:lstStyle/>
          <a:p>
            <a:r>
              <a:rPr lang="de-DE" sz="1100" b="1">
                <a:solidFill>
                  <a:schemeClr val="tx1">
                    <a:lumMod val="10000"/>
                  </a:schemeClr>
                </a:solidFill>
              </a:rPr>
              <a:t>Beilagen: </a:t>
            </a:r>
            <a:r>
              <a:rPr lang="de-DE" sz="1100">
                <a:solidFill>
                  <a:schemeClr val="tx1">
                    <a:lumMod val="10000"/>
                  </a:schemeClr>
                </a:solidFill>
              </a:rPr>
              <a:t>Werden Informationen in Form einer Beilage bereitgestellt, wird diese hier angezeigt. </a:t>
            </a:r>
            <a:r>
              <a:rPr lang="de-DE" sz="1100" b="1">
                <a:solidFill>
                  <a:schemeClr val="tx1">
                    <a:lumMod val="10000"/>
                  </a:schemeClr>
                </a:solidFill>
              </a:rPr>
              <a:t> </a:t>
            </a:r>
            <a:r>
              <a:rPr lang="de-DE" sz="1100">
                <a:solidFill>
                  <a:schemeClr val="tx1">
                    <a:lumMod val="10000"/>
                  </a:schemeClr>
                </a:solidFill>
              </a:rPr>
              <a:t> </a:t>
            </a:r>
          </a:p>
        </p:txBody>
      </p:sp>
      <p:sp>
        <p:nvSpPr>
          <p:cNvPr id="13" name="Textfeld 12">
            <a:extLst>
              <a:ext uri="{FF2B5EF4-FFF2-40B4-BE49-F238E27FC236}">
                <a16:creationId xmlns:a16="http://schemas.microsoft.com/office/drawing/2014/main" id="{C62F2B2B-07E1-DCC9-53BB-682091BFFC70}"/>
              </a:ext>
            </a:extLst>
          </p:cNvPr>
          <p:cNvSpPr txBox="1"/>
          <p:nvPr/>
        </p:nvSpPr>
        <p:spPr>
          <a:xfrm>
            <a:off x="137886" y="2540905"/>
            <a:ext cx="4572000" cy="261610"/>
          </a:xfrm>
          <a:prstGeom prst="rect">
            <a:avLst/>
          </a:prstGeom>
          <a:noFill/>
        </p:spPr>
        <p:txBody>
          <a:bodyPr wrap="square">
            <a:spAutoFit/>
          </a:bodyPr>
          <a:lstStyle/>
          <a:p>
            <a:r>
              <a:rPr lang="de-DE" sz="1100" b="1" i="0">
                <a:solidFill>
                  <a:schemeClr val="tx1">
                    <a:lumMod val="10000"/>
                  </a:schemeClr>
                </a:solidFill>
                <a:effectLst/>
                <a:latin typeface="+mn-lt"/>
              </a:rPr>
              <a:t>Zusammenfassung: </a:t>
            </a:r>
            <a:endParaRPr lang="de-DE" sz="1100" b="1">
              <a:solidFill>
                <a:schemeClr val="tx1">
                  <a:lumMod val="10000"/>
                </a:schemeClr>
              </a:solidFill>
            </a:endParaRPr>
          </a:p>
        </p:txBody>
      </p:sp>
      <p:pic>
        <p:nvPicPr>
          <p:cNvPr id="14" name="Grafik 13">
            <a:extLst>
              <a:ext uri="{FF2B5EF4-FFF2-40B4-BE49-F238E27FC236}">
                <a16:creationId xmlns:a16="http://schemas.microsoft.com/office/drawing/2014/main" id="{4B07841C-06D6-1AB0-9497-4BD79AB1F9D1}"/>
              </a:ext>
            </a:extLst>
          </p:cNvPr>
          <p:cNvPicPr>
            <a:picLocks noChangeAspect="1"/>
          </p:cNvPicPr>
          <p:nvPr/>
        </p:nvPicPr>
        <p:blipFill>
          <a:blip r:embed="rId2"/>
          <a:stretch>
            <a:fillRect/>
          </a:stretch>
        </p:blipFill>
        <p:spPr>
          <a:xfrm>
            <a:off x="1618342" y="2375425"/>
            <a:ext cx="6858000" cy="1158139"/>
          </a:xfrm>
          <a:prstGeom prst="rect">
            <a:avLst/>
          </a:prstGeom>
        </p:spPr>
      </p:pic>
      <p:sp>
        <p:nvSpPr>
          <p:cNvPr id="15" name="Textfeld 14">
            <a:extLst>
              <a:ext uri="{FF2B5EF4-FFF2-40B4-BE49-F238E27FC236}">
                <a16:creationId xmlns:a16="http://schemas.microsoft.com/office/drawing/2014/main" id="{D43F31D6-EDD8-CCFE-453A-840C8B42A853}"/>
              </a:ext>
            </a:extLst>
          </p:cNvPr>
          <p:cNvSpPr txBox="1"/>
          <p:nvPr/>
        </p:nvSpPr>
        <p:spPr>
          <a:xfrm>
            <a:off x="137886" y="3905922"/>
            <a:ext cx="6824304" cy="938719"/>
          </a:xfrm>
          <a:prstGeom prst="rect">
            <a:avLst/>
          </a:prstGeom>
          <a:noFill/>
        </p:spPr>
        <p:txBody>
          <a:bodyPr wrap="none" rtlCol="0">
            <a:spAutoFit/>
          </a:bodyPr>
          <a:lstStyle/>
          <a:p>
            <a:pPr marL="171450" indent="-171450" algn="l">
              <a:buFont typeface="Arial" panose="020B0604020202020204" pitchFamily="34" charset="0"/>
              <a:buChar char="•"/>
            </a:pPr>
            <a:r>
              <a:rPr lang="de-DE" sz="1100">
                <a:solidFill>
                  <a:schemeClr val="tx1">
                    <a:lumMod val="10000"/>
                  </a:schemeClr>
                </a:solidFill>
              </a:rPr>
              <a:t>Überprüfen Sie noch einmal alle Daten auf Richtigkeit und Vollständigkeit</a:t>
            </a:r>
          </a:p>
          <a:p>
            <a:pPr marL="171450" indent="-171450" algn="l">
              <a:buFont typeface="Arial" panose="020B0604020202020204" pitchFamily="34" charset="0"/>
              <a:buChar char="•"/>
            </a:pPr>
            <a:r>
              <a:rPr lang="de-DE" sz="1100">
                <a:solidFill>
                  <a:schemeClr val="tx1">
                    <a:lumMod val="10000"/>
                  </a:schemeClr>
                </a:solidFill>
              </a:rPr>
              <a:t>Falsche Angaben bitte eigenständig korrigieren und an den Ausbildungsbetrieb zurückgeben</a:t>
            </a:r>
          </a:p>
          <a:p>
            <a:pPr marL="171450" indent="-171450" algn="l">
              <a:buFont typeface="Arial" panose="020B0604020202020204" pitchFamily="34" charset="0"/>
              <a:buChar char="•"/>
            </a:pPr>
            <a:r>
              <a:rPr lang="de-DE" sz="1100">
                <a:solidFill>
                  <a:schemeClr val="tx1">
                    <a:lumMod val="10000"/>
                  </a:schemeClr>
                </a:solidFill>
              </a:rPr>
              <a:t>Anmeldung kann zwischengespeichert werden</a:t>
            </a:r>
          </a:p>
          <a:p>
            <a:pPr marL="171450" indent="-171450" algn="l">
              <a:buFont typeface="Arial" panose="020B0604020202020204" pitchFamily="34" charset="0"/>
              <a:buChar char="•"/>
            </a:pPr>
            <a:r>
              <a:rPr lang="de-DE" sz="1100">
                <a:solidFill>
                  <a:schemeClr val="tx1">
                    <a:lumMod val="10000"/>
                  </a:schemeClr>
                </a:solidFill>
              </a:rPr>
              <a:t>Um die Anmeldung an die IHK Karlsruhe zu schicken, bestätigen Sie bitte mit „Anmeldung abschließen“</a:t>
            </a:r>
          </a:p>
          <a:p>
            <a:pPr marL="171450" indent="-171450" algn="l">
              <a:buFont typeface="Arial" panose="020B0604020202020204" pitchFamily="34" charset="0"/>
              <a:buChar char="•"/>
            </a:pPr>
            <a:r>
              <a:rPr lang="de-DE" sz="1100">
                <a:solidFill>
                  <a:schemeClr val="tx1">
                    <a:lumMod val="10000"/>
                  </a:schemeClr>
                </a:solidFill>
              </a:rPr>
              <a:t>Sie erhalten nach erfolgreicher Anmeldung eine Bestätigung per E-Mail</a:t>
            </a:r>
          </a:p>
        </p:txBody>
      </p:sp>
      <p:pic>
        <p:nvPicPr>
          <p:cNvPr id="17" name="Grafik 16" descr="Cartoon-Abschlussbiene">
            <a:extLst>
              <a:ext uri="{FF2B5EF4-FFF2-40B4-BE49-F238E27FC236}">
                <a16:creationId xmlns:a16="http://schemas.microsoft.com/office/drawing/2014/main" id="{9A5FCA2E-965D-8363-240D-B65779B9488A}"/>
              </a:ext>
            </a:extLst>
          </p:cNvPr>
          <p:cNvPicPr>
            <a:picLocks noChangeAspect="1"/>
          </p:cNvPicPr>
          <p:nvPr/>
        </p:nvPicPr>
        <p:blipFill>
          <a:blip r:embed="rId3"/>
          <a:stretch>
            <a:fillRect/>
          </a:stretch>
        </p:blipFill>
        <p:spPr>
          <a:xfrm rot="20118313">
            <a:off x="8131090" y="3905922"/>
            <a:ext cx="957573" cy="1104228"/>
          </a:xfrm>
          <a:prstGeom prst="rect">
            <a:avLst/>
          </a:prstGeom>
        </p:spPr>
      </p:pic>
      <p:sp>
        <p:nvSpPr>
          <p:cNvPr id="18" name="Textfeld 17">
            <a:extLst>
              <a:ext uri="{FF2B5EF4-FFF2-40B4-BE49-F238E27FC236}">
                <a16:creationId xmlns:a16="http://schemas.microsoft.com/office/drawing/2014/main" id="{B08C0C4C-893B-62A1-3A59-061A29A8F780}"/>
              </a:ext>
            </a:extLst>
          </p:cNvPr>
          <p:cNvSpPr txBox="1"/>
          <p:nvPr/>
        </p:nvSpPr>
        <p:spPr>
          <a:xfrm>
            <a:off x="7549485" y="4795420"/>
            <a:ext cx="926857" cy="261610"/>
          </a:xfrm>
          <a:prstGeom prst="rect">
            <a:avLst/>
          </a:prstGeom>
          <a:noFill/>
        </p:spPr>
        <p:txBody>
          <a:bodyPr wrap="none" rtlCol="0">
            <a:spAutoFit/>
          </a:bodyPr>
          <a:lstStyle/>
          <a:p>
            <a:pPr algn="l"/>
            <a:r>
              <a:rPr lang="de-DE" sz="1100" b="1">
                <a:solidFill>
                  <a:schemeClr val="tx1">
                    <a:lumMod val="10000"/>
                  </a:schemeClr>
                </a:solidFill>
              </a:rPr>
              <a:t>Viel Erfolg!</a:t>
            </a:r>
          </a:p>
        </p:txBody>
      </p:sp>
    </p:spTree>
    <p:extLst>
      <p:ext uri="{BB962C8B-B14F-4D97-AF65-F5344CB8AC3E}">
        <p14:creationId xmlns:p14="http://schemas.microsoft.com/office/powerpoint/2010/main" val="25541056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IHK Karlsruhe Master 2020">
  <a:themeElements>
    <a:clrScheme name="IHK Karlsruhe">
      <a:dk1>
        <a:srgbClr val="F3F3F3"/>
      </a:dk1>
      <a:lt1>
        <a:sysClr val="window" lastClr="FFFFFF"/>
      </a:lt1>
      <a:dk2>
        <a:srgbClr val="003366"/>
      </a:dk2>
      <a:lt2>
        <a:srgbClr val="58585A"/>
      </a:lt2>
      <a:accent1>
        <a:srgbClr val="009DD4"/>
      </a:accent1>
      <a:accent2>
        <a:srgbClr val="FFCE00"/>
      </a:accent2>
      <a:accent3>
        <a:srgbClr val="76B82A"/>
      </a:accent3>
      <a:accent4>
        <a:srgbClr val="E40D2E"/>
      </a:accent4>
      <a:accent5>
        <a:srgbClr val="9F5098"/>
      </a:accent5>
      <a:accent6>
        <a:srgbClr val="F0821A"/>
      </a:accent6>
      <a:hlink>
        <a:srgbClr val="009DD4"/>
      </a:hlink>
      <a:folHlink>
        <a:srgbClr val="003366"/>
      </a:folHlink>
    </a:clrScheme>
    <a:fontScheme name="IHK Karlsruhe">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9ED4"/>
        </a:solidFill>
        <a:ln>
          <a:noFill/>
        </a:ln>
      </a:spPr>
      <a:bodyPr rtlCol="0" anchor="ctr"/>
      <a:lstStyle>
        <a:defPPr algn="ctr">
          <a:defRPr sz="1600"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solidFill>
              <a:schemeClr val="bg2"/>
            </a:solidFill>
          </a:defRPr>
        </a:defPPr>
      </a:lstStyle>
    </a:txDef>
  </a:objectDefaults>
  <a:extraClrSchemeLst/>
  <a:extLst>
    <a:ext uri="{05A4C25C-085E-4340-85A3-A5531E510DB2}">
      <thm15:themeFamily xmlns:thm15="http://schemas.microsoft.com/office/thememl/2012/main" name="IHK Karlsruhe MASTER @RELEASE V1.2" id="{2D93A21D-8230-4901-8E40-9459F7E79171}" vid="{C5B60E75-CBE9-4E9E-9BE1-22C346B8A842}"/>
    </a:ext>
  </a:extLst>
</a:theme>
</file>

<file path=ppt/theme/theme2.xml><?xml version="1.0" encoding="utf-8"?>
<a:theme xmlns:a="http://schemas.openxmlformats.org/drawingml/2006/main" name="Standard">
  <a:themeElements>
    <a:clrScheme name="Bundesagentur">
      <a:dk1>
        <a:srgbClr val="000000"/>
      </a:dk1>
      <a:lt1>
        <a:sysClr val="window" lastClr="FFFFFF"/>
      </a:lt1>
      <a:dk2>
        <a:srgbClr val="E2001A"/>
      </a:dk2>
      <a:lt2>
        <a:srgbClr val="D8D8D8"/>
      </a:lt2>
      <a:accent1>
        <a:srgbClr val="E2001A"/>
      </a:accent1>
      <a:accent2>
        <a:srgbClr val="464646"/>
      </a:accent2>
      <a:accent3>
        <a:srgbClr val="FF3B52"/>
      </a:accent3>
      <a:accent4>
        <a:srgbClr val="646464"/>
      </a:accent4>
      <a:accent5>
        <a:srgbClr val="FFA3AE"/>
      </a:accent5>
      <a:accent6>
        <a:srgbClr val="A5A5A5"/>
      </a:accent6>
      <a:hlink>
        <a:srgbClr val="003C78"/>
      </a:hlink>
      <a:folHlink>
        <a:srgbClr val="7D7D7D"/>
      </a:folHlink>
    </a:clrScheme>
    <a:fontScheme name="Bundesagentur">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2000" dirty="0"/>
        </a:defPPr>
      </a:lstStyle>
    </a:txDef>
  </a:objectDefaults>
  <a:extraClrSchemeLst/>
  <a:extLst>
    <a:ext uri="{05A4C25C-085E-4340-85A3-A5531E510DB2}">
      <thm15:themeFamily xmlns:thm15="http://schemas.microsoft.com/office/thememl/2012/main" name="BAA031520_PPT16-9_Master_RZ-02.potx" id="{BEB17586-C851-42D5-8704-E4B61B28F92F}" vid="{CA0D0814-E285-45DC-B5F2-B5BE4DB81ACB}"/>
    </a:ext>
  </a:extLst>
</a:theme>
</file>

<file path=ppt/theme/theme3.xml><?xml version="1.0" encoding="utf-8"?>
<a:theme xmlns:a="http://schemas.openxmlformats.org/drawingml/2006/main" name="PRESENTATIONLOAD">
  <a:themeElements>
    <a:clrScheme name="Benutzerdefiniert 2">
      <a:dk1>
        <a:sysClr val="windowText" lastClr="000000"/>
      </a:dk1>
      <a:lt1>
        <a:sysClr val="window" lastClr="FFFFFF"/>
      </a:lt1>
      <a:dk2>
        <a:srgbClr val="2C3E50"/>
      </a:dk2>
      <a:lt2>
        <a:srgbClr val="FFFFFF"/>
      </a:lt2>
      <a:accent1>
        <a:srgbClr val="3498DB"/>
      </a:accent1>
      <a:accent2>
        <a:srgbClr val="C8303F"/>
      </a:accent2>
      <a:accent3>
        <a:srgbClr val="9BBB59"/>
      </a:accent3>
      <a:accent4>
        <a:srgbClr val="FFC000"/>
      </a:accent4>
      <a:accent5>
        <a:srgbClr val="814993"/>
      </a:accent5>
      <a:accent6>
        <a:srgbClr val="45B1CB"/>
      </a:accent6>
      <a:hlink>
        <a:srgbClr val="EF9600"/>
      </a:hlink>
      <a:folHlink>
        <a:srgbClr val="7F7F7F"/>
      </a:folHlink>
    </a:clrScheme>
    <a:fontScheme name="PL Styleguid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36000" tIns="36000" rIns="36000" bIns="36000" rtlCol="0" anchor="ctr"/>
      <a:lstStyle>
        <a:defPPr algn="ctr">
          <a:lnSpc>
            <a:spcPct val="90000"/>
          </a:lnSpc>
          <a:spcAft>
            <a:spcPts val="1000"/>
          </a:spcAft>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bg1">
              <a:lumMod val="65000"/>
            </a:schemeClr>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chemeClr val="bg1"/>
        </a:solidFill>
      </a:spPr>
      <a:bodyPr wrap="square" lIns="0" tIns="0" rIns="0" bIns="0" rtlCol="0">
        <a:noAutofit/>
      </a:bodyPr>
      <a:lstStyle>
        <a:defPPr>
          <a:lnSpc>
            <a:spcPct val="90000"/>
          </a:lnSpc>
          <a:spcAft>
            <a:spcPts val="1000"/>
          </a:spcAft>
          <a:defRPr dirty="0" err="1" smtClean="0"/>
        </a:defPPr>
      </a:lstStyle>
    </a:txDef>
  </a:objectDefaults>
  <a:extraClrSchemeLst/>
</a:theme>
</file>

<file path=ppt/theme/theme4.xml><?xml version="1.0" encoding="utf-8"?>
<a:theme xmlns:a="http://schemas.openxmlformats.org/drawingml/2006/main" name="Larissa">
  <a:themeElements>
    <a:clrScheme name="IHK Karlsruhe">
      <a:dk1>
        <a:sysClr val="windowText" lastClr="000000"/>
      </a:dk1>
      <a:lt1>
        <a:sysClr val="window" lastClr="FFFFFF"/>
      </a:lt1>
      <a:dk2>
        <a:srgbClr val="58585A"/>
      </a:dk2>
      <a:lt2>
        <a:srgbClr val="003366"/>
      </a:lt2>
      <a:accent1>
        <a:srgbClr val="009DD4"/>
      </a:accent1>
      <a:accent2>
        <a:srgbClr val="FFCE00"/>
      </a:accent2>
      <a:accent3>
        <a:srgbClr val="76B82A"/>
      </a:accent3>
      <a:accent4>
        <a:srgbClr val="E40D2E"/>
      </a:accent4>
      <a:accent5>
        <a:srgbClr val="9F5098"/>
      </a:accent5>
      <a:accent6>
        <a:srgbClr val="F0821A"/>
      </a:accent6>
      <a:hlink>
        <a:srgbClr val="009DD4"/>
      </a:hlink>
      <a:folHlink>
        <a:srgbClr val="003366"/>
      </a:folHlink>
    </a:clrScheme>
    <a:fontScheme name="IHK Karlsruhe">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9">
    <wetp:webextensionref xmlns:r="http://schemas.openxmlformats.org/officeDocument/2006/relationships" r:id="rId1"/>
  </wetp:taskpane>
  <wetp:taskpane dockstate="right" visibility="0" width="350" row="7">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6968E051-A236-4CDA-8F26-5622381532B3}">
  <we:reference id="01f826b6-9fa5-4404-a093-2ec13683a6f9" version="1.0.1.4" store="https://addin.slideroom.de" storeType="SPCatalog"/>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48C2B25C-D72C-4C0A-8BF5-55C0E80C321C}">
  <we:reference id="wa200001560" version="1.0.0.0" store="de-DE" storeType="OMEX"/>
  <we:alternateReferences>
    <we:reference id="wa200001560" version="1.0.0.0" store="WA20000156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41f93c5-1aeb-4ab9-a468-0205bbef700f">
      <Terms xmlns="http://schemas.microsoft.com/office/infopath/2007/PartnerControls"/>
    </lcf76f155ced4ddcb4097134ff3c332f>
    <TaxCatchAll xmlns="fdebe150-dab1-4185-beef-82490ac07e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B69CF8ECF5967489146190FFF1184A0" ma:contentTypeVersion="11" ma:contentTypeDescription="Ein neues Dokument erstellen." ma:contentTypeScope="" ma:versionID="954fc3c0d0e0874916dbc6432431c262">
  <xsd:schema xmlns:xsd="http://www.w3.org/2001/XMLSchema" xmlns:xs="http://www.w3.org/2001/XMLSchema" xmlns:p="http://schemas.microsoft.com/office/2006/metadata/properties" xmlns:ns2="541f93c5-1aeb-4ab9-a468-0205bbef700f" xmlns:ns3="fdebe150-dab1-4185-beef-82490ac07ea5" targetNamespace="http://schemas.microsoft.com/office/2006/metadata/properties" ma:root="true" ma:fieldsID="e07d6d024fbe1a6462f1670e04ff9c99" ns2:_="" ns3:_="">
    <xsd:import namespace="541f93c5-1aeb-4ab9-a468-0205bbef700f"/>
    <xsd:import namespace="fdebe150-dab1-4185-beef-82490ac07ea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1f93c5-1aeb-4ab9-a468-0205bbef70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3dd4b547-39b8-4917-b481-9a594a05731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debe150-dab1-4185-beef-82490ac07ea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bb0c8c3-363b-40dc-a8b3-7eb3198ec49e}" ma:internalName="TaxCatchAll" ma:showField="CatchAllData" ma:web="fdebe150-dab1-4185-beef-82490ac07e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61B3BB-F761-49C8-B46E-B8D05BE614A0}">
  <ds:schemaRefs>
    <ds:schemaRef ds:uri="http://schemas.microsoft.com/sharepoint/v3/contenttype/forms"/>
  </ds:schemaRefs>
</ds:datastoreItem>
</file>

<file path=customXml/itemProps2.xml><?xml version="1.0" encoding="utf-8"?>
<ds:datastoreItem xmlns:ds="http://schemas.openxmlformats.org/officeDocument/2006/customXml" ds:itemID="{32703694-32BF-448E-BC78-FD4FCFAFA0BB}">
  <ds:schemaRefs>
    <ds:schemaRef ds:uri="541f93c5-1aeb-4ab9-a468-0205bbef700f"/>
    <ds:schemaRef ds:uri="f13a1742-f2b9-4ec9-be3f-b3407dc36245"/>
    <ds:schemaRef ds:uri="fdebe150-dab1-4185-beef-82490ac07ea5"/>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6662774-7F1F-4E9B-B4F0-BB3DBDC0196D}">
  <ds:schemaRefs>
    <ds:schemaRef ds:uri="541f93c5-1aeb-4ab9-a468-0205bbef700f"/>
    <ds:schemaRef ds:uri="fdebe150-dab1-4185-beef-82490ac07e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IHK Karlsruhe MASTER</Template>
  <Application>Microsoft Office PowerPoint</Application>
  <PresentationFormat>On-screen Show (16:9)</PresentationFormat>
  <Slides>11</Slides>
  <Notes>1</Notes>
  <HiddenSlides>0</HiddenSlides>
  <ScaleCrop>false</ScaleCrop>
  <HeadingPairs>
    <vt:vector size="4" baseType="variant">
      <vt:variant>
        <vt:lpstr>Theme</vt:lpstr>
      </vt:variant>
      <vt:variant>
        <vt:i4>3</vt:i4>
      </vt:variant>
      <vt:variant>
        <vt:lpstr>Slide Titles</vt:lpstr>
      </vt:variant>
      <vt:variant>
        <vt:i4>11</vt:i4>
      </vt:variant>
    </vt:vector>
  </HeadingPairs>
  <TitlesOfParts>
    <vt:vector size="14" baseType="lpstr">
      <vt:lpstr>IHK Karlsruhe Master 2020</vt:lpstr>
      <vt:lpstr>Standard</vt:lpstr>
      <vt:lpstr>PRESENTATIONLOAD</vt:lpstr>
      <vt:lpstr>PowerPoint Presentation</vt:lpstr>
      <vt:lpstr>PowerPoint Presentation</vt:lpstr>
      <vt:lpstr>I. Aktivierung der Online-Prüfungsanmeldung</vt:lpstr>
      <vt:lpstr>II. Bearbeitung der Prüfungsanmeldung</vt:lpstr>
      <vt:lpstr>II. Bearbeitung der Prüfungsanmeldung</vt:lpstr>
      <vt:lpstr>Schritt für Schritt </vt:lpstr>
      <vt:lpstr>Bearbeitung der Anmeldung</vt:lpstr>
      <vt:lpstr>Bearbeitung der Anmeldung</vt:lpstr>
      <vt:lpstr>Bearbeitung der Anmeldung</vt:lpstr>
      <vt:lpstr>Bearbeitung der Anmeldung</vt:lpstr>
      <vt:lpstr>Bearbeitung und Abschluss der Anmeldung</vt:lpstr>
    </vt:vector>
  </TitlesOfParts>
  <Company>Release: Professional Presentations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Maximilian Supper</dc:creator>
  <cp:revision>1</cp:revision>
  <cp:lastPrinted>2020-10-23T08:47:22Z</cp:lastPrinted>
  <dcterms:created xsi:type="dcterms:W3CDTF">2020-06-25T12:16:09Z</dcterms:created>
  <dcterms:modified xsi:type="dcterms:W3CDTF">2026-09-28T13:01:34Z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0x0101000B69CF8ECF5967489146190FFF1184A0</vt:lpwstr>
  </property>
  <property fmtid="{D5CDD505-2E9C-101B-9397-08002B2CF9AE}" pid="3" name="MediaServiceImageTags">
    <vt:lpwstr/>
  </property>
</Properties>
</file>