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9C253B-A235-FEB9-A50D-0F5EB681AABD}" v="6" dt="2026-06-10T06:45:12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7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31210D-A0C3-388D-30A8-2968DFE73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108CC48-17A7-B98E-77CE-AE463B9A3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B8F70E-8864-5D64-BFCD-EC4E2CE7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743FAB-66C3-A899-8B4B-DAE82D6F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658CA0-50CF-A293-8558-7984A195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2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9ECB71-2B91-E895-C8FB-DFF9C8AB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536680-534F-4AB1-384C-EE2F00501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AB9D2-E20B-ABF8-2EFB-66375D47A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5ED288-8B02-79AB-7418-EAA541867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852174-A683-E563-478D-B764F0049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10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0847F-FCAD-6890-395B-E21CB08F6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994414-8D7A-60A4-5DC4-7D578E4DC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E1B627-989D-FB3C-990F-FA195AD7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256C0A-2E30-924A-A14C-7D374444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4ECCD6-DE1F-32CD-0F47-4FD315BF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2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E5514D-DE80-436E-4350-B99AE2963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976E57-1D69-8616-BD05-F00D3D5EC8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693D8B-10D3-D868-0998-89C1128E7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44B236-3DEE-DA7B-BFB0-CE3CE73E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C130B0C-453D-C58D-87E2-EB25437EC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0BD9419-1BBA-E553-71BD-C8AEBF41D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696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E191B0-F214-32AB-A3F2-EF4537973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640587-7B5A-3DA8-8513-A4452944E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CDAEC9-4848-B1CA-769D-48FFCEF980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78200B4-B817-9912-32BF-BE1405D72F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9AFC54-B8F1-E9AC-B199-D57F5FA1B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33BECAE-CB98-CA85-CAAB-9A5D3328B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6E16968-9A1A-D2FC-2DF0-39A544417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E80850B-FB85-33D2-9B02-2F5B44E3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25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A2403-20DC-E0AA-38FC-505DA44E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B5228B-E54A-D98E-A776-AC59FCD3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A53DE1-E9EA-65AA-BFC1-BCDE2842D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8FBCE1-0061-E533-E322-A567227F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870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C60415E-DCB1-5518-46D6-0473ECA59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7D64133-F945-A66F-7889-844EADBE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5DC750-78C5-562A-9C30-15A2D25B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820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1EEC3-32D1-C08A-2E0E-E45A646C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81EB2B-7A8F-6A66-A6E0-A561ABAF5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5C1DB8-878A-38DA-BE0E-E8E5FCE33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C468F70-9646-D6B3-E50A-3A630B73A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8CC7F6-E371-097C-D5A1-B10772C53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D77B4F-0ADC-2224-5014-38A57B742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024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C8256-79EE-AEF9-089C-047FD3E9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4F17170-3E6C-D521-67C9-BBAFD4F8B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9D83D6-87CB-7540-9A74-5597ECB8D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617C62-F7B3-98BC-E24E-52922221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D49826-4732-9DF9-AAC0-5A1C7BDB6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18ABE99-1A2A-EC30-59BC-0EA564EE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44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B3BE2-0DC4-D6DE-5EF2-259573D86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8F09FC0-E12C-8F82-DDD3-83715B94D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4637FF-EE8B-40CF-DFC5-716EF7E2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528D9-5100-D66A-940F-D54793342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C9CBBA-FA4C-F3A9-B9D8-D9C86A2E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82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F9834B3-4D2A-20D4-DD64-0E49880AF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EDCA5D3-5E47-C9E6-ED37-94AA80824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F32BBE-F18C-CAAE-BF7F-33A30AC81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811254-5699-83CD-DE66-87018857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6965FD-3A5F-22F3-D0B5-651EF9EA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1089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7FA0CA9-85FC-FD4B-EA1B-BF3D1815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413500-4FB8-022C-DDE9-488E4B6D6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A93545-DA0E-35FB-5F17-6D10D1DFF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CCEEF5-181E-42FF-9931-1EC303642AF9}" type="datetimeFigureOut">
              <a:rPr lang="de-DE" smtClean="0"/>
              <a:t>10.06.2026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88BBF-9565-ABF2-4CB4-87B3CF5FB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8A4CF6-A169-BD98-DBB2-B6521809B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207A32-22C7-43CC-97C1-6B47B92B0A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60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1198542-C54A-D91A-58C1-18DD46AE5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" y="451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4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A479CF51-F367-84F1-8907-F4BB1BFEC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4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9B3BE82-CC40-ED74-0020-01938A6AD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7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80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c74ad0-05d4-4fed-83f5-6448352d4e38">
      <Terms xmlns="http://schemas.microsoft.com/office/infopath/2007/PartnerControls"/>
    </lcf76f155ced4ddcb4097134ff3c332f>
    <TaxCatchAll xmlns="25f421f0-dda8-4eb9-9d26-1b1ec4e850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64191A5BA9D294BA852493ABB656F86" ma:contentTypeVersion="14" ma:contentTypeDescription="Ein neues Dokument erstellen." ma:contentTypeScope="" ma:versionID="f891ab4e0830787f9373535ca34ee45f">
  <xsd:schema xmlns:xsd="http://www.w3.org/2001/XMLSchema" xmlns:xs="http://www.w3.org/2001/XMLSchema" xmlns:p="http://schemas.microsoft.com/office/2006/metadata/properties" xmlns:ns2="42c74ad0-05d4-4fed-83f5-6448352d4e38" xmlns:ns3="25f421f0-dda8-4eb9-9d26-1b1ec4e850f9" targetNamespace="http://schemas.microsoft.com/office/2006/metadata/properties" ma:root="true" ma:fieldsID="64428d4deb7bd0908d95bdd567222f20" ns2:_="" ns3:_="">
    <xsd:import namespace="42c74ad0-05d4-4fed-83f5-6448352d4e38"/>
    <xsd:import namespace="25f421f0-dda8-4eb9-9d26-1b1ec4e850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74ad0-05d4-4fed-83f5-6448352d4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5a90836c-3781-4adb-8529-829f94671f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421f0-dda8-4eb9-9d26-1b1ec4e850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7f76678-059c-4780-b9d7-f59b44b62385}" ma:internalName="TaxCatchAll" ma:showField="CatchAllData" ma:web="25f421f0-dda8-4eb9-9d26-1b1ec4e850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B8316D-E299-495C-89DF-E905A94188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6157E1-34BD-4C65-9C12-354F486A61CD}">
  <ds:schemaRefs>
    <ds:schemaRef ds:uri="42c74ad0-05d4-4fed-83f5-6448352d4e3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5f421f0-dda8-4eb9-9d26-1b1ec4e850f9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42417F4-CA26-4166-8E67-DA3928BF9C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c74ad0-05d4-4fed-83f5-6448352d4e38"/>
    <ds:schemaRef ds:uri="25f421f0-dda8-4eb9-9d26-1b1ec4e850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Henke, Cordula</dc:creator>
  <cp:lastModifiedBy>Henke, Cordula</cp:lastModifiedBy>
  <cp:revision>2</cp:revision>
  <dcterms:created xsi:type="dcterms:W3CDTF">2026-06-02T07:53:59Z</dcterms:created>
  <dcterms:modified xsi:type="dcterms:W3CDTF">2026-06-10T06:46:20Z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0x010100564191A5BA9D294BA852493ABB656F86</vt:lpwstr>
  </property>
  <property fmtid="{D5CDD505-2E9C-101B-9397-08002B2CF9AE}" pid="3" name="MediaServiceImageTags">
    <vt:lpwstr/>
  </property>
</Properties>
</file>