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notesSlides/notesSlide9.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1.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79" r:id="rId5"/>
  </p:sldMasterIdLst>
  <p:notesMasterIdLst>
    <p:notesMasterId r:id="rId23"/>
  </p:notesMasterIdLst>
  <p:handoutMasterIdLst>
    <p:handoutMasterId r:id="rId24"/>
  </p:handoutMasterIdLst>
  <p:sldIdLst>
    <p:sldId id="316" r:id="rId6"/>
    <p:sldId id="398" r:id="rId7"/>
    <p:sldId id="370" r:id="rId8"/>
    <p:sldId id="400" r:id="rId9"/>
    <p:sldId id="386" r:id="rId10"/>
    <p:sldId id="401" r:id="rId11"/>
    <p:sldId id="402" r:id="rId12"/>
    <p:sldId id="403" r:id="rId13"/>
    <p:sldId id="406" r:id="rId14"/>
    <p:sldId id="407" r:id="rId15"/>
    <p:sldId id="408" r:id="rId16"/>
    <p:sldId id="405" r:id="rId17"/>
    <p:sldId id="391" r:id="rId18"/>
    <p:sldId id="404" r:id="rId19"/>
    <p:sldId id="399" r:id="rId20"/>
    <p:sldId id="297" r:id="rId21"/>
    <p:sldId id="350" r:id="rId22"/>
  </p:sldIdLst>
  <p:sldSz cx="9144000" cy="5143500" type="screen16x9"/>
  <p:notesSz cx="9926638" cy="6797675"/>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ke Dietrich" initials="ED" lastIdx="3" clrIdx="0">
    <p:extLst>
      <p:ext uri="{19B8F6BF-5375-455C-9EA6-DF929625EA0E}">
        <p15:presenceInfo xmlns:p15="http://schemas.microsoft.com/office/powerpoint/2012/main" userId="Elke Dietric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B82A"/>
    <a:srgbClr val="B1B3B4"/>
    <a:srgbClr val="60A500"/>
    <a:srgbClr val="009ED4"/>
    <a:srgbClr val="CF9E9D"/>
    <a:srgbClr val="F2F2F2"/>
    <a:srgbClr val="D0D8E8"/>
    <a:srgbClr val="DCE6F2"/>
    <a:srgbClr val="E40D2E"/>
    <a:srgbClr val="009D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417D40-55CD-46E8-A569-577BAC29F9BA}" v="15" dt="2023-11-16T15:27:41.557"/>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4" autoAdjust="0"/>
    <p:restoredTop sz="94660"/>
  </p:normalViewPr>
  <p:slideViewPr>
    <p:cSldViewPr>
      <p:cViewPr varScale="1">
        <p:scale>
          <a:sx n="110" d="100"/>
          <a:sy n="110" d="100"/>
        </p:scale>
        <p:origin x="547" y="77"/>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13" d="100"/>
          <a:sy n="113" d="100"/>
        </p:scale>
        <p:origin x="2112" y="3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Tabelle1!$B$1</c:f>
              <c:strCache>
                <c:ptCount val="1"/>
                <c:pt idx="0">
                  <c:v>Verkauf</c:v>
                </c:pt>
              </c:strCache>
            </c:strRef>
          </c:tx>
          <c:explosion val="3"/>
          <c:dPt>
            <c:idx val="0"/>
            <c:bubble3D val="0"/>
            <c:spPr>
              <a:solidFill>
                <a:schemeClr val="bg1">
                  <a:lumMod val="75000"/>
                </a:schemeClr>
              </a:solidFill>
              <a:ln>
                <a:noFill/>
              </a:ln>
              <a:effectLst/>
            </c:spPr>
            <c:extLst>
              <c:ext xmlns:c16="http://schemas.microsoft.com/office/drawing/2014/chart" uri="{C3380CC4-5D6E-409C-BE32-E72D297353CC}">
                <c16:uniqueId val="{00000001-CCFC-492F-B30D-5C53AAC613D7}"/>
              </c:ext>
            </c:extLst>
          </c:dPt>
          <c:dPt>
            <c:idx val="1"/>
            <c:bubble3D val="0"/>
            <c:spPr>
              <a:solidFill>
                <a:schemeClr val="accent2"/>
              </a:solidFill>
              <a:ln>
                <a:noFill/>
              </a:ln>
              <a:effectLst/>
            </c:spPr>
            <c:extLst>
              <c:ext xmlns:c16="http://schemas.microsoft.com/office/drawing/2014/chart" uri="{C3380CC4-5D6E-409C-BE32-E72D297353CC}">
                <c16:uniqueId val="{00000003-CCFC-492F-B30D-5C53AAC613D7}"/>
              </c:ext>
            </c:extLst>
          </c:dPt>
          <c:dPt>
            <c:idx val="2"/>
            <c:bubble3D val="0"/>
            <c:spPr>
              <a:solidFill>
                <a:schemeClr val="accent3"/>
              </a:solidFill>
              <a:ln>
                <a:noFill/>
              </a:ln>
              <a:effectLst/>
            </c:spPr>
            <c:extLst>
              <c:ext xmlns:c16="http://schemas.microsoft.com/office/drawing/2014/chart" uri="{C3380CC4-5D6E-409C-BE32-E72D297353CC}">
                <c16:uniqueId val="{00000005-CCFC-492F-B30D-5C53AAC613D7}"/>
              </c:ext>
            </c:extLst>
          </c:dPt>
          <c:dPt>
            <c:idx val="3"/>
            <c:bubble3D val="0"/>
            <c:spPr>
              <a:solidFill>
                <a:schemeClr val="accent4"/>
              </a:solidFill>
              <a:ln>
                <a:noFill/>
              </a:ln>
              <a:effectLst/>
            </c:spPr>
            <c:extLst>
              <c:ext xmlns:c16="http://schemas.microsoft.com/office/drawing/2014/chart" uri="{C3380CC4-5D6E-409C-BE32-E72D297353CC}">
                <c16:uniqueId val="{00000007-CCFC-492F-B30D-5C53AAC613D7}"/>
              </c:ext>
            </c:extLst>
          </c:dPt>
          <c:dLbls>
            <c:spPr>
              <a:noFill/>
              <a:ln w="25281">
                <a:noFill/>
              </a:ln>
              <a:effectLst/>
            </c:spPr>
            <c:txPr>
              <a:bodyPr rot="0" spcFirstLastPara="1" vertOverflow="ellipsis" vert="horz" wrap="square" lIns="38100" tIns="19050" rIns="38100" bIns="19050" anchor="ctr" anchorCtr="1">
                <a:spAutoFit/>
              </a:bodyPr>
              <a:lstStyle/>
              <a:p>
                <a:pPr>
                  <a:defRPr sz="896" b="0" i="0" u="none" strike="noStrike" kern="1200" baseline="0">
                    <a:solidFill>
                      <a:schemeClr val="bg1"/>
                    </a:solidFill>
                    <a:latin typeface="+mn-lt"/>
                    <a:ea typeface="+mn-ea"/>
                    <a:cs typeface="+mn-cs"/>
                  </a:defRPr>
                </a:pPr>
                <a:endParaRPr lang="de-DE"/>
              </a:p>
            </c:txPr>
            <c:dLblPos val="bestFit"/>
            <c:showLegendKey val="0"/>
            <c:showVal val="0"/>
            <c:showCatName val="0"/>
            <c:showSerName val="0"/>
            <c:showPercent val="1"/>
            <c:showBubbleSize val="0"/>
            <c:showLeaderLines val="1"/>
            <c:leaderLines>
              <c:spPr>
                <a:ln w="9481" cap="flat" cmpd="sng" algn="ctr">
                  <a:solidFill>
                    <a:schemeClr val="tx1">
                      <a:lumMod val="35000"/>
                      <a:lumOff val="65000"/>
                    </a:schemeClr>
                  </a:solidFill>
                  <a:prstDash val="solid"/>
                  <a:round/>
                </a:ln>
                <a:effectLst/>
              </c:spPr>
            </c:leaderLines>
            <c:extLst>
              <c:ext xmlns:c15="http://schemas.microsoft.com/office/drawing/2012/chart" uri="{CE6537A1-D6FC-4f65-9D91-7224C49458BB}"/>
            </c:extLst>
          </c:dLbls>
          <c:cat>
            <c:strRef>
              <c:f>Tabelle1!$A$2:$A$5</c:f>
              <c:strCache>
                <c:ptCount val="3"/>
                <c:pt idx="0">
                  <c:v>1. Quartal</c:v>
                </c:pt>
                <c:pt idx="1">
                  <c:v>2. Quartal</c:v>
                </c:pt>
                <c:pt idx="2">
                  <c:v>3. Quartal</c:v>
                </c:pt>
              </c:strCache>
            </c:strRef>
          </c:cat>
          <c:val>
            <c:numRef>
              <c:f>Tabelle1!$B$2:$B$5</c:f>
              <c:numCache>
                <c:formatCode>General</c:formatCode>
                <c:ptCount val="4"/>
                <c:pt idx="0">
                  <c:v>21</c:v>
                </c:pt>
                <c:pt idx="1">
                  <c:v>20</c:v>
                </c:pt>
                <c:pt idx="2">
                  <c:v>6</c:v>
                </c:pt>
              </c:numCache>
            </c:numRef>
          </c:val>
          <c:extLst>
            <c:ext xmlns:c16="http://schemas.microsoft.com/office/drawing/2014/chart" uri="{C3380CC4-5D6E-409C-BE32-E72D297353CC}">
              <c16:uniqueId val="{00000008-CCFC-492F-B30D-5C53AAC613D7}"/>
            </c:ext>
          </c:extLst>
        </c:ser>
        <c:dLbls>
          <c:showLegendKey val="0"/>
          <c:showVal val="0"/>
          <c:showCatName val="0"/>
          <c:showSerName val="0"/>
          <c:showPercent val="0"/>
          <c:showBubbleSize val="0"/>
          <c:showLeaderLines val="1"/>
        </c:dLbls>
        <c:firstSliceAng val="0"/>
      </c:pieChart>
      <c:spPr>
        <a:noFill/>
        <a:ln w="25234">
          <a:noFill/>
        </a:ln>
        <a:effectLst/>
      </c:spPr>
    </c:plotArea>
    <c:plotVisOnly val="1"/>
    <c:dispBlanksAs val="gap"/>
    <c:showDLblsOverMax val="0"/>
  </c:chart>
  <c:spPr>
    <a:noFill/>
    <a:ln w="9525" cap="flat" cmpd="sng" algn="ctr">
      <a:noFill/>
      <a:prstDash val="solid"/>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53141257107173"/>
          <c:y val="0.15467338957900204"/>
          <c:w val="0.66694302175084486"/>
          <c:h val="0.69903266862978874"/>
        </c:manualLayout>
      </c:layout>
      <c:pieChart>
        <c:varyColors val="1"/>
        <c:ser>
          <c:idx val="0"/>
          <c:order val="0"/>
          <c:tx>
            <c:strRef>
              <c:f>Tabelle1!$B$1</c:f>
              <c:strCache>
                <c:ptCount val="1"/>
                <c:pt idx="0">
                  <c:v>Verkauf</c:v>
                </c:pt>
              </c:strCache>
            </c:strRef>
          </c:tx>
          <c:spPr>
            <a:solidFill>
              <a:srgbClr val="FF0000"/>
            </a:solidFill>
          </c:spPr>
          <c:dPt>
            <c:idx val="0"/>
            <c:bubble3D val="0"/>
            <c:spPr>
              <a:solidFill>
                <a:schemeClr val="accent2"/>
              </a:solidFill>
              <a:ln w="18960">
                <a:solidFill>
                  <a:schemeClr val="lt1"/>
                </a:solidFill>
              </a:ln>
              <a:effectLst/>
            </c:spPr>
            <c:extLst>
              <c:ext xmlns:c16="http://schemas.microsoft.com/office/drawing/2014/chart" uri="{C3380CC4-5D6E-409C-BE32-E72D297353CC}">
                <c16:uniqueId val="{00000001-826E-4F6F-BF4D-48CCF2F40C0A}"/>
              </c:ext>
            </c:extLst>
          </c:dPt>
          <c:dPt>
            <c:idx val="1"/>
            <c:bubble3D val="0"/>
            <c:spPr>
              <a:solidFill>
                <a:srgbClr val="92D050"/>
              </a:solidFill>
              <a:ln w="18960">
                <a:solidFill>
                  <a:schemeClr val="lt1"/>
                </a:solidFill>
              </a:ln>
              <a:effectLst/>
            </c:spPr>
            <c:extLst>
              <c:ext xmlns:c16="http://schemas.microsoft.com/office/drawing/2014/chart" uri="{C3380CC4-5D6E-409C-BE32-E72D297353CC}">
                <c16:uniqueId val="{00000003-826E-4F6F-BF4D-48CCF2F40C0A}"/>
              </c:ext>
            </c:extLst>
          </c:dPt>
          <c:dPt>
            <c:idx val="2"/>
            <c:bubble3D val="0"/>
            <c:spPr>
              <a:solidFill>
                <a:schemeClr val="bg1">
                  <a:lumMod val="75000"/>
                </a:schemeClr>
              </a:solidFill>
              <a:ln w="18960">
                <a:solidFill>
                  <a:schemeClr val="lt1"/>
                </a:solidFill>
              </a:ln>
              <a:effectLst/>
            </c:spPr>
            <c:extLst>
              <c:ext xmlns:c16="http://schemas.microsoft.com/office/drawing/2014/chart" uri="{C3380CC4-5D6E-409C-BE32-E72D297353CC}">
                <c16:uniqueId val="{00000005-826E-4F6F-BF4D-48CCF2F40C0A}"/>
              </c:ext>
            </c:extLst>
          </c:dPt>
          <c:dPt>
            <c:idx val="3"/>
            <c:bubble3D val="0"/>
            <c:spPr>
              <a:solidFill>
                <a:srgbClr val="FF0000"/>
              </a:solidFill>
              <a:ln w="18960">
                <a:solidFill>
                  <a:schemeClr val="lt1"/>
                </a:solidFill>
              </a:ln>
              <a:effectLst/>
            </c:spPr>
            <c:extLst>
              <c:ext xmlns:c16="http://schemas.microsoft.com/office/drawing/2014/chart" uri="{C3380CC4-5D6E-409C-BE32-E72D297353CC}">
                <c16:uniqueId val="{00000007-826E-4F6F-BF4D-48CCF2F40C0A}"/>
              </c:ext>
            </c:extLst>
          </c:dPt>
          <c:dLbls>
            <c:spPr>
              <a:noFill/>
              <a:ln w="25281">
                <a:noFill/>
              </a:ln>
            </c:spPr>
            <c:txPr>
              <a:bodyPr rot="0" spcFirstLastPara="1" vertOverflow="ellipsis" vert="horz" wrap="square" lIns="38100" tIns="19050" rIns="38100" bIns="19050" anchor="ctr" anchorCtr="1">
                <a:spAutoFit/>
              </a:bodyPr>
              <a:lstStyle/>
              <a:p>
                <a:pPr>
                  <a:defRPr sz="896" b="0" i="0" u="none" strike="noStrike" kern="1200" baseline="0">
                    <a:solidFill>
                      <a:schemeClr val="bg1"/>
                    </a:solidFill>
                    <a:latin typeface="+mn-lt"/>
                    <a:ea typeface="+mn-ea"/>
                    <a:cs typeface="+mn-cs"/>
                  </a:defRPr>
                </a:pPr>
                <a:endParaRPr lang="de-DE"/>
              </a:p>
            </c:txPr>
            <c:dLblPos val="bestFit"/>
            <c:showLegendKey val="0"/>
            <c:showVal val="0"/>
            <c:showCatName val="0"/>
            <c:showSerName val="0"/>
            <c:showPercent val="1"/>
            <c:showBubbleSize val="0"/>
            <c:showLeaderLines val="1"/>
            <c:leaderLines>
              <c:spPr>
                <a:ln w="9481"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Tabelle1!$A$2:$A$5</c:f>
              <c:strCache>
                <c:ptCount val="3"/>
                <c:pt idx="0">
                  <c:v>1. Quartal</c:v>
                </c:pt>
                <c:pt idx="1">
                  <c:v>2. Quartal</c:v>
                </c:pt>
                <c:pt idx="2">
                  <c:v>3. Quartal</c:v>
                </c:pt>
              </c:strCache>
            </c:strRef>
          </c:cat>
          <c:val>
            <c:numRef>
              <c:f>Tabelle1!$B$2:$B$5</c:f>
              <c:numCache>
                <c:formatCode>General</c:formatCode>
                <c:ptCount val="4"/>
                <c:pt idx="0">
                  <c:v>9</c:v>
                </c:pt>
                <c:pt idx="1">
                  <c:v>0</c:v>
                </c:pt>
                <c:pt idx="2">
                  <c:v>37</c:v>
                </c:pt>
              </c:numCache>
            </c:numRef>
          </c:val>
          <c:extLst>
            <c:ext xmlns:c16="http://schemas.microsoft.com/office/drawing/2014/chart" uri="{C3380CC4-5D6E-409C-BE32-E72D297353CC}">
              <c16:uniqueId val="{00000008-826E-4F6F-BF4D-48CCF2F40C0A}"/>
            </c:ext>
          </c:extLst>
        </c:ser>
        <c:dLbls>
          <c:showLegendKey val="0"/>
          <c:showVal val="0"/>
          <c:showCatName val="0"/>
          <c:showSerName val="0"/>
          <c:showPercent val="0"/>
          <c:showBubbleSize val="0"/>
          <c:showLeaderLines val="1"/>
        </c:dLbls>
        <c:firstSliceAng val="0"/>
      </c:pieChart>
      <c:spPr>
        <a:noFill/>
        <a:ln w="25234">
          <a:noFill/>
        </a:ln>
      </c:spPr>
    </c:plotArea>
    <c:plotVisOnly val="1"/>
    <c:dispBlanksAs val="gap"/>
    <c:showDLblsOverMax val="0"/>
  </c:chart>
  <c:spPr>
    <a:noFill/>
    <a:ln>
      <a:noFill/>
    </a:ln>
  </c:spPr>
  <c:txPr>
    <a:bodyPr/>
    <a:lstStyle/>
    <a:p>
      <a:pPr>
        <a:defRPr/>
      </a:pPr>
      <a:endParaRPr lang="de-D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Tabelle1!$B$1</c:f>
              <c:strCache>
                <c:ptCount val="1"/>
                <c:pt idx="0">
                  <c:v>Verkauf</c:v>
                </c:pt>
              </c:strCache>
            </c:strRef>
          </c:tx>
          <c:spPr>
            <a:solidFill>
              <a:srgbClr val="FF0000"/>
            </a:solidFill>
          </c:spPr>
          <c:explosion val="1"/>
          <c:dPt>
            <c:idx val="0"/>
            <c:bubble3D val="0"/>
            <c:spPr>
              <a:solidFill>
                <a:schemeClr val="accent2"/>
              </a:solidFill>
              <a:ln w="18960">
                <a:solidFill>
                  <a:schemeClr val="lt1"/>
                </a:solidFill>
              </a:ln>
              <a:effectLst/>
            </c:spPr>
            <c:extLst>
              <c:ext xmlns:c16="http://schemas.microsoft.com/office/drawing/2014/chart" uri="{C3380CC4-5D6E-409C-BE32-E72D297353CC}">
                <c16:uniqueId val="{00000001-CCFC-492F-B30D-5C53AAC613D7}"/>
              </c:ext>
            </c:extLst>
          </c:dPt>
          <c:dPt>
            <c:idx val="1"/>
            <c:bubble3D val="0"/>
            <c:spPr>
              <a:solidFill>
                <a:schemeClr val="bg1">
                  <a:lumMod val="75000"/>
                </a:schemeClr>
              </a:solidFill>
              <a:ln w="18960">
                <a:solidFill>
                  <a:schemeClr val="lt1"/>
                </a:solidFill>
              </a:ln>
              <a:effectLst/>
            </c:spPr>
            <c:extLst>
              <c:ext xmlns:c16="http://schemas.microsoft.com/office/drawing/2014/chart" uri="{C3380CC4-5D6E-409C-BE32-E72D297353CC}">
                <c16:uniqueId val="{00000003-CCFC-492F-B30D-5C53AAC613D7}"/>
              </c:ext>
            </c:extLst>
          </c:dPt>
          <c:dPt>
            <c:idx val="2"/>
            <c:bubble3D val="0"/>
            <c:spPr>
              <a:solidFill>
                <a:schemeClr val="accent3"/>
              </a:solidFill>
              <a:ln w="18960">
                <a:solidFill>
                  <a:schemeClr val="lt1"/>
                </a:solidFill>
              </a:ln>
              <a:effectLst/>
            </c:spPr>
            <c:extLst>
              <c:ext xmlns:c16="http://schemas.microsoft.com/office/drawing/2014/chart" uri="{C3380CC4-5D6E-409C-BE32-E72D297353CC}">
                <c16:uniqueId val="{00000005-CCFC-492F-B30D-5C53AAC613D7}"/>
              </c:ext>
            </c:extLst>
          </c:dPt>
          <c:dPt>
            <c:idx val="3"/>
            <c:bubble3D val="0"/>
            <c:spPr>
              <a:solidFill>
                <a:srgbClr val="FF0000"/>
              </a:solidFill>
              <a:ln w="18960">
                <a:solidFill>
                  <a:schemeClr val="lt1"/>
                </a:solidFill>
              </a:ln>
              <a:effectLst/>
            </c:spPr>
            <c:extLst>
              <c:ext xmlns:c16="http://schemas.microsoft.com/office/drawing/2014/chart" uri="{C3380CC4-5D6E-409C-BE32-E72D297353CC}">
                <c16:uniqueId val="{00000007-CCFC-492F-B30D-5C53AAC613D7}"/>
              </c:ext>
            </c:extLst>
          </c:dPt>
          <c:dLbls>
            <c:spPr>
              <a:noFill/>
              <a:ln w="25281">
                <a:noFill/>
              </a:ln>
            </c:spPr>
            <c:txPr>
              <a:bodyPr rot="0" spcFirstLastPara="1" vertOverflow="ellipsis" vert="horz" wrap="square" lIns="38100" tIns="19050" rIns="38100" bIns="19050" anchor="ctr" anchorCtr="1">
                <a:spAutoFit/>
              </a:bodyPr>
              <a:lstStyle/>
              <a:p>
                <a:pPr>
                  <a:defRPr sz="896" b="0" i="0" u="none" strike="noStrike" kern="1200" baseline="0">
                    <a:solidFill>
                      <a:schemeClr val="bg1"/>
                    </a:solidFill>
                    <a:latin typeface="+mn-lt"/>
                    <a:ea typeface="+mn-ea"/>
                    <a:cs typeface="+mn-cs"/>
                  </a:defRPr>
                </a:pPr>
                <a:endParaRPr lang="de-DE"/>
              </a:p>
            </c:txPr>
            <c:dLblPos val="bestFit"/>
            <c:showLegendKey val="0"/>
            <c:showVal val="0"/>
            <c:showCatName val="0"/>
            <c:showSerName val="0"/>
            <c:showPercent val="1"/>
            <c:showBubbleSize val="0"/>
            <c:showLeaderLines val="1"/>
            <c:leaderLines>
              <c:spPr>
                <a:ln w="9481"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Tabelle1!$A$2:$A$5</c:f>
              <c:strCache>
                <c:ptCount val="3"/>
                <c:pt idx="0">
                  <c:v>1. Quartal</c:v>
                </c:pt>
                <c:pt idx="1">
                  <c:v>2. Quartal</c:v>
                </c:pt>
                <c:pt idx="2">
                  <c:v>3. Quartal</c:v>
                </c:pt>
              </c:strCache>
            </c:strRef>
          </c:cat>
          <c:val>
            <c:numRef>
              <c:f>Tabelle1!$B$2:$B$5</c:f>
              <c:numCache>
                <c:formatCode>General</c:formatCode>
                <c:ptCount val="4"/>
                <c:pt idx="0">
                  <c:v>26</c:v>
                </c:pt>
                <c:pt idx="1">
                  <c:v>84</c:v>
                </c:pt>
                <c:pt idx="2">
                  <c:v>6</c:v>
                </c:pt>
              </c:numCache>
            </c:numRef>
          </c:val>
          <c:extLst>
            <c:ext xmlns:c16="http://schemas.microsoft.com/office/drawing/2014/chart" uri="{C3380CC4-5D6E-409C-BE32-E72D297353CC}">
              <c16:uniqueId val="{00000008-CCFC-492F-B30D-5C53AAC613D7}"/>
            </c:ext>
          </c:extLst>
        </c:ser>
        <c:dLbls>
          <c:showLegendKey val="0"/>
          <c:showVal val="0"/>
          <c:showCatName val="0"/>
          <c:showSerName val="0"/>
          <c:showPercent val="0"/>
          <c:showBubbleSize val="0"/>
          <c:showLeaderLines val="1"/>
        </c:dLbls>
        <c:firstSliceAng val="0"/>
      </c:pieChart>
      <c:spPr>
        <a:noFill/>
        <a:ln w="25234">
          <a:noFill/>
        </a:ln>
      </c:spPr>
    </c:plotArea>
    <c:plotVisOnly val="1"/>
    <c:dispBlanksAs val="gap"/>
    <c:showDLblsOverMax val="0"/>
  </c:chart>
  <c:spPr>
    <a:noFill/>
    <a:ln>
      <a:noFill/>
    </a:ln>
  </c:spPr>
  <c:txPr>
    <a:bodyPr/>
    <a:lstStyle/>
    <a:p>
      <a:pPr>
        <a:defRPr/>
      </a:pPr>
      <a:endParaRPr lang="de-D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53141257107173"/>
          <c:y val="0.15467338957900204"/>
          <c:w val="0.66694302175084486"/>
          <c:h val="0.69903266862978874"/>
        </c:manualLayout>
      </c:layout>
      <c:pieChart>
        <c:varyColors val="1"/>
        <c:ser>
          <c:idx val="0"/>
          <c:order val="0"/>
          <c:tx>
            <c:strRef>
              <c:f>Tabelle1!$B$1</c:f>
              <c:strCache>
                <c:ptCount val="1"/>
                <c:pt idx="0">
                  <c:v>Verkauf</c:v>
                </c:pt>
              </c:strCache>
            </c:strRef>
          </c:tx>
          <c:spPr>
            <a:solidFill>
              <a:srgbClr val="FF0000"/>
            </a:solidFill>
          </c:spPr>
          <c:dPt>
            <c:idx val="0"/>
            <c:bubble3D val="0"/>
            <c:spPr>
              <a:solidFill>
                <a:schemeClr val="accent2"/>
              </a:solidFill>
              <a:ln w="18960">
                <a:solidFill>
                  <a:schemeClr val="lt1"/>
                </a:solidFill>
              </a:ln>
              <a:effectLst/>
            </c:spPr>
            <c:extLst>
              <c:ext xmlns:c16="http://schemas.microsoft.com/office/drawing/2014/chart" uri="{C3380CC4-5D6E-409C-BE32-E72D297353CC}">
                <c16:uniqueId val="{00000001-826E-4F6F-BF4D-48CCF2F40C0A}"/>
              </c:ext>
            </c:extLst>
          </c:dPt>
          <c:dPt>
            <c:idx val="1"/>
            <c:bubble3D val="0"/>
            <c:spPr>
              <a:solidFill>
                <a:schemeClr val="accent3"/>
              </a:solidFill>
              <a:ln w="18960">
                <a:solidFill>
                  <a:schemeClr val="lt1"/>
                </a:solidFill>
              </a:ln>
              <a:effectLst/>
            </c:spPr>
            <c:extLst>
              <c:ext xmlns:c16="http://schemas.microsoft.com/office/drawing/2014/chart" uri="{C3380CC4-5D6E-409C-BE32-E72D297353CC}">
                <c16:uniqueId val="{00000003-826E-4F6F-BF4D-48CCF2F40C0A}"/>
              </c:ext>
            </c:extLst>
          </c:dPt>
          <c:dPt>
            <c:idx val="2"/>
            <c:bubble3D val="0"/>
            <c:spPr>
              <a:solidFill>
                <a:schemeClr val="bg1">
                  <a:lumMod val="75000"/>
                </a:schemeClr>
              </a:solidFill>
              <a:ln w="18960">
                <a:solidFill>
                  <a:schemeClr val="lt1"/>
                </a:solidFill>
              </a:ln>
              <a:effectLst/>
            </c:spPr>
            <c:extLst>
              <c:ext xmlns:c16="http://schemas.microsoft.com/office/drawing/2014/chart" uri="{C3380CC4-5D6E-409C-BE32-E72D297353CC}">
                <c16:uniqueId val="{00000005-826E-4F6F-BF4D-48CCF2F40C0A}"/>
              </c:ext>
            </c:extLst>
          </c:dPt>
          <c:dPt>
            <c:idx val="3"/>
            <c:bubble3D val="0"/>
            <c:spPr>
              <a:solidFill>
                <a:srgbClr val="FF0000"/>
              </a:solidFill>
              <a:ln w="18960">
                <a:solidFill>
                  <a:schemeClr val="lt1"/>
                </a:solidFill>
              </a:ln>
              <a:effectLst/>
            </c:spPr>
            <c:extLst>
              <c:ext xmlns:c16="http://schemas.microsoft.com/office/drawing/2014/chart" uri="{C3380CC4-5D6E-409C-BE32-E72D297353CC}">
                <c16:uniqueId val="{00000007-826E-4F6F-BF4D-48CCF2F40C0A}"/>
              </c:ext>
            </c:extLst>
          </c:dPt>
          <c:dLbls>
            <c:spPr>
              <a:noFill/>
              <a:ln w="25281">
                <a:noFill/>
              </a:ln>
            </c:spPr>
            <c:txPr>
              <a:bodyPr rot="0" spcFirstLastPara="1" vertOverflow="ellipsis" vert="horz" wrap="square" lIns="38100" tIns="19050" rIns="38100" bIns="19050" anchor="ctr" anchorCtr="1">
                <a:spAutoFit/>
              </a:bodyPr>
              <a:lstStyle/>
              <a:p>
                <a:pPr>
                  <a:defRPr sz="896" b="0" i="0" u="none" strike="noStrike" kern="1200" baseline="0">
                    <a:solidFill>
                      <a:schemeClr val="bg1"/>
                    </a:solidFill>
                    <a:latin typeface="+mn-lt"/>
                    <a:ea typeface="+mn-ea"/>
                    <a:cs typeface="+mn-cs"/>
                  </a:defRPr>
                </a:pPr>
                <a:endParaRPr lang="de-DE"/>
              </a:p>
            </c:txPr>
            <c:dLblPos val="bestFit"/>
            <c:showLegendKey val="0"/>
            <c:showVal val="0"/>
            <c:showCatName val="0"/>
            <c:showSerName val="0"/>
            <c:showPercent val="1"/>
            <c:showBubbleSize val="0"/>
            <c:showLeaderLines val="1"/>
            <c:leaderLines>
              <c:spPr>
                <a:ln w="9481"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Tabelle1!$A$2:$A$5</c:f>
              <c:strCache>
                <c:ptCount val="3"/>
                <c:pt idx="0">
                  <c:v>1. Quartal</c:v>
                </c:pt>
                <c:pt idx="1">
                  <c:v>2. Quartal</c:v>
                </c:pt>
                <c:pt idx="2">
                  <c:v>3. Quartal</c:v>
                </c:pt>
              </c:strCache>
            </c:strRef>
          </c:cat>
          <c:val>
            <c:numRef>
              <c:f>Tabelle1!$B$2:$B$5</c:f>
              <c:numCache>
                <c:formatCode>General</c:formatCode>
                <c:ptCount val="4"/>
                <c:pt idx="0">
                  <c:v>20</c:v>
                </c:pt>
                <c:pt idx="1">
                  <c:v>2</c:v>
                </c:pt>
                <c:pt idx="2">
                  <c:v>94</c:v>
                </c:pt>
              </c:numCache>
            </c:numRef>
          </c:val>
          <c:extLst>
            <c:ext xmlns:c16="http://schemas.microsoft.com/office/drawing/2014/chart" uri="{C3380CC4-5D6E-409C-BE32-E72D297353CC}">
              <c16:uniqueId val="{00000008-826E-4F6F-BF4D-48CCF2F40C0A}"/>
            </c:ext>
          </c:extLst>
        </c:ser>
        <c:dLbls>
          <c:showLegendKey val="0"/>
          <c:showVal val="0"/>
          <c:showCatName val="0"/>
          <c:showSerName val="0"/>
          <c:showPercent val="0"/>
          <c:showBubbleSize val="0"/>
          <c:showLeaderLines val="1"/>
        </c:dLbls>
        <c:firstSliceAng val="0"/>
      </c:pieChart>
      <c:spPr>
        <a:noFill/>
        <a:ln w="25234">
          <a:noFill/>
        </a:ln>
      </c:spPr>
    </c:plotArea>
    <c:plotVisOnly val="1"/>
    <c:dispBlanksAs val="gap"/>
    <c:showDLblsOverMax val="0"/>
  </c:chart>
  <c:spPr>
    <a:noFill/>
    <a:ln>
      <a:noFill/>
    </a:ln>
  </c:spPr>
  <c:txPr>
    <a:bodyPr/>
    <a:lstStyle/>
    <a:p>
      <a:pPr>
        <a:defRPr/>
      </a:pPr>
      <a:endParaRPr lang="de-D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Tabelle1!$B$1</c:f>
              <c:strCache>
                <c:ptCount val="1"/>
                <c:pt idx="0">
                  <c:v>Verkauf</c:v>
                </c:pt>
              </c:strCache>
            </c:strRef>
          </c:tx>
          <c:spPr>
            <a:solidFill>
              <a:srgbClr val="FF0000"/>
            </a:solidFill>
          </c:spPr>
          <c:explosion val="1"/>
          <c:dPt>
            <c:idx val="0"/>
            <c:bubble3D val="0"/>
            <c:spPr>
              <a:solidFill>
                <a:schemeClr val="accent2"/>
              </a:solidFill>
              <a:ln w="18960">
                <a:solidFill>
                  <a:schemeClr val="lt1"/>
                </a:solidFill>
              </a:ln>
              <a:effectLst/>
            </c:spPr>
            <c:extLst>
              <c:ext xmlns:c16="http://schemas.microsoft.com/office/drawing/2014/chart" uri="{C3380CC4-5D6E-409C-BE32-E72D297353CC}">
                <c16:uniqueId val="{00000001-CCFC-492F-B30D-5C53AAC613D7}"/>
              </c:ext>
            </c:extLst>
          </c:dPt>
          <c:dPt>
            <c:idx val="1"/>
            <c:bubble3D val="0"/>
            <c:spPr>
              <a:solidFill>
                <a:schemeClr val="bg1">
                  <a:lumMod val="75000"/>
                </a:schemeClr>
              </a:solidFill>
              <a:ln w="18960">
                <a:solidFill>
                  <a:schemeClr val="lt1"/>
                </a:solidFill>
              </a:ln>
              <a:effectLst/>
            </c:spPr>
            <c:extLst>
              <c:ext xmlns:c16="http://schemas.microsoft.com/office/drawing/2014/chart" uri="{C3380CC4-5D6E-409C-BE32-E72D297353CC}">
                <c16:uniqueId val="{00000003-CCFC-492F-B30D-5C53AAC613D7}"/>
              </c:ext>
            </c:extLst>
          </c:dPt>
          <c:dPt>
            <c:idx val="2"/>
            <c:bubble3D val="0"/>
            <c:spPr>
              <a:solidFill>
                <a:schemeClr val="accent3"/>
              </a:solidFill>
              <a:ln w="18960">
                <a:solidFill>
                  <a:schemeClr val="lt1"/>
                </a:solidFill>
              </a:ln>
              <a:effectLst/>
            </c:spPr>
            <c:extLst>
              <c:ext xmlns:c16="http://schemas.microsoft.com/office/drawing/2014/chart" uri="{C3380CC4-5D6E-409C-BE32-E72D297353CC}">
                <c16:uniqueId val="{00000005-CCFC-492F-B30D-5C53AAC613D7}"/>
              </c:ext>
            </c:extLst>
          </c:dPt>
          <c:dPt>
            <c:idx val="3"/>
            <c:bubble3D val="0"/>
            <c:spPr>
              <a:solidFill>
                <a:srgbClr val="FF0000"/>
              </a:solidFill>
              <a:ln w="18960">
                <a:solidFill>
                  <a:schemeClr val="lt1"/>
                </a:solidFill>
              </a:ln>
              <a:effectLst/>
            </c:spPr>
            <c:extLst>
              <c:ext xmlns:c16="http://schemas.microsoft.com/office/drawing/2014/chart" uri="{C3380CC4-5D6E-409C-BE32-E72D297353CC}">
                <c16:uniqueId val="{00000007-CCFC-492F-B30D-5C53AAC613D7}"/>
              </c:ext>
            </c:extLst>
          </c:dPt>
          <c:dLbls>
            <c:spPr>
              <a:noFill/>
              <a:ln w="25281">
                <a:noFill/>
              </a:ln>
            </c:spPr>
            <c:txPr>
              <a:bodyPr rot="0" spcFirstLastPara="1" vertOverflow="ellipsis" vert="horz" wrap="square" lIns="38100" tIns="19050" rIns="38100" bIns="19050" anchor="ctr" anchorCtr="1">
                <a:spAutoFit/>
              </a:bodyPr>
              <a:lstStyle/>
              <a:p>
                <a:pPr>
                  <a:defRPr sz="896" b="0" i="0" u="none" strike="noStrike" kern="1200" baseline="0">
                    <a:solidFill>
                      <a:schemeClr val="bg1"/>
                    </a:solidFill>
                    <a:latin typeface="+mn-lt"/>
                    <a:ea typeface="+mn-ea"/>
                    <a:cs typeface="+mn-cs"/>
                  </a:defRPr>
                </a:pPr>
                <a:endParaRPr lang="de-DE"/>
              </a:p>
            </c:txPr>
            <c:dLblPos val="bestFit"/>
            <c:showLegendKey val="0"/>
            <c:showVal val="0"/>
            <c:showCatName val="0"/>
            <c:showSerName val="0"/>
            <c:showPercent val="1"/>
            <c:showBubbleSize val="0"/>
            <c:showLeaderLines val="1"/>
            <c:leaderLines>
              <c:spPr>
                <a:ln w="9481"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Tabelle1!$A$2:$A$5</c:f>
              <c:strCache>
                <c:ptCount val="3"/>
                <c:pt idx="0">
                  <c:v>1. Quartal</c:v>
                </c:pt>
                <c:pt idx="1">
                  <c:v>2. Quartal</c:v>
                </c:pt>
                <c:pt idx="2">
                  <c:v>3. Quartal</c:v>
                </c:pt>
              </c:strCache>
            </c:strRef>
          </c:cat>
          <c:val>
            <c:numRef>
              <c:f>Tabelle1!$B$2:$B$5</c:f>
              <c:numCache>
                <c:formatCode>General</c:formatCode>
                <c:ptCount val="4"/>
                <c:pt idx="0">
                  <c:v>95</c:v>
                </c:pt>
                <c:pt idx="1">
                  <c:v>30</c:v>
                </c:pt>
                <c:pt idx="2">
                  <c:v>5</c:v>
                </c:pt>
              </c:numCache>
            </c:numRef>
          </c:val>
          <c:extLst>
            <c:ext xmlns:c16="http://schemas.microsoft.com/office/drawing/2014/chart" uri="{C3380CC4-5D6E-409C-BE32-E72D297353CC}">
              <c16:uniqueId val="{00000008-CCFC-492F-B30D-5C53AAC613D7}"/>
            </c:ext>
          </c:extLst>
        </c:ser>
        <c:dLbls>
          <c:showLegendKey val="0"/>
          <c:showVal val="0"/>
          <c:showCatName val="0"/>
          <c:showSerName val="0"/>
          <c:showPercent val="0"/>
          <c:showBubbleSize val="0"/>
          <c:showLeaderLines val="1"/>
        </c:dLbls>
        <c:firstSliceAng val="0"/>
      </c:pieChart>
      <c:spPr>
        <a:noFill/>
        <a:ln w="25234">
          <a:noFill/>
        </a:ln>
      </c:spPr>
    </c:plotArea>
    <c:plotVisOnly val="1"/>
    <c:dispBlanksAs val="gap"/>
    <c:showDLblsOverMax val="0"/>
  </c:chart>
  <c:spPr>
    <a:noFill/>
    <a:ln>
      <a:noFill/>
    </a:ln>
  </c:spPr>
  <c:txPr>
    <a:bodyPr/>
    <a:lstStyle/>
    <a:p>
      <a:pPr>
        <a:defRPr/>
      </a:pPr>
      <a:endParaRPr lang="de-DE"/>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53141257107173"/>
          <c:y val="0.15467338957900204"/>
          <c:w val="0.66694302175084486"/>
          <c:h val="0.69903266862978874"/>
        </c:manualLayout>
      </c:layout>
      <c:pieChart>
        <c:varyColors val="1"/>
        <c:ser>
          <c:idx val="0"/>
          <c:order val="0"/>
          <c:tx>
            <c:strRef>
              <c:f>Tabelle1!$B$1</c:f>
              <c:strCache>
                <c:ptCount val="1"/>
                <c:pt idx="0">
                  <c:v>Verkauf</c:v>
                </c:pt>
              </c:strCache>
            </c:strRef>
          </c:tx>
          <c:spPr>
            <a:solidFill>
              <a:srgbClr val="FF0000"/>
            </a:solidFill>
          </c:spPr>
          <c:dPt>
            <c:idx val="0"/>
            <c:bubble3D val="0"/>
            <c:spPr>
              <a:solidFill>
                <a:schemeClr val="accent2"/>
              </a:solidFill>
              <a:ln w="18960">
                <a:solidFill>
                  <a:schemeClr val="lt1"/>
                </a:solidFill>
              </a:ln>
              <a:effectLst/>
            </c:spPr>
            <c:extLst>
              <c:ext xmlns:c16="http://schemas.microsoft.com/office/drawing/2014/chart" uri="{C3380CC4-5D6E-409C-BE32-E72D297353CC}">
                <c16:uniqueId val="{00000001-826E-4F6F-BF4D-48CCF2F40C0A}"/>
              </c:ext>
            </c:extLst>
          </c:dPt>
          <c:dPt>
            <c:idx val="1"/>
            <c:bubble3D val="0"/>
            <c:spPr>
              <a:solidFill>
                <a:schemeClr val="accent3"/>
              </a:solidFill>
              <a:ln w="18960">
                <a:solidFill>
                  <a:schemeClr val="lt1"/>
                </a:solidFill>
              </a:ln>
              <a:effectLst/>
            </c:spPr>
            <c:extLst>
              <c:ext xmlns:c16="http://schemas.microsoft.com/office/drawing/2014/chart" uri="{C3380CC4-5D6E-409C-BE32-E72D297353CC}">
                <c16:uniqueId val="{00000003-826E-4F6F-BF4D-48CCF2F40C0A}"/>
              </c:ext>
            </c:extLst>
          </c:dPt>
          <c:dPt>
            <c:idx val="2"/>
            <c:bubble3D val="0"/>
            <c:spPr>
              <a:solidFill>
                <a:schemeClr val="bg1">
                  <a:lumMod val="75000"/>
                </a:schemeClr>
              </a:solidFill>
              <a:ln w="18960">
                <a:solidFill>
                  <a:schemeClr val="lt1"/>
                </a:solidFill>
              </a:ln>
              <a:effectLst/>
            </c:spPr>
            <c:extLst>
              <c:ext xmlns:c16="http://schemas.microsoft.com/office/drawing/2014/chart" uri="{C3380CC4-5D6E-409C-BE32-E72D297353CC}">
                <c16:uniqueId val="{00000005-826E-4F6F-BF4D-48CCF2F40C0A}"/>
              </c:ext>
            </c:extLst>
          </c:dPt>
          <c:dPt>
            <c:idx val="3"/>
            <c:bubble3D val="0"/>
            <c:spPr>
              <a:solidFill>
                <a:srgbClr val="FF0000"/>
              </a:solidFill>
              <a:ln w="18960">
                <a:solidFill>
                  <a:schemeClr val="lt1"/>
                </a:solidFill>
              </a:ln>
              <a:effectLst/>
            </c:spPr>
            <c:extLst>
              <c:ext xmlns:c16="http://schemas.microsoft.com/office/drawing/2014/chart" uri="{C3380CC4-5D6E-409C-BE32-E72D297353CC}">
                <c16:uniqueId val="{00000007-826E-4F6F-BF4D-48CCF2F40C0A}"/>
              </c:ext>
            </c:extLst>
          </c:dPt>
          <c:dLbls>
            <c:spPr>
              <a:noFill/>
              <a:ln w="25281">
                <a:noFill/>
              </a:ln>
            </c:spPr>
            <c:txPr>
              <a:bodyPr rot="0" spcFirstLastPara="1" vertOverflow="ellipsis" vert="horz" wrap="square" lIns="38100" tIns="19050" rIns="38100" bIns="19050" anchor="ctr" anchorCtr="1">
                <a:spAutoFit/>
              </a:bodyPr>
              <a:lstStyle/>
              <a:p>
                <a:pPr>
                  <a:defRPr sz="896" b="0" i="0" u="none" strike="noStrike" kern="1200" baseline="0">
                    <a:solidFill>
                      <a:schemeClr val="bg1"/>
                    </a:solidFill>
                    <a:latin typeface="+mn-lt"/>
                    <a:ea typeface="+mn-ea"/>
                    <a:cs typeface="+mn-cs"/>
                  </a:defRPr>
                </a:pPr>
                <a:endParaRPr lang="de-DE"/>
              </a:p>
            </c:txPr>
            <c:dLblPos val="bestFit"/>
            <c:showLegendKey val="0"/>
            <c:showVal val="0"/>
            <c:showCatName val="0"/>
            <c:showSerName val="0"/>
            <c:showPercent val="1"/>
            <c:showBubbleSize val="0"/>
            <c:showLeaderLines val="1"/>
            <c:leaderLines>
              <c:spPr>
                <a:ln w="9481"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Tabelle1!$A$2:$A$5</c:f>
              <c:strCache>
                <c:ptCount val="3"/>
                <c:pt idx="0">
                  <c:v>1. Quartal</c:v>
                </c:pt>
                <c:pt idx="1">
                  <c:v>2. Quartal</c:v>
                </c:pt>
                <c:pt idx="2">
                  <c:v>3. Quartal</c:v>
                </c:pt>
              </c:strCache>
            </c:strRef>
          </c:cat>
          <c:val>
            <c:numRef>
              <c:f>Tabelle1!$B$2:$B$5</c:f>
              <c:numCache>
                <c:formatCode>General</c:formatCode>
                <c:ptCount val="4"/>
                <c:pt idx="0">
                  <c:v>23</c:v>
                </c:pt>
                <c:pt idx="1">
                  <c:v>2</c:v>
                </c:pt>
                <c:pt idx="2">
                  <c:v>94</c:v>
                </c:pt>
              </c:numCache>
            </c:numRef>
          </c:val>
          <c:extLst>
            <c:ext xmlns:c16="http://schemas.microsoft.com/office/drawing/2014/chart" uri="{C3380CC4-5D6E-409C-BE32-E72D297353CC}">
              <c16:uniqueId val="{00000008-826E-4F6F-BF4D-48CCF2F40C0A}"/>
            </c:ext>
          </c:extLst>
        </c:ser>
        <c:dLbls>
          <c:showLegendKey val="0"/>
          <c:showVal val="0"/>
          <c:showCatName val="0"/>
          <c:showSerName val="0"/>
          <c:showPercent val="0"/>
          <c:showBubbleSize val="0"/>
          <c:showLeaderLines val="1"/>
        </c:dLbls>
        <c:firstSliceAng val="0"/>
      </c:pieChart>
      <c:spPr>
        <a:noFill/>
        <a:ln w="25234">
          <a:noFill/>
        </a:ln>
      </c:spPr>
    </c:plotArea>
    <c:plotVisOnly val="1"/>
    <c:dispBlanksAs val="gap"/>
    <c:showDLblsOverMax val="0"/>
  </c:chart>
  <c:spPr>
    <a:noFill/>
    <a:ln>
      <a:noFill/>
    </a:ln>
  </c:spPr>
  <c:txPr>
    <a:bodyPr/>
    <a:lstStyle/>
    <a:p>
      <a:pPr>
        <a:defRPr/>
      </a:pPr>
      <a:endParaRPr lang="de-DE"/>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Tabelle1!$B$1</c:f>
              <c:strCache>
                <c:ptCount val="1"/>
                <c:pt idx="0">
                  <c:v>Verkauf</c:v>
                </c:pt>
              </c:strCache>
            </c:strRef>
          </c:tx>
          <c:spPr>
            <a:solidFill>
              <a:srgbClr val="FF0000"/>
            </a:solidFill>
          </c:spPr>
          <c:explosion val="1"/>
          <c:dPt>
            <c:idx val="0"/>
            <c:bubble3D val="0"/>
            <c:spPr>
              <a:solidFill>
                <a:schemeClr val="bg1">
                  <a:lumMod val="75000"/>
                </a:schemeClr>
              </a:solidFill>
              <a:ln w="18960">
                <a:solidFill>
                  <a:schemeClr val="lt1"/>
                </a:solidFill>
              </a:ln>
              <a:effectLst/>
            </c:spPr>
            <c:extLst>
              <c:ext xmlns:c16="http://schemas.microsoft.com/office/drawing/2014/chart" uri="{C3380CC4-5D6E-409C-BE32-E72D297353CC}">
                <c16:uniqueId val="{00000001-CCFC-492F-B30D-5C53AAC613D7}"/>
              </c:ext>
            </c:extLst>
          </c:dPt>
          <c:dPt>
            <c:idx val="1"/>
            <c:bubble3D val="0"/>
            <c:spPr>
              <a:solidFill>
                <a:schemeClr val="accent3"/>
              </a:solidFill>
              <a:ln w="18960">
                <a:solidFill>
                  <a:schemeClr val="lt1"/>
                </a:solidFill>
              </a:ln>
              <a:effectLst/>
            </c:spPr>
            <c:extLst>
              <c:ext xmlns:c16="http://schemas.microsoft.com/office/drawing/2014/chart" uri="{C3380CC4-5D6E-409C-BE32-E72D297353CC}">
                <c16:uniqueId val="{00000003-CCFC-492F-B30D-5C53AAC613D7}"/>
              </c:ext>
            </c:extLst>
          </c:dPt>
          <c:dPt>
            <c:idx val="2"/>
            <c:bubble3D val="0"/>
            <c:spPr>
              <a:solidFill>
                <a:schemeClr val="accent2"/>
              </a:solidFill>
              <a:ln w="18960">
                <a:solidFill>
                  <a:schemeClr val="lt1"/>
                </a:solidFill>
              </a:ln>
              <a:effectLst/>
            </c:spPr>
            <c:extLst>
              <c:ext xmlns:c16="http://schemas.microsoft.com/office/drawing/2014/chart" uri="{C3380CC4-5D6E-409C-BE32-E72D297353CC}">
                <c16:uniqueId val="{00000005-CCFC-492F-B30D-5C53AAC613D7}"/>
              </c:ext>
            </c:extLst>
          </c:dPt>
          <c:dPt>
            <c:idx val="3"/>
            <c:bubble3D val="0"/>
            <c:spPr>
              <a:solidFill>
                <a:srgbClr val="FF0000"/>
              </a:solidFill>
              <a:ln w="18960">
                <a:solidFill>
                  <a:schemeClr val="lt1"/>
                </a:solidFill>
              </a:ln>
              <a:effectLst/>
            </c:spPr>
            <c:extLst>
              <c:ext xmlns:c16="http://schemas.microsoft.com/office/drawing/2014/chart" uri="{C3380CC4-5D6E-409C-BE32-E72D297353CC}">
                <c16:uniqueId val="{00000007-CCFC-492F-B30D-5C53AAC613D7}"/>
              </c:ext>
            </c:extLst>
          </c:dPt>
          <c:dLbls>
            <c:spPr>
              <a:noFill/>
              <a:ln w="25281">
                <a:noFill/>
              </a:ln>
            </c:spPr>
            <c:txPr>
              <a:bodyPr rot="0" spcFirstLastPara="1" vertOverflow="ellipsis" vert="horz" wrap="square" lIns="38100" tIns="19050" rIns="38100" bIns="19050" anchor="ctr" anchorCtr="1">
                <a:spAutoFit/>
              </a:bodyPr>
              <a:lstStyle/>
              <a:p>
                <a:pPr>
                  <a:defRPr sz="896" b="0" i="0" u="none" strike="noStrike" kern="1200" baseline="0">
                    <a:solidFill>
                      <a:schemeClr val="bg1"/>
                    </a:solidFill>
                    <a:latin typeface="+mn-lt"/>
                    <a:ea typeface="+mn-ea"/>
                    <a:cs typeface="+mn-cs"/>
                  </a:defRPr>
                </a:pPr>
                <a:endParaRPr lang="de-DE"/>
              </a:p>
            </c:txPr>
            <c:dLblPos val="bestFit"/>
            <c:showLegendKey val="0"/>
            <c:showVal val="0"/>
            <c:showCatName val="0"/>
            <c:showSerName val="0"/>
            <c:showPercent val="1"/>
            <c:showBubbleSize val="0"/>
            <c:showLeaderLines val="1"/>
            <c:leaderLines>
              <c:spPr>
                <a:ln w="9481"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Tabelle1!$A$2:$A$5</c:f>
              <c:strCache>
                <c:ptCount val="3"/>
                <c:pt idx="0">
                  <c:v>1. Quartal</c:v>
                </c:pt>
                <c:pt idx="1">
                  <c:v>2. Quartal</c:v>
                </c:pt>
                <c:pt idx="2">
                  <c:v>3. Quartal</c:v>
                </c:pt>
              </c:strCache>
            </c:strRef>
          </c:cat>
          <c:val>
            <c:numRef>
              <c:f>Tabelle1!$B$2:$B$5</c:f>
              <c:numCache>
                <c:formatCode>General</c:formatCode>
                <c:ptCount val="4"/>
                <c:pt idx="0">
                  <c:v>13</c:v>
                </c:pt>
                <c:pt idx="1">
                  <c:v>6</c:v>
                </c:pt>
                <c:pt idx="2">
                  <c:v>97</c:v>
                </c:pt>
              </c:numCache>
            </c:numRef>
          </c:val>
          <c:extLst>
            <c:ext xmlns:c16="http://schemas.microsoft.com/office/drawing/2014/chart" uri="{C3380CC4-5D6E-409C-BE32-E72D297353CC}">
              <c16:uniqueId val="{00000008-CCFC-492F-B30D-5C53AAC613D7}"/>
            </c:ext>
          </c:extLst>
        </c:ser>
        <c:dLbls>
          <c:showLegendKey val="0"/>
          <c:showVal val="0"/>
          <c:showCatName val="0"/>
          <c:showSerName val="0"/>
          <c:showPercent val="0"/>
          <c:showBubbleSize val="0"/>
          <c:showLeaderLines val="1"/>
        </c:dLbls>
        <c:firstSliceAng val="0"/>
      </c:pieChart>
      <c:spPr>
        <a:noFill/>
        <a:ln w="25234">
          <a:noFill/>
        </a:ln>
      </c:spPr>
    </c:plotArea>
    <c:plotVisOnly val="1"/>
    <c:dispBlanksAs val="gap"/>
    <c:showDLblsOverMax val="0"/>
  </c:chart>
  <c:spPr>
    <a:noFill/>
    <a:ln>
      <a:noFill/>
    </a:ln>
  </c:spPr>
  <c:txPr>
    <a:bodyPr/>
    <a:lstStyle/>
    <a:p>
      <a:pPr>
        <a:defRPr/>
      </a:pPr>
      <a:endParaRPr lang="de-DE"/>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53141257107173"/>
          <c:y val="0.15467338957900204"/>
          <c:w val="0.66694302175084486"/>
          <c:h val="0.69903266862978874"/>
        </c:manualLayout>
      </c:layout>
      <c:pieChart>
        <c:varyColors val="1"/>
        <c:ser>
          <c:idx val="0"/>
          <c:order val="0"/>
          <c:tx>
            <c:strRef>
              <c:f>Tabelle1!$B$1</c:f>
              <c:strCache>
                <c:ptCount val="1"/>
                <c:pt idx="0">
                  <c:v>Verkauf</c:v>
                </c:pt>
              </c:strCache>
            </c:strRef>
          </c:tx>
          <c:spPr>
            <a:solidFill>
              <a:srgbClr val="FF0000"/>
            </a:solidFill>
          </c:spPr>
          <c:dPt>
            <c:idx val="0"/>
            <c:bubble3D val="0"/>
            <c:spPr>
              <a:solidFill>
                <a:schemeClr val="accent2"/>
              </a:solidFill>
              <a:ln w="18960">
                <a:solidFill>
                  <a:schemeClr val="lt1"/>
                </a:solidFill>
              </a:ln>
              <a:effectLst/>
            </c:spPr>
            <c:extLst>
              <c:ext xmlns:c16="http://schemas.microsoft.com/office/drawing/2014/chart" uri="{C3380CC4-5D6E-409C-BE32-E72D297353CC}">
                <c16:uniqueId val="{00000001-826E-4F6F-BF4D-48CCF2F40C0A}"/>
              </c:ext>
            </c:extLst>
          </c:dPt>
          <c:dPt>
            <c:idx val="1"/>
            <c:bubble3D val="0"/>
            <c:spPr>
              <a:solidFill>
                <a:schemeClr val="accent3"/>
              </a:solidFill>
              <a:ln w="18960">
                <a:solidFill>
                  <a:schemeClr val="lt1"/>
                </a:solidFill>
              </a:ln>
              <a:effectLst/>
            </c:spPr>
            <c:extLst>
              <c:ext xmlns:c16="http://schemas.microsoft.com/office/drawing/2014/chart" uri="{C3380CC4-5D6E-409C-BE32-E72D297353CC}">
                <c16:uniqueId val="{00000003-826E-4F6F-BF4D-48CCF2F40C0A}"/>
              </c:ext>
            </c:extLst>
          </c:dPt>
          <c:dPt>
            <c:idx val="2"/>
            <c:bubble3D val="0"/>
            <c:spPr>
              <a:solidFill>
                <a:schemeClr val="bg1">
                  <a:lumMod val="75000"/>
                </a:schemeClr>
              </a:solidFill>
              <a:ln w="18960">
                <a:solidFill>
                  <a:schemeClr val="lt1"/>
                </a:solidFill>
              </a:ln>
              <a:effectLst/>
            </c:spPr>
            <c:extLst>
              <c:ext xmlns:c16="http://schemas.microsoft.com/office/drawing/2014/chart" uri="{C3380CC4-5D6E-409C-BE32-E72D297353CC}">
                <c16:uniqueId val="{00000005-826E-4F6F-BF4D-48CCF2F40C0A}"/>
              </c:ext>
            </c:extLst>
          </c:dPt>
          <c:dPt>
            <c:idx val="3"/>
            <c:bubble3D val="0"/>
            <c:spPr>
              <a:solidFill>
                <a:srgbClr val="FF0000"/>
              </a:solidFill>
              <a:ln w="18960">
                <a:solidFill>
                  <a:schemeClr val="lt1"/>
                </a:solidFill>
              </a:ln>
              <a:effectLst/>
            </c:spPr>
            <c:extLst>
              <c:ext xmlns:c16="http://schemas.microsoft.com/office/drawing/2014/chart" uri="{C3380CC4-5D6E-409C-BE32-E72D297353CC}">
                <c16:uniqueId val="{00000007-826E-4F6F-BF4D-48CCF2F40C0A}"/>
              </c:ext>
            </c:extLst>
          </c:dPt>
          <c:dLbls>
            <c:spPr>
              <a:noFill/>
              <a:ln w="25281">
                <a:noFill/>
              </a:ln>
            </c:spPr>
            <c:txPr>
              <a:bodyPr rot="0" spcFirstLastPara="1" vertOverflow="ellipsis" vert="horz" wrap="square" lIns="38100" tIns="19050" rIns="38100" bIns="19050" anchor="ctr" anchorCtr="1">
                <a:spAutoFit/>
              </a:bodyPr>
              <a:lstStyle/>
              <a:p>
                <a:pPr>
                  <a:defRPr sz="896" b="0" i="0" u="none" strike="noStrike" kern="1200" baseline="0">
                    <a:solidFill>
                      <a:schemeClr val="bg1"/>
                    </a:solidFill>
                    <a:latin typeface="+mn-lt"/>
                    <a:ea typeface="+mn-ea"/>
                    <a:cs typeface="+mn-cs"/>
                  </a:defRPr>
                </a:pPr>
                <a:endParaRPr lang="de-DE"/>
              </a:p>
            </c:txPr>
            <c:dLblPos val="bestFit"/>
            <c:showLegendKey val="0"/>
            <c:showVal val="0"/>
            <c:showCatName val="0"/>
            <c:showSerName val="0"/>
            <c:showPercent val="1"/>
            <c:showBubbleSize val="0"/>
            <c:showLeaderLines val="1"/>
            <c:leaderLines>
              <c:spPr>
                <a:ln w="9481"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Tabelle1!$A$2:$A$5</c:f>
              <c:strCache>
                <c:ptCount val="3"/>
                <c:pt idx="0">
                  <c:v>1. Quartal</c:v>
                </c:pt>
                <c:pt idx="1">
                  <c:v>2. Quartal</c:v>
                </c:pt>
                <c:pt idx="2">
                  <c:v>3. Quartal</c:v>
                </c:pt>
              </c:strCache>
            </c:strRef>
          </c:cat>
          <c:val>
            <c:numRef>
              <c:f>Tabelle1!$B$2:$B$5</c:f>
              <c:numCache>
                <c:formatCode>General</c:formatCode>
                <c:ptCount val="4"/>
                <c:pt idx="0">
                  <c:v>21</c:v>
                </c:pt>
                <c:pt idx="1">
                  <c:v>2</c:v>
                </c:pt>
                <c:pt idx="2">
                  <c:v>105</c:v>
                </c:pt>
              </c:numCache>
            </c:numRef>
          </c:val>
          <c:extLst>
            <c:ext xmlns:c16="http://schemas.microsoft.com/office/drawing/2014/chart" uri="{C3380CC4-5D6E-409C-BE32-E72D297353CC}">
              <c16:uniqueId val="{00000008-826E-4F6F-BF4D-48CCF2F40C0A}"/>
            </c:ext>
          </c:extLst>
        </c:ser>
        <c:dLbls>
          <c:showLegendKey val="0"/>
          <c:showVal val="0"/>
          <c:showCatName val="0"/>
          <c:showSerName val="0"/>
          <c:showPercent val="0"/>
          <c:showBubbleSize val="0"/>
          <c:showLeaderLines val="1"/>
        </c:dLbls>
        <c:firstSliceAng val="0"/>
      </c:pieChart>
      <c:spPr>
        <a:noFill/>
        <a:ln w="25234">
          <a:noFill/>
        </a:ln>
      </c:spPr>
    </c:plotArea>
    <c:plotVisOnly val="1"/>
    <c:dispBlanksAs val="gap"/>
    <c:showDLblsOverMax val="0"/>
  </c:chart>
  <c:spPr>
    <a:noFill/>
    <a:ln>
      <a:noFill/>
    </a:ln>
  </c:spPr>
  <c:txPr>
    <a:bodyPr/>
    <a:lstStyle/>
    <a:p>
      <a:pPr>
        <a:defRPr/>
      </a:pPr>
      <a:endParaRPr lang="de-DE"/>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D5445C-6157-4547-B9DA-F243D49B770F}"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de-DE"/>
        </a:p>
      </dgm:t>
    </dgm:pt>
    <dgm:pt modelId="{BC69EF8C-8A1A-44BB-A4B2-28DA99C0357F}">
      <dgm:prSet phldrT="[Text]" phldr="1" custT="1"/>
      <dgm:spPr>
        <a:solidFill>
          <a:srgbClr val="FFCE00"/>
        </a:solidFill>
        <a:ln>
          <a:solidFill>
            <a:srgbClr val="FFCE00"/>
          </a:solidFill>
        </a:ln>
      </dgm:spPr>
      <dgm:t>
        <a:bodyPr/>
        <a:lstStyle/>
        <a:p>
          <a:endParaRPr lang="de-DE" sz="2000" dirty="0"/>
        </a:p>
      </dgm:t>
    </dgm:pt>
    <dgm:pt modelId="{D87ADD58-5677-47FE-B84A-3DFB567F6E64}" type="parTrans" cxnId="{55B65321-4899-4AAC-86DA-7188BE4A32FD}">
      <dgm:prSet/>
      <dgm:spPr/>
      <dgm:t>
        <a:bodyPr/>
        <a:lstStyle/>
        <a:p>
          <a:endParaRPr lang="de-DE"/>
        </a:p>
      </dgm:t>
    </dgm:pt>
    <dgm:pt modelId="{40100BBF-08EF-457D-86A7-7A1F901B7138}" type="sibTrans" cxnId="{55B65321-4899-4AAC-86DA-7188BE4A32FD}">
      <dgm:prSet/>
      <dgm:spPr/>
      <dgm:t>
        <a:bodyPr/>
        <a:lstStyle/>
        <a:p>
          <a:endParaRPr lang="de-DE"/>
        </a:p>
      </dgm:t>
    </dgm:pt>
    <dgm:pt modelId="{DFA5723E-B3F0-49FB-99FB-32AD3C49EC1B}">
      <dgm:prSet phldrT="[Text]" phldr="1" custT="1"/>
      <dgm:spPr>
        <a:ln>
          <a:solidFill>
            <a:srgbClr val="FFCE00"/>
          </a:solidFill>
        </a:ln>
      </dgm:spPr>
      <dgm:t>
        <a:bodyPr/>
        <a:lstStyle/>
        <a:p>
          <a:endParaRPr lang="de-DE" sz="1600">
            <a:solidFill>
              <a:schemeClr val="tx2">
                <a:lumMod val="50000"/>
              </a:schemeClr>
            </a:solidFill>
          </a:endParaRPr>
        </a:p>
      </dgm:t>
    </dgm:pt>
    <dgm:pt modelId="{122241B8-6BD6-45A3-A835-D57185493178}" type="parTrans" cxnId="{B8F583E3-44CE-4DC8-8C77-C4490002BF6F}">
      <dgm:prSet/>
      <dgm:spPr>
        <a:ln>
          <a:solidFill>
            <a:srgbClr val="FFCE00"/>
          </a:solidFill>
        </a:ln>
      </dgm:spPr>
      <dgm:t>
        <a:bodyPr/>
        <a:lstStyle/>
        <a:p>
          <a:endParaRPr lang="de-DE"/>
        </a:p>
      </dgm:t>
    </dgm:pt>
    <dgm:pt modelId="{EB1EF37C-8815-4419-89DC-C59C84B2BCA0}" type="sibTrans" cxnId="{B8F583E3-44CE-4DC8-8C77-C4490002BF6F}">
      <dgm:prSet/>
      <dgm:spPr/>
      <dgm:t>
        <a:bodyPr/>
        <a:lstStyle/>
        <a:p>
          <a:endParaRPr lang="de-DE"/>
        </a:p>
      </dgm:t>
    </dgm:pt>
    <dgm:pt modelId="{6FB2B23F-B284-4C05-BDEE-9C837D7DEF52}">
      <dgm:prSet phldrT="[Text]" phldr="1" custT="1"/>
      <dgm:spPr>
        <a:ln>
          <a:solidFill>
            <a:srgbClr val="FFCE00"/>
          </a:solidFill>
        </a:ln>
      </dgm:spPr>
      <dgm:t>
        <a:bodyPr/>
        <a:lstStyle/>
        <a:p>
          <a:endParaRPr lang="de-DE" sz="1600" dirty="0">
            <a:solidFill>
              <a:schemeClr val="tx2">
                <a:lumMod val="50000"/>
              </a:schemeClr>
            </a:solidFill>
          </a:endParaRPr>
        </a:p>
      </dgm:t>
    </dgm:pt>
    <dgm:pt modelId="{21EF51DF-6E6F-4EC0-A6A6-3BB259CCC446}" type="parTrans" cxnId="{400B5F38-CAC7-4A76-B9FC-028A8A8716A4}">
      <dgm:prSet/>
      <dgm:spPr>
        <a:solidFill>
          <a:schemeClr val="accent2"/>
        </a:solidFill>
        <a:ln>
          <a:solidFill>
            <a:srgbClr val="FFCE00"/>
          </a:solidFill>
        </a:ln>
      </dgm:spPr>
      <dgm:t>
        <a:bodyPr/>
        <a:lstStyle/>
        <a:p>
          <a:endParaRPr lang="de-DE"/>
        </a:p>
      </dgm:t>
    </dgm:pt>
    <dgm:pt modelId="{8D872AE2-F95D-458F-842C-F0DCEBDB650C}" type="sibTrans" cxnId="{400B5F38-CAC7-4A76-B9FC-028A8A8716A4}">
      <dgm:prSet/>
      <dgm:spPr/>
      <dgm:t>
        <a:bodyPr/>
        <a:lstStyle/>
        <a:p>
          <a:endParaRPr lang="de-DE"/>
        </a:p>
      </dgm:t>
    </dgm:pt>
    <dgm:pt modelId="{201349A5-6E58-44CD-9DAB-06D6CB5D902B}">
      <dgm:prSet phldrT="[Text]" phldr="1" custT="1"/>
      <dgm:spPr>
        <a:solidFill>
          <a:srgbClr val="58585A"/>
        </a:solidFill>
      </dgm:spPr>
      <dgm:t>
        <a:bodyPr/>
        <a:lstStyle/>
        <a:p>
          <a:endParaRPr lang="de-DE" sz="2000" dirty="0">
            <a:solidFill>
              <a:schemeClr val="bg1"/>
            </a:solidFill>
          </a:endParaRPr>
        </a:p>
      </dgm:t>
    </dgm:pt>
    <dgm:pt modelId="{E6631DCA-A61B-4C60-BFE9-ED9805B9D794}" type="parTrans" cxnId="{5A2E7BE5-ED0C-4C7F-A73A-BF28232012A2}">
      <dgm:prSet/>
      <dgm:spPr/>
      <dgm:t>
        <a:bodyPr/>
        <a:lstStyle/>
        <a:p>
          <a:endParaRPr lang="de-DE"/>
        </a:p>
      </dgm:t>
    </dgm:pt>
    <dgm:pt modelId="{DB097B50-C317-4967-BD59-11B018290A95}" type="sibTrans" cxnId="{5A2E7BE5-ED0C-4C7F-A73A-BF28232012A2}">
      <dgm:prSet/>
      <dgm:spPr/>
      <dgm:t>
        <a:bodyPr/>
        <a:lstStyle/>
        <a:p>
          <a:endParaRPr lang="de-DE"/>
        </a:p>
      </dgm:t>
    </dgm:pt>
    <dgm:pt modelId="{42CEA211-E15D-44F5-97C9-327900EABB64}">
      <dgm:prSet phldrT="[Text]" phldr="1" custT="1"/>
      <dgm:spPr>
        <a:ln>
          <a:solidFill>
            <a:srgbClr val="58585A"/>
          </a:solidFill>
        </a:ln>
      </dgm:spPr>
      <dgm:t>
        <a:bodyPr/>
        <a:lstStyle/>
        <a:p>
          <a:endParaRPr lang="de-DE" sz="1600" dirty="0">
            <a:solidFill>
              <a:schemeClr val="tx2">
                <a:lumMod val="50000"/>
              </a:schemeClr>
            </a:solidFill>
          </a:endParaRPr>
        </a:p>
      </dgm:t>
    </dgm:pt>
    <dgm:pt modelId="{231BAA54-AA26-483E-88B8-273DF6C4834A}" type="parTrans" cxnId="{F2B29E88-A467-4D74-9F31-0D69F21AD917}">
      <dgm:prSet/>
      <dgm:spPr>
        <a:ln>
          <a:solidFill>
            <a:srgbClr val="58585A"/>
          </a:solidFill>
        </a:ln>
      </dgm:spPr>
      <dgm:t>
        <a:bodyPr/>
        <a:lstStyle/>
        <a:p>
          <a:endParaRPr lang="de-DE"/>
        </a:p>
      </dgm:t>
    </dgm:pt>
    <dgm:pt modelId="{B4E991F0-C597-43AE-A7EA-54E0C0778EF1}" type="sibTrans" cxnId="{F2B29E88-A467-4D74-9F31-0D69F21AD917}">
      <dgm:prSet/>
      <dgm:spPr/>
      <dgm:t>
        <a:bodyPr/>
        <a:lstStyle/>
        <a:p>
          <a:endParaRPr lang="de-DE"/>
        </a:p>
      </dgm:t>
    </dgm:pt>
    <dgm:pt modelId="{69EFA73D-37DC-425E-96E2-891015E319E9}">
      <dgm:prSet phldrT="[Text]" phldr="1" custT="1"/>
      <dgm:spPr>
        <a:ln>
          <a:solidFill>
            <a:srgbClr val="58585A"/>
          </a:solidFill>
        </a:ln>
      </dgm:spPr>
      <dgm:t>
        <a:bodyPr/>
        <a:lstStyle/>
        <a:p>
          <a:endParaRPr lang="de-DE" sz="1600">
            <a:solidFill>
              <a:schemeClr val="tx2">
                <a:lumMod val="50000"/>
              </a:schemeClr>
            </a:solidFill>
          </a:endParaRPr>
        </a:p>
      </dgm:t>
    </dgm:pt>
    <dgm:pt modelId="{C58F12C1-ADF3-492C-AF83-274C95A58B40}" type="parTrans" cxnId="{2841C86F-B058-4DBA-9A0B-F97DFDD0C206}">
      <dgm:prSet/>
      <dgm:spPr>
        <a:ln>
          <a:solidFill>
            <a:srgbClr val="58585A"/>
          </a:solidFill>
        </a:ln>
      </dgm:spPr>
      <dgm:t>
        <a:bodyPr/>
        <a:lstStyle/>
        <a:p>
          <a:endParaRPr lang="de-DE"/>
        </a:p>
      </dgm:t>
    </dgm:pt>
    <dgm:pt modelId="{69F1CE38-80F3-4F05-95A0-A7640550D1F0}" type="sibTrans" cxnId="{2841C86F-B058-4DBA-9A0B-F97DFDD0C206}">
      <dgm:prSet/>
      <dgm:spPr/>
      <dgm:t>
        <a:bodyPr/>
        <a:lstStyle/>
        <a:p>
          <a:endParaRPr lang="de-DE"/>
        </a:p>
      </dgm:t>
    </dgm:pt>
    <dgm:pt modelId="{07A07CC9-69D3-466A-B659-8DECAE51B84D}">
      <dgm:prSet phldrT="[Text]" phldr="1" custT="1"/>
      <dgm:spPr>
        <a:ln>
          <a:solidFill>
            <a:srgbClr val="58585A"/>
          </a:solidFill>
        </a:ln>
      </dgm:spPr>
      <dgm:t>
        <a:bodyPr/>
        <a:lstStyle/>
        <a:p>
          <a:endParaRPr lang="de-DE" sz="1600">
            <a:solidFill>
              <a:schemeClr val="tx2">
                <a:lumMod val="50000"/>
              </a:schemeClr>
            </a:solidFill>
          </a:endParaRPr>
        </a:p>
      </dgm:t>
    </dgm:pt>
    <dgm:pt modelId="{1ED955C0-8E32-4FDB-B5B9-A08304E52454}" type="parTrans" cxnId="{E2616E89-1D41-4FBA-A80C-2751E285DE51}">
      <dgm:prSet/>
      <dgm:spPr>
        <a:ln>
          <a:solidFill>
            <a:srgbClr val="58585A"/>
          </a:solidFill>
        </a:ln>
      </dgm:spPr>
      <dgm:t>
        <a:bodyPr/>
        <a:lstStyle/>
        <a:p>
          <a:endParaRPr lang="de-DE"/>
        </a:p>
      </dgm:t>
    </dgm:pt>
    <dgm:pt modelId="{DF5CE896-7105-4625-8BEF-908F584A0270}" type="sibTrans" cxnId="{E2616E89-1D41-4FBA-A80C-2751E285DE51}">
      <dgm:prSet/>
      <dgm:spPr/>
      <dgm:t>
        <a:bodyPr/>
        <a:lstStyle/>
        <a:p>
          <a:endParaRPr lang="de-DE"/>
        </a:p>
      </dgm:t>
    </dgm:pt>
    <dgm:pt modelId="{34B40635-17C6-4DCE-839E-58F213435F8F}">
      <dgm:prSet phldrT="[Text]" phldr="1" custT="1"/>
      <dgm:spPr>
        <a:ln>
          <a:solidFill>
            <a:srgbClr val="58585A"/>
          </a:solidFill>
        </a:ln>
      </dgm:spPr>
      <dgm:t>
        <a:bodyPr/>
        <a:lstStyle/>
        <a:p>
          <a:endParaRPr lang="de-DE" sz="1600">
            <a:solidFill>
              <a:schemeClr val="tx2">
                <a:lumMod val="50000"/>
              </a:schemeClr>
            </a:solidFill>
          </a:endParaRPr>
        </a:p>
      </dgm:t>
    </dgm:pt>
    <dgm:pt modelId="{3807E3A5-9063-45DD-8C02-46A2C0539B19}" type="parTrans" cxnId="{FED1659F-C3C1-4E29-BE2F-099091E14FE0}">
      <dgm:prSet/>
      <dgm:spPr>
        <a:ln>
          <a:solidFill>
            <a:srgbClr val="58585A"/>
          </a:solidFill>
        </a:ln>
      </dgm:spPr>
      <dgm:t>
        <a:bodyPr/>
        <a:lstStyle/>
        <a:p>
          <a:endParaRPr lang="de-DE"/>
        </a:p>
      </dgm:t>
    </dgm:pt>
    <dgm:pt modelId="{88AFFAA3-34A5-4701-885D-9E8FC777442D}" type="sibTrans" cxnId="{FED1659F-C3C1-4E29-BE2F-099091E14FE0}">
      <dgm:prSet/>
      <dgm:spPr/>
      <dgm:t>
        <a:bodyPr/>
        <a:lstStyle/>
        <a:p>
          <a:endParaRPr lang="de-DE"/>
        </a:p>
      </dgm:t>
    </dgm:pt>
    <dgm:pt modelId="{D8CDC231-C999-4CA6-A1D9-17F3BDAEB592}">
      <dgm:prSet phldrT="[Text]" phldr="1" custT="1"/>
      <dgm:spPr>
        <a:ln>
          <a:solidFill>
            <a:srgbClr val="FFCE00"/>
          </a:solidFill>
        </a:ln>
      </dgm:spPr>
      <dgm:t>
        <a:bodyPr/>
        <a:lstStyle/>
        <a:p>
          <a:endParaRPr lang="de-DE" sz="1600" dirty="0">
            <a:solidFill>
              <a:schemeClr val="tx2">
                <a:lumMod val="50000"/>
              </a:schemeClr>
            </a:solidFill>
          </a:endParaRPr>
        </a:p>
      </dgm:t>
    </dgm:pt>
    <dgm:pt modelId="{3D72B9E5-BA57-44ED-BF88-77F8A26B1625}" type="parTrans" cxnId="{C06A4DBD-8558-43DD-B5A9-4826BEB99113}">
      <dgm:prSet/>
      <dgm:spPr>
        <a:solidFill>
          <a:schemeClr val="accent2"/>
        </a:solidFill>
        <a:ln>
          <a:solidFill>
            <a:srgbClr val="FFCE00"/>
          </a:solidFill>
        </a:ln>
      </dgm:spPr>
      <dgm:t>
        <a:bodyPr/>
        <a:lstStyle/>
        <a:p>
          <a:endParaRPr lang="de-DE"/>
        </a:p>
      </dgm:t>
    </dgm:pt>
    <dgm:pt modelId="{101A76EB-0FB8-4668-9DE3-C0A89B5F31AD}" type="sibTrans" cxnId="{C06A4DBD-8558-43DD-B5A9-4826BEB99113}">
      <dgm:prSet/>
      <dgm:spPr/>
      <dgm:t>
        <a:bodyPr/>
        <a:lstStyle/>
        <a:p>
          <a:endParaRPr lang="de-DE"/>
        </a:p>
      </dgm:t>
    </dgm:pt>
    <dgm:pt modelId="{3804FBE5-12EA-437E-AAF7-76B72C62114D}">
      <dgm:prSet phldrT="[Text]" phldr="1" custT="1"/>
      <dgm:spPr>
        <a:ln>
          <a:solidFill>
            <a:srgbClr val="FFCE00"/>
          </a:solidFill>
        </a:ln>
      </dgm:spPr>
      <dgm:t>
        <a:bodyPr/>
        <a:lstStyle/>
        <a:p>
          <a:endParaRPr lang="de-DE" sz="1600" dirty="0">
            <a:solidFill>
              <a:schemeClr val="tx2">
                <a:lumMod val="50000"/>
              </a:schemeClr>
            </a:solidFill>
          </a:endParaRPr>
        </a:p>
      </dgm:t>
    </dgm:pt>
    <dgm:pt modelId="{4A73016A-230B-4152-B7CE-C727329B46F6}" type="parTrans" cxnId="{B7FB6D72-93C5-4D44-BAEA-332FBF1DC397}">
      <dgm:prSet/>
      <dgm:spPr>
        <a:solidFill>
          <a:schemeClr val="accent2"/>
        </a:solidFill>
        <a:ln>
          <a:solidFill>
            <a:srgbClr val="FFCE00"/>
          </a:solidFill>
        </a:ln>
      </dgm:spPr>
      <dgm:t>
        <a:bodyPr/>
        <a:lstStyle/>
        <a:p>
          <a:endParaRPr lang="de-DE"/>
        </a:p>
      </dgm:t>
    </dgm:pt>
    <dgm:pt modelId="{B95CAD49-3DA4-4E8A-A2FB-F75A75A27032}" type="sibTrans" cxnId="{B7FB6D72-93C5-4D44-BAEA-332FBF1DC397}">
      <dgm:prSet/>
      <dgm:spPr/>
      <dgm:t>
        <a:bodyPr/>
        <a:lstStyle/>
        <a:p>
          <a:endParaRPr lang="de-DE"/>
        </a:p>
      </dgm:t>
    </dgm:pt>
    <dgm:pt modelId="{A97B39DB-8755-4959-A445-87923A274E49}">
      <dgm:prSet phldrT="[Text]" phldr="1" custT="1"/>
      <dgm:spPr>
        <a:solidFill>
          <a:srgbClr val="76B82A"/>
        </a:solidFill>
      </dgm:spPr>
      <dgm:t>
        <a:bodyPr/>
        <a:lstStyle/>
        <a:p>
          <a:endParaRPr lang="de-DE" sz="2000" dirty="0">
            <a:solidFill>
              <a:schemeClr val="bg1"/>
            </a:solidFill>
          </a:endParaRPr>
        </a:p>
      </dgm:t>
    </dgm:pt>
    <dgm:pt modelId="{86D2F667-0A1B-402A-8D1C-51A7410AA337}" type="parTrans" cxnId="{59CA12A3-69D1-42F0-AF8C-04AA4CC6370B}">
      <dgm:prSet/>
      <dgm:spPr/>
      <dgm:t>
        <a:bodyPr/>
        <a:lstStyle/>
        <a:p>
          <a:endParaRPr lang="de-DE"/>
        </a:p>
      </dgm:t>
    </dgm:pt>
    <dgm:pt modelId="{70D8243F-68CA-4EB2-8A1B-0919B5807512}" type="sibTrans" cxnId="{59CA12A3-69D1-42F0-AF8C-04AA4CC6370B}">
      <dgm:prSet/>
      <dgm:spPr/>
      <dgm:t>
        <a:bodyPr/>
        <a:lstStyle/>
        <a:p>
          <a:endParaRPr lang="de-DE"/>
        </a:p>
      </dgm:t>
    </dgm:pt>
    <dgm:pt modelId="{D4E20BE9-260F-40CA-B5DA-F61314E1BB7F}">
      <dgm:prSet phldrT="[Text]" phldr="1" custT="1"/>
      <dgm:spPr>
        <a:solidFill>
          <a:srgbClr val="E40D2E"/>
        </a:solidFill>
      </dgm:spPr>
      <dgm:t>
        <a:bodyPr/>
        <a:lstStyle/>
        <a:p>
          <a:endParaRPr lang="de-DE" sz="2000" dirty="0">
            <a:solidFill>
              <a:schemeClr val="bg1"/>
            </a:solidFill>
          </a:endParaRPr>
        </a:p>
      </dgm:t>
    </dgm:pt>
    <dgm:pt modelId="{1E191AE0-33D6-4CDA-B972-E8A68A73D47A}" type="parTrans" cxnId="{9FE8BA68-6E45-4363-9566-02F48B28CD76}">
      <dgm:prSet/>
      <dgm:spPr/>
      <dgm:t>
        <a:bodyPr/>
        <a:lstStyle/>
        <a:p>
          <a:endParaRPr lang="de-DE"/>
        </a:p>
      </dgm:t>
    </dgm:pt>
    <dgm:pt modelId="{54A42C3E-D73A-411F-A89E-46F72C17C921}" type="sibTrans" cxnId="{9FE8BA68-6E45-4363-9566-02F48B28CD76}">
      <dgm:prSet/>
      <dgm:spPr/>
      <dgm:t>
        <a:bodyPr/>
        <a:lstStyle/>
        <a:p>
          <a:endParaRPr lang="de-DE"/>
        </a:p>
      </dgm:t>
    </dgm:pt>
    <dgm:pt modelId="{298CFD7D-9643-4B36-AF65-6916330F3AA4}">
      <dgm:prSet phldrT="[Text]" phldr="1" custT="1"/>
      <dgm:spPr>
        <a:solidFill>
          <a:srgbClr val="9F5098"/>
        </a:solidFill>
      </dgm:spPr>
      <dgm:t>
        <a:bodyPr/>
        <a:lstStyle/>
        <a:p>
          <a:endParaRPr lang="de-DE" sz="2000" dirty="0">
            <a:solidFill>
              <a:schemeClr val="bg1"/>
            </a:solidFill>
          </a:endParaRPr>
        </a:p>
      </dgm:t>
    </dgm:pt>
    <dgm:pt modelId="{A689EC6A-FC5C-4FE7-BDFD-6BD03534630E}" type="parTrans" cxnId="{6471ED47-9C2F-4CD6-931E-C88B282FB6CE}">
      <dgm:prSet/>
      <dgm:spPr/>
      <dgm:t>
        <a:bodyPr/>
        <a:lstStyle/>
        <a:p>
          <a:endParaRPr lang="de-DE"/>
        </a:p>
      </dgm:t>
    </dgm:pt>
    <dgm:pt modelId="{6898B845-51B6-4617-9ADF-1A306EC095CA}" type="sibTrans" cxnId="{6471ED47-9C2F-4CD6-931E-C88B282FB6CE}">
      <dgm:prSet/>
      <dgm:spPr/>
      <dgm:t>
        <a:bodyPr/>
        <a:lstStyle/>
        <a:p>
          <a:endParaRPr lang="de-DE"/>
        </a:p>
      </dgm:t>
    </dgm:pt>
    <dgm:pt modelId="{CD0CE95D-5066-4421-9950-B98DA996490F}">
      <dgm:prSet phldrT="[Text]" phldr="1" custT="1"/>
      <dgm:spPr>
        <a:ln>
          <a:solidFill>
            <a:srgbClr val="76B82A"/>
          </a:solidFill>
        </a:ln>
      </dgm:spPr>
      <dgm:t>
        <a:bodyPr/>
        <a:lstStyle/>
        <a:p>
          <a:endParaRPr lang="de-DE" sz="1600" dirty="0">
            <a:solidFill>
              <a:schemeClr val="tx2">
                <a:lumMod val="50000"/>
              </a:schemeClr>
            </a:solidFill>
          </a:endParaRPr>
        </a:p>
      </dgm:t>
    </dgm:pt>
    <dgm:pt modelId="{B0AAFC46-D7BC-4681-80C7-9BBAC3AB962B}" type="parTrans" cxnId="{AEC71A6C-72A0-4CBD-AEF1-8FC5CF5E27C8}">
      <dgm:prSet/>
      <dgm:spPr>
        <a:ln>
          <a:solidFill>
            <a:srgbClr val="76B82A"/>
          </a:solidFill>
        </a:ln>
      </dgm:spPr>
      <dgm:t>
        <a:bodyPr/>
        <a:lstStyle/>
        <a:p>
          <a:endParaRPr lang="de-DE"/>
        </a:p>
      </dgm:t>
    </dgm:pt>
    <dgm:pt modelId="{3A12CF28-6F9C-41AC-BD18-51E4CC4BDF2A}" type="sibTrans" cxnId="{AEC71A6C-72A0-4CBD-AEF1-8FC5CF5E27C8}">
      <dgm:prSet/>
      <dgm:spPr/>
      <dgm:t>
        <a:bodyPr/>
        <a:lstStyle/>
        <a:p>
          <a:endParaRPr lang="de-DE"/>
        </a:p>
      </dgm:t>
    </dgm:pt>
    <dgm:pt modelId="{F43E04B0-DF01-449E-AE09-8468773E4CF4}">
      <dgm:prSet phldrT="[Text]" phldr="1" custT="1"/>
      <dgm:spPr>
        <a:ln>
          <a:solidFill>
            <a:srgbClr val="76B82A"/>
          </a:solidFill>
        </a:ln>
      </dgm:spPr>
      <dgm:t>
        <a:bodyPr/>
        <a:lstStyle/>
        <a:p>
          <a:endParaRPr lang="de-DE" sz="1600" dirty="0">
            <a:solidFill>
              <a:schemeClr val="tx2">
                <a:lumMod val="50000"/>
              </a:schemeClr>
            </a:solidFill>
          </a:endParaRPr>
        </a:p>
      </dgm:t>
    </dgm:pt>
    <dgm:pt modelId="{35B30DA8-D980-498F-B093-10B114F99A27}" type="parTrans" cxnId="{36071A65-9238-43B6-87A5-6014198907E3}">
      <dgm:prSet/>
      <dgm:spPr>
        <a:ln>
          <a:solidFill>
            <a:srgbClr val="76B82A"/>
          </a:solidFill>
        </a:ln>
      </dgm:spPr>
      <dgm:t>
        <a:bodyPr/>
        <a:lstStyle/>
        <a:p>
          <a:endParaRPr lang="de-DE"/>
        </a:p>
      </dgm:t>
    </dgm:pt>
    <dgm:pt modelId="{6E679D1C-2E23-49D6-AE2E-F960A3064BA1}" type="sibTrans" cxnId="{36071A65-9238-43B6-87A5-6014198907E3}">
      <dgm:prSet/>
      <dgm:spPr/>
      <dgm:t>
        <a:bodyPr/>
        <a:lstStyle/>
        <a:p>
          <a:endParaRPr lang="de-DE"/>
        </a:p>
      </dgm:t>
    </dgm:pt>
    <dgm:pt modelId="{580C01EF-5A78-4D6E-912B-024AF154F4D6}">
      <dgm:prSet phldrT="[Text]" phldr="1" custT="1"/>
      <dgm:spPr>
        <a:ln>
          <a:solidFill>
            <a:srgbClr val="76B82A"/>
          </a:solidFill>
        </a:ln>
      </dgm:spPr>
      <dgm:t>
        <a:bodyPr/>
        <a:lstStyle/>
        <a:p>
          <a:endParaRPr lang="de-DE" sz="1600" dirty="0">
            <a:solidFill>
              <a:schemeClr val="tx2">
                <a:lumMod val="50000"/>
              </a:schemeClr>
            </a:solidFill>
          </a:endParaRPr>
        </a:p>
      </dgm:t>
    </dgm:pt>
    <dgm:pt modelId="{7EE00516-0227-444A-9976-37E716970537}" type="parTrans" cxnId="{71E169D8-3925-44FC-8FD7-4FD463318D4A}">
      <dgm:prSet/>
      <dgm:spPr>
        <a:ln>
          <a:solidFill>
            <a:srgbClr val="76B82A"/>
          </a:solidFill>
        </a:ln>
      </dgm:spPr>
      <dgm:t>
        <a:bodyPr/>
        <a:lstStyle/>
        <a:p>
          <a:endParaRPr lang="de-DE"/>
        </a:p>
      </dgm:t>
    </dgm:pt>
    <dgm:pt modelId="{ABD9F039-0F96-4AE3-A95F-E63B12F17412}" type="sibTrans" cxnId="{71E169D8-3925-44FC-8FD7-4FD463318D4A}">
      <dgm:prSet/>
      <dgm:spPr/>
      <dgm:t>
        <a:bodyPr/>
        <a:lstStyle/>
        <a:p>
          <a:endParaRPr lang="de-DE"/>
        </a:p>
      </dgm:t>
    </dgm:pt>
    <dgm:pt modelId="{3BE476CD-3E25-4D48-AD49-6B793ACBAAC4}">
      <dgm:prSet phldrT="[Text]" phldr="1" custT="1"/>
      <dgm:spPr>
        <a:ln>
          <a:solidFill>
            <a:srgbClr val="76B82A"/>
          </a:solidFill>
        </a:ln>
      </dgm:spPr>
      <dgm:t>
        <a:bodyPr/>
        <a:lstStyle/>
        <a:p>
          <a:endParaRPr lang="de-DE" sz="1600" dirty="0">
            <a:solidFill>
              <a:schemeClr val="tx2">
                <a:lumMod val="50000"/>
              </a:schemeClr>
            </a:solidFill>
          </a:endParaRPr>
        </a:p>
      </dgm:t>
    </dgm:pt>
    <dgm:pt modelId="{E9418368-C5C1-4993-BF1C-B1E1CA145333}" type="parTrans" cxnId="{AE3F14D3-C237-460F-A925-058383120DB7}">
      <dgm:prSet/>
      <dgm:spPr>
        <a:ln>
          <a:solidFill>
            <a:srgbClr val="76B82A"/>
          </a:solidFill>
        </a:ln>
      </dgm:spPr>
      <dgm:t>
        <a:bodyPr/>
        <a:lstStyle/>
        <a:p>
          <a:endParaRPr lang="de-DE"/>
        </a:p>
      </dgm:t>
    </dgm:pt>
    <dgm:pt modelId="{899B4732-03D2-43C4-87CE-C161F4FC949D}" type="sibTrans" cxnId="{AE3F14D3-C237-460F-A925-058383120DB7}">
      <dgm:prSet/>
      <dgm:spPr/>
      <dgm:t>
        <a:bodyPr/>
        <a:lstStyle/>
        <a:p>
          <a:endParaRPr lang="de-DE"/>
        </a:p>
      </dgm:t>
    </dgm:pt>
    <dgm:pt modelId="{A34DDD2D-CF1D-4E28-9ABB-F8FB510BF4FD}">
      <dgm:prSet phldrT="[Text]" phldr="1" custT="1"/>
      <dgm:spPr>
        <a:ln>
          <a:solidFill>
            <a:srgbClr val="E40D2E"/>
          </a:solidFill>
        </a:ln>
      </dgm:spPr>
      <dgm:t>
        <a:bodyPr/>
        <a:lstStyle/>
        <a:p>
          <a:endParaRPr lang="de-DE" sz="1600" dirty="0">
            <a:solidFill>
              <a:schemeClr val="tx2">
                <a:lumMod val="50000"/>
              </a:schemeClr>
            </a:solidFill>
          </a:endParaRPr>
        </a:p>
      </dgm:t>
    </dgm:pt>
    <dgm:pt modelId="{9C604D47-F7F2-4FC3-9FD8-E0A3454694A1}" type="parTrans" cxnId="{4B0157AD-278E-4410-98F3-BB2FFF30C354}">
      <dgm:prSet/>
      <dgm:spPr>
        <a:ln>
          <a:solidFill>
            <a:srgbClr val="E40D2E"/>
          </a:solidFill>
        </a:ln>
      </dgm:spPr>
      <dgm:t>
        <a:bodyPr/>
        <a:lstStyle/>
        <a:p>
          <a:endParaRPr lang="de-DE"/>
        </a:p>
      </dgm:t>
    </dgm:pt>
    <dgm:pt modelId="{63067536-CE4C-4C9F-ABC9-A7900B559609}" type="sibTrans" cxnId="{4B0157AD-278E-4410-98F3-BB2FFF30C354}">
      <dgm:prSet/>
      <dgm:spPr/>
      <dgm:t>
        <a:bodyPr/>
        <a:lstStyle/>
        <a:p>
          <a:endParaRPr lang="de-DE"/>
        </a:p>
      </dgm:t>
    </dgm:pt>
    <dgm:pt modelId="{010E4DF8-B547-4A1B-B415-2A4AAE25E586}">
      <dgm:prSet phldrT="[Text]" phldr="1" custT="1"/>
      <dgm:spPr>
        <a:ln>
          <a:solidFill>
            <a:srgbClr val="E40D2E"/>
          </a:solidFill>
        </a:ln>
      </dgm:spPr>
      <dgm:t>
        <a:bodyPr/>
        <a:lstStyle/>
        <a:p>
          <a:endParaRPr lang="de-DE" sz="1600" dirty="0">
            <a:solidFill>
              <a:schemeClr val="tx2">
                <a:lumMod val="50000"/>
              </a:schemeClr>
            </a:solidFill>
          </a:endParaRPr>
        </a:p>
      </dgm:t>
    </dgm:pt>
    <dgm:pt modelId="{86A35BEF-9E45-41CF-93A2-AC01B9A8367C}" type="parTrans" cxnId="{2A919BAD-537B-4FEF-A9F5-2EACEE48D9DF}">
      <dgm:prSet/>
      <dgm:spPr>
        <a:ln>
          <a:solidFill>
            <a:srgbClr val="E40D2E"/>
          </a:solidFill>
        </a:ln>
      </dgm:spPr>
      <dgm:t>
        <a:bodyPr/>
        <a:lstStyle/>
        <a:p>
          <a:endParaRPr lang="de-DE"/>
        </a:p>
      </dgm:t>
    </dgm:pt>
    <dgm:pt modelId="{442BABA9-1772-4536-82EB-1BCA60305F64}" type="sibTrans" cxnId="{2A919BAD-537B-4FEF-A9F5-2EACEE48D9DF}">
      <dgm:prSet/>
      <dgm:spPr/>
      <dgm:t>
        <a:bodyPr/>
        <a:lstStyle/>
        <a:p>
          <a:endParaRPr lang="de-DE"/>
        </a:p>
      </dgm:t>
    </dgm:pt>
    <dgm:pt modelId="{9C940483-513F-4D6B-8FF6-1B81764220A9}">
      <dgm:prSet phldrT="[Text]" phldr="1" custT="1"/>
      <dgm:spPr>
        <a:ln>
          <a:solidFill>
            <a:srgbClr val="E40D2E"/>
          </a:solidFill>
        </a:ln>
      </dgm:spPr>
      <dgm:t>
        <a:bodyPr/>
        <a:lstStyle/>
        <a:p>
          <a:endParaRPr lang="de-DE" sz="1600" dirty="0">
            <a:solidFill>
              <a:schemeClr val="tx2">
                <a:lumMod val="50000"/>
              </a:schemeClr>
            </a:solidFill>
          </a:endParaRPr>
        </a:p>
      </dgm:t>
    </dgm:pt>
    <dgm:pt modelId="{4778F464-7EDD-46E5-9DFF-90F25C5E3FBF}" type="parTrans" cxnId="{57DEF67C-C71F-4759-BF93-EBC7738BBD19}">
      <dgm:prSet/>
      <dgm:spPr>
        <a:ln>
          <a:solidFill>
            <a:srgbClr val="E40D2E"/>
          </a:solidFill>
        </a:ln>
      </dgm:spPr>
      <dgm:t>
        <a:bodyPr/>
        <a:lstStyle/>
        <a:p>
          <a:endParaRPr lang="de-DE"/>
        </a:p>
      </dgm:t>
    </dgm:pt>
    <dgm:pt modelId="{FD8F026A-367C-438A-AB3B-502885296654}" type="sibTrans" cxnId="{57DEF67C-C71F-4759-BF93-EBC7738BBD19}">
      <dgm:prSet/>
      <dgm:spPr/>
      <dgm:t>
        <a:bodyPr/>
        <a:lstStyle/>
        <a:p>
          <a:endParaRPr lang="de-DE"/>
        </a:p>
      </dgm:t>
    </dgm:pt>
    <dgm:pt modelId="{41DFA160-EE07-4755-BF32-4E05C99A7BC4}">
      <dgm:prSet phldrT="[Text]" phldr="1" custT="1"/>
      <dgm:spPr>
        <a:ln>
          <a:solidFill>
            <a:srgbClr val="E40D2E"/>
          </a:solidFill>
        </a:ln>
      </dgm:spPr>
      <dgm:t>
        <a:bodyPr/>
        <a:lstStyle/>
        <a:p>
          <a:endParaRPr lang="de-DE" sz="1600" dirty="0">
            <a:solidFill>
              <a:schemeClr val="tx2">
                <a:lumMod val="50000"/>
              </a:schemeClr>
            </a:solidFill>
          </a:endParaRPr>
        </a:p>
      </dgm:t>
    </dgm:pt>
    <dgm:pt modelId="{86B9D5C7-3A44-49CA-AB8B-AB43D8E82555}" type="parTrans" cxnId="{33FBDEDE-AC3F-42FB-9883-168ECD6D003A}">
      <dgm:prSet/>
      <dgm:spPr>
        <a:ln>
          <a:solidFill>
            <a:srgbClr val="E40D2E"/>
          </a:solidFill>
        </a:ln>
      </dgm:spPr>
      <dgm:t>
        <a:bodyPr/>
        <a:lstStyle/>
        <a:p>
          <a:endParaRPr lang="de-DE"/>
        </a:p>
      </dgm:t>
    </dgm:pt>
    <dgm:pt modelId="{6C395DE3-8784-43F7-8CF7-E7664E22BB63}" type="sibTrans" cxnId="{33FBDEDE-AC3F-42FB-9883-168ECD6D003A}">
      <dgm:prSet/>
      <dgm:spPr/>
      <dgm:t>
        <a:bodyPr/>
        <a:lstStyle/>
        <a:p>
          <a:endParaRPr lang="de-DE"/>
        </a:p>
      </dgm:t>
    </dgm:pt>
    <dgm:pt modelId="{301225D0-E7FF-49FF-9328-4B4B375FB0DC}">
      <dgm:prSet phldrT="[Text]" phldr="1" custT="1"/>
      <dgm:spPr>
        <a:ln>
          <a:solidFill>
            <a:srgbClr val="9F5098"/>
          </a:solidFill>
        </a:ln>
      </dgm:spPr>
      <dgm:t>
        <a:bodyPr/>
        <a:lstStyle/>
        <a:p>
          <a:endParaRPr lang="de-DE" sz="1600" dirty="0">
            <a:solidFill>
              <a:schemeClr val="tx2">
                <a:lumMod val="50000"/>
              </a:schemeClr>
            </a:solidFill>
          </a:endParaRPr>
        </a:p>
      </dgm:t>
    </dgm:pt>
    <dgm:pt modelId="{A0E19C11-A7A9-43FA-BB60-6E7D2BDA06E9}" type="parTrans" cxnId="{A6D428A8-713D-4ED8-BD0E-23E0732390B9}">
      <dgm:prSet/>
      <dgm:spPr>
        <a:ln>
          <a:solidFill>
            <a:srgbClr val="9F5098"/>
          </a:solidFill>
        </a:ln>
      </dgm:spPr>
      <dgm:t>
        <a:bodyPr/>
        <a:lstStyle/>
        <a:p>
          <a:endParaRPr lang="de-DE"/>
        </a:p>
      </dgm:t>
    </dgm:pt>
    <dgm:pt modelId="{F20BFA6E-9E1E-4E03-A7E4-4F9BD228B7D0}" type="sibTrans" cxnId="{A6D428A8-713D-4ED8-BD0E-23E0732390B9}">
      <dgm:prSet/>
      <dgm:spPr/>
      <dgm:t>
        <a:bodyPr/>
        <a:lstStyle/>
        <a:p>
          <a:endParaRPr lang="de-DE"/>
        </a:p>
      </dgm:t>
    </dgm:pt>
    <dgm:pt modelId="{4D818BEF-E525-4147-9DEF-40026705C502}">
      <dgm:prSet phldrT="[Text]" phldr="1" custT="1"/>
      <dgm:spPr>
        <a:ln>
          <a:solidFill>
            <a:srgbClr val="9F5098"/>
          </a:solidFill>
        </a:ln>
      </dgm:spPr>
      <dgm:t>
        <a:bodyPr/>
        <a:lstStyle/>
        <a:p>
          <a:endParaRPr lang="de-DE" sz="1600" dirty="0">
            <a:solidFill>
              <a:schemeClr val="tx2">
                <a:lumMod val="50000"/>
              </a:schemeClr>
            </a:solidFill>
          </a:endParaRPr>
        </a:p>
      </dgm:t>
    </dgm:pt>
    <dgm:pt modelId="{7F980001-1F95-4A64-A787-F3B7ADBF0809}" type="parTrans" cxnId="{AC821AE8-259B-4986-B39C-741B73EFD1EE}">
      <dgm:prSet/>
      <dgm:spPr>
        <a:ln>
          <a:solidFill>
            <a:srgbClr val="9F5098"/>
          </a:solidFill>
        </a:ln>
      </dgm:spPr>
      <dgm:t>
        <a:bodyPr/>
        <a:lstStyle/>
        <a:p>
          <a:endParaRPr lang="de-DE"/>
        </a:p>
      </dgm:t>
    </dgm:pt>
    <dgm:pt modelId="{4DAA4088-2434-495C-8AD1-B6A8361106E8}" type="sibTrans" cxnId="{AC821AE8-259B-4986-B39C-741B73EFD1EE}">
      <dgm:prSet/>
      <dgm:spPr/>
      <dgm:t>
        <a:bodyPr/>
        <a:lstStyle/>
        <a:p>
          <a:endParaRPr lang="de-DE"/>
        </a:p>
      </dgm:t>
    </dgm:pt>
    <dgm:pt modelId="{685F71EF-00F3-4D80-95F3-7798270347DB}">
      <dgm:prSet phldrT="[Text]" phldr="1" custT="1"/>
      <dgm:spPr>
        <a:ln>
          <a:solidFill>
            <a:srgbClr val="9F5098"/>
          </a:solidFill>
        </a:ln>
      </dgm:spPr>
      <dgm:t>
        <a:bodyPr/>
        <a:lstStyle/>
        <a:p>
          <a:endParaRPr lang="de-DE" sz="1600" dirty="0">
            <a:solidFill>
              <a:schemeClr val="tx2">
                <a:lumMod val="50000"/>
              </a:schemeClr>
            </a:solidFill>
          </a:endParaRPr>
        </a:p>
      </dgm:t>
    </dgm:pt>
    <dgm:pt modelId="{9165A46B-BF52-4CEA-8F7C-D4DCCB2B53AB}" type="parTrans" cxnId="{FB11169A-5F12-4B4C-B70E-4BD3193CE059}">
      <dgm:prSet/>
      <dgm:spPr>
        <a:ln>
          <a:solidFill>
            <a:srgbClr val="9F5098"/>
          </a:solidFill>
        </a:ln>
      </dgm:spPr>
      <dgm:t>
        <a:bodyPr/>
        <a:lstStyle/>
        <a:p>
          <a:endParaRPr lang="de-DE"/>
        </a:p>
      </dgm:t>
    </dgm:pt>
    <dgm:pt modelId="{857CB3E1-630A-49CA-82E7-0B35A70E7EC9}" type="sibTrans" cxnId="{FB11169A-5F12-4B4C-B70E-4BD3193CE059}">
      <dgm:prSet/>
      <dgm:spPr/>
      <dgm:t>
        <a:bodyPr/>
        <a:lstStyle/>
        <a:p>
          <a:endParaRPr lang="de-DE"/>
        </a:p>
      </dgm:t>
    </dgm:pt>
    <dgm:pt modelId="{630EBE10-6379-4107-B227-191C6597C2AA}">
      <dgm:prSet phldrT="[Text]" phldr="1" custT="1"/>
      <dgm:spPr>
        <a:ln>
          <a:solidFill>
            <a:srgbClr val="9F5098"/>
          </a:solidFill>
        </a:ln>
      </dgm:spPr>
      <dgm:t>
        <a:bodyPr/>
        <a:lstStyle/>
        <a:p>
          <a:endParaRPr lang="de-DE" sz="1600" dirty="0">
            <a:solidFill>
              <a:schemeClr val="tx2">
                <a:lumMod val="50000"/>
              </a:schemeClr>
            </a:solidFill>
          </a:endParaRPr>
        </a:p>
      </dgm:t>
    </dgm:pt>
    <dgm:pt modelId="{86790EB2-895F-455D-9136-AC9FDB38D131}" type="parTrans" cxnId="{79EA317A-491F-4B64-8E41-7D69F15D5612}">
      <dgm:prSet/>
      <dgm:spPr>
        <a:ln>
          <a:solidFill>
            <a:srgbClr val="9F5098"/>
          </a:solidFill>
        </a:ln>
      </dgm:spPr>
      <dgm:t>
        <a:bodyPr/>
        <a:lstStyle/>
        <a:p>
          <a:endParaRPr lang="de-DE"/>
        </a:p>
      </dgm:t>
    </dgm:pt>
    <dgm:pt modelId="{798595C6-8511-42C3-A5F0-3A74CF85287C}" type="sibTrans" cxnId="{79EA317A-491F-4B64-8E41-7D69F15D5612}">
      <dgm:prSet/>
      <dgm:spPr/>
      <dgm:t>
        <a:bodyPr/>
        <a:lstStyle/>
        <a:p>
          <a:endParaRPr lang="de-DE"/>
        </a:p>
      </dgm:t>
    </dgm:pt>
    <dgm:pt modelId="{65AD863A-B6DF-45AA-BD4B-59001A78ACAF}">
      <dgm:prSet phldrT="[Text]" phldr="1" custT="1"/>
      <dgm:spPr>
        <a:solidFill>
          <a:srgbClr val="F0821A"/>
        </a:solidFill>
      </dgm:spPr>
      <dgm:t>
        <a:bodyPr/>
        <a:lstStyle/>
        <a:p>
          <a:endParaRPr lang="de-DE" sz="2000" dirty="0">
            <a:solidFill>
              <a:schemeClr val="bg1"/>
            </a:solidFill>
          </a:endParaRPr>
        </a:p>
      </dgm:t>
    </dgm:pt>
    <dgm:pt modelId="{616C431A-ECFF-4776-BD9A-F5616C22CFE7}" type="parTrans" cxnId="{767D3FC7-09B3-486F-B39F-8101F9631E1A}">
      <dgm:prSet/>
      <dgm:spPr/>
      <dgm:t>
        <a:bodyPr/>
        <a:lstStyle/>
        <a:p>
          <a:endParaRPr lang="de-DE"/>
        </a:p>
      </dgm:t>
    </dgm:pt>
    <dgm:pt modelId="{D753B5C3-B71F-4B99-8EDC-D1426AF5A0F8}" type="sibTrans" cxnId="{767D3FC7-09B3-486F-B39F-8101F9631E1A}">
      <dgm:prSet/>
      <dgm:spPr/>
      <dgm:t>
        <a:bodyPr/>
        <a:lstStyle/>
        <a:p>
          <a:endParaRPr lang="de-DE"/>
        </a:p>
      </dgm:t>
    </dgm:pt>
    <dgm:pt modelId="{5D55E47E-40EA-4E13-92B5-352963008D2A}">
      <dgm:prSet phldrT="[Text]" phldr="1" custT="1"/>
      <dgm:spPr>
        <a:ln>
          <a:solidFill>
            <a:srgbClr val="F0821A"/>
          </a:solidFill>
        </a:ln>
      </dgm:spPr>
      <dgm:t>
        <a:bodyPr/>
        <a:lstStyle/>
        <a:p>
          <a:endParaRPr lang="de-DE" sz="1600" dirty="0">
            <a:solidFill>
              <a:schemeClr val="tx2">
                <a:lumMod val="50000"/>
              </a:schemeClr>
            </a:solidFill>
          </a:endParaRPr>
        </a:p>
      </dgm:t>
    </dgm:pt>
    <dgm:pt modelId="{B5FF63B7-83A3-41BD-B6BE-014B5705A5CF}" type="parTrans" cxnId="{5AFBD2F7-E9AE-40FB-A8F0-BA16B96257BD}">
      <dgm:prSet/>
      <dgm:spPr>
        <a:ln>
          <a:solidFill>
            <a:srgbClr val="F0821A"/>
          </a:solidFill>
        </a:ln>
      </dgm:spPr>
      <dgm:t>
        <a:bodyPr/>
        <a:lstStyle/>
        <a:p>
          <a:endParaRPr lang="de-DE"/>
        </a:p>
      </dgm:t>
    </dgm:pt>
    <dgm:pt modelId="{7D16F7CB-A8DC-4179-BF11-163C3D8A15F4}" type="sibTrans" cxnId="{5AFBD2F7-E9AE-40FB-A8F0-BA16B96257BD}">
      <dgm:prSet/>
      <dgm:spPr/>
      <dgm:t>
        <a:bodyPr/>
        <a:lstStyle/>
        <a:p>
          <a:endParaRPr lang="de-DE"/>
        </a:p>
      </dgm:t>
    </dgm:pt>
    <dgm:pt modelId="{10CEBF11-2B7A-468E-882E-4B497E1F848A}">
      <dgm:prSet phldrT="[Text]" phldr="1" custT="1"/>
      <dgm:spPr>
        <a:ln>
          <a:solidFill>
            <a:srgbClr val="F0821A"/>
          </a:solidFill>
        </a:ln>
      </dgm:spPr>
      <dgm:t>
        <a:bodyPr/>
        <a:lstStyle/>
        <a:p>
          <a:endParaRPr lang="de-DE" sz="1600" dirty="0">
            <a:solidFill>
              <a:schemeClr val="tx2">
                <a:lumMod val="50000"/>
              </a:schemeClr>
            </a:solidFill>
          </a:endParaRPr>
        </a:p>
      </dgm:t>
    </dgm:pt>
    <dgm:pt modelId="{BDC246F4-1841-46C8-9ADC-FBDE7ED508A3}" type="parTrans" cxnId="{34E7C261-F5DB-4539-9CFD-415A21064719}">
      <dgm:prSet/>
      <dgm:spPr>
        <a:ln>
          <a:solidFill>
            <a:srgbClr val="F0821A"/>
          </a:solidFill>
        </a:ln>
      </dgm:spPr>
      <dgm:t>
        <a:bodyPr/>
        <a:lstStyle/>
        <a:p>
          <a:endParaRPr lang="de-DE"/>
        </a:p>
      </dgm:t>
    </dgm:pt>
    <dgm:pt modelId="{6AFB1AF4-10E6-47D5-96CF-C3DBF770FC0A}" type="sibTrans" cxnId="{34E7C261-F5DB-4539-9CFD-415A21064719}">
      <dgm:prSet/>
      <dgm:spPr/>
      <dgm:t>
        <a:bodyPr/>
        <a:lstStyle/>
        <a:p>
          <a:endParaRPr lang="de-DE"/>
        </a:p>
      </dgm:t>
    </dgm:pt>
    <dgm:pt modelId="{9A8EEFB4-CC84-46D2-843B-09EF0B642B35}">
      <dgm:prSet phldrT="[Text]" phldr="1" custT="1"/>
      <dgm:spPr>
        <a:ln>
          <a:solidFill>
            <a:srgbClr val="F0821A"/>
          </a:solidFill>
        </a:ln>
      </dgm:spPr>
      <dgm:t>
        <a:bodyPr/>
        <a:lstStyle/>
        <a:p>
          <a:endParaRPr lang="de-DE" sz="1600" dirty="0">
            <a:solidFill>
              <a:schemeClr val="tx2">
                <a:lumMod val="50000"/>
              </a:schemeClr>
            </a:solidFill>
          </a:endParaRPr>
        </a:p>
      </dgm:t>
    </dgm:pt>
    <dgm:pt modelId="{6E25503D-AD63-4368-AD07-071BFD59D3B9}" type="parTrans" cxnId="{3FC21472-6C84-4E7D-856E-D3AFAC3FE7A7}">
      <dgm:prSet/>
      <dgm:spPr>
        <a:ln>
          <a:solidFill>
            <a:srgbClr val="F0821A"/>
          </a:solidFill>
        </a:ln>
      </dgm:spPr>
      <dgm:t>
        <a:bodyPr/>
        <a:lstStyle/>
        <a:p>
          <a:endParaRPr lang="de-DE"/>
        </a:p>
      </dgm:t>
    </dgm:pt>
    <dgm:pt modelId="{16F70CC0-8A8B-4046-A4F9-D28BF3B4B69D}" type="sibTrans" cxnId="{3FC21472-6C84-4E7D-856E-D3AFAC3FE7A7}">
      <dgm:prSet/>
      <dgm:spPr/>
      <dgm:t>
        <a:bodyPr/>
        <a:lstStyle/>
        <a:p>
          <a:endParaRPr lang="de-DE"/>
        </a:p>
      </dgm:t>
    </dgm:pt>
    <dgm:pt modelId="{3BB527A6-A71F-428B-A3F5-C9BF6944271F}">
      <dgm:prSet phldrT="[Text]" phldr="1" custT="1"/>
      <dgm:spPr>
        <a:ln>
          <a:solidFill>
            <a:srgbClr val="F0821A"/>
          </a:solidFill>
        </a:ln>
      </dgm:spPr>
      <dgm:t>
        <a:bodyPr/>
        <a:lstStyle/>
        <a:p>
          <a:endParaRPr lang="de-DE" sz="1600" dirty="0">
            <a:solidFill>
              <a:schemeClr val="tx2">
                <a:lumMod val="50000"/>
              </a:schemeClr>
            </a:solidFill>
          </a:endParaRPr>
        </a:p>
      </dgm:t>
    </dgm:pt>
    <dgm:pt modelId="{58AF8CC3-B4A3-4F4C-A9A5-A094DF8AA86B}" type="parTrans" cxnId="{4B6D4E1B-DAD9-4201-837A-8AA6E57B7A51}">
      <dgm:prSet/>
      <dgm:spPr>
        <a:ln>
          <a:solidFill>
            <a:srgbClr val="F0821A"/>
          </a:solidFill>
        </a:ln>
      </dgm:spPr>
      <dgm:t>
        <a:bodyPr/>
        <a:lstStyle/>
        <a:p>
          <a:endParaRPr lang="de-DE"/>
        </a:p>
      </dgm:t>
    </dgm:pt>
    <dgm:pt modelId="{703F3F95-F213-4410-9A12-44AE7FB042D2}" type="sibTrans" cxnId="{4B6D4E1B-DAD9-4201-837A-8AA6E57B7A51}">
      <dgm:prSet/>
      <dgm:spPr/>
      <dgm:t>
        <a:bodyPr/>
        <a:lstStyle/>
        <a:p>
          <a:endParaRPr lang="de-DE"/>
        </a:p>
      </dgm:t>
    </dgm:pt>
    <dgm:pt modelId="{4F3CBA7D-0FDF-4E66-9068-F98921970EE4}" type="pres">
      <dgm:prSet presAssocID="{CED5445C-6157-4547-B9DA-F243D49B770F}" presName="diagram" presStyleCnt="0">
        <dgm:presLayoutVars>
          <dgm:chPref val="1"/>
          <dgm:dir/>
          <dgm:animOne val="branch"/>
          <dgm:animLvl val="lvl"/>
          <dgm:resizeHandles/>
        </dgm:presLayoutVars>
      </dgm:prSet>
      <dgm:spPr/>
    </dgm:pt>
    <dgm:pt modelId="{AAB1B418-FCF0-4305-A549-0EB90740CC3D}" type="pres">
      <dgm:prSet presAssocID="{BC69EF8C-8A1A-44BB-A4B2-28DA99C0357F}" presName="root" presStyleCnt="0"/>
      <dgm:spPr/>
    </dgm:pt>
    <dgm:pt modelId="{A6D6E073-A597-40D0-810F-87B90C9E8233}" type="pres">
      <dgm:prSet presAssocID="{BC69EF8C-8A1A-44BB-A4B2-28DA99C0357F}" presName="rootComposite" presStyleCnt="0"/>
      <dgm:spPr/>
    </dgm:pt>
    <dgm:pt modelId="{8909C9FB-4CA0-4F98-89B5-88D511BECB1E}" type="pres">
      <dgm:prSet presAssocID="{BC69EF8C-8A1A-44BB-A4B2-28DA99C0357F}" presName="rootText" presStyleLbl="node1" presStyleIdx="0" presStyleCnt="6" custScaleX="128665"/>
      <dgm:spPr/>
    </dgm:pt>
    <dgm:pt modelId="{4827760E-72D4-4778-BDBB-C8A63839F0C2}" type="pres">
      <dgm:prSet presAssocID="{BC69EF8C-8A1A-44BB-A4B2-28DA99C0357F}" presName="rootConnector" presStyleLbl="node1" presStyleIdx="0" presStyleCnt="6"/>
      <dgm:spPr/>
    </dgm:pt>
    <dgm:pt modelId="{9C20688F-3EEA-473A-93DC-CF133086C10D}" type="pres">
      <dgm:prSet presAssocID="{BC69EF8C-8A1A-44BB-A4B2-28DA99C0357F}" presName="childShape" presStyleCnt="0"/>
      <dgm:spPr/>
    </dgm:pt>
    <dgm:pt modelId="{1C074956-F151-4E3B-96CE-B987C1D87B0F}" type="pres">
      <dgm:prSet presAssocID="{122241B8-6BD6-45A3-A835-D57185493178}" presName="Name13" presStyleLbl="parChTrans1D2" presStyleIdx="0" presStyleCnt="24"/>
      <dgm:spPr/>
    </dgm:pt>
    <dgm:pt modelId="{0207C33F-1BF8-4180-A175-7933073ACACD}" type="pres">
      <dgm:prSet presAssocID="{DFA5723E-B3F0-49FB-99FB-32AD3C49EC1B}" presName="childText" presStyleLbl="bgAcc1" presStyleIdx="0" presStyleCnt="24" custScaleX="147630" custScaleY="99061">
        <dgm:presLayoutVars>
          <dgm:bulletEnabled val="1"/>
        </dgm:presLayoutVars>
      </dgm:prSet>
      <dgm:spPr/>
    </dgm:pt>
    <dgm:pt modelId="{30687506-0EE7-4789-A878-2B7CA0ED063E}" type="pres">
      <dgm:prSet presAssocID="{21EF51DF-6E6F-4EC0-A6A6-3BB259CCC446}" presName="Name13" presStyleLbl="parChTrans1D2" presStyleIdx="1" presStyleCnt="24"/>
      <dgm:spPr/>
    </dgm:pt>
    <dgm:pt modelId="{1225FA39-5ECB-40A8-95F9-98AEE1B73E70}" type="pres">
      <dgm:prSet presAssocID="{6FB2B23F-B284-4C05-BDEE-9C837D7DEF52}" presName="childText" presStyleLbl="bgAcc1" presStyleIdx="1" presStyleCnt="24" custScaleX="147630" custScaleY="99061">
        <dgm:presLayoutVars>
          <dgm:bulletEnabled val="1"/>
        </dgm:presLayoutVars>
      </dgm:prSet>
      <dgm:spPr/>
    </dgm:pt>
    <dgm:pt modelId="{4A830232-A12B-4D17-8850-4354B6F15C91}" type="pres">
      <dgm:prSet presAssocID="{3D72B9E5-BA57-44ED-BF88-77F8A26B1625}" presName="Name13" presStyleLbl="parChTrans1D2" presStyleIdx="2" presStyleCnt="24"/>
      <dgm:spPr/>
    </dgm:pt>
    <dgm:pt modelId="{2209FD85-CB88-4F00-BD2C-F32332C37FCC}" type="pres">
      <dgm:prSet presAssocID="{D8CDC231-C999-4CA6-A1D9-17F3BDAEB592}" presName="childText" presStyleLbl="bgAcc1" presStyleIdx="2" presStyleCnt="24" custScaleX="147630" custScaleY="99061">
        <dgm:presLayoutVars>
          <dgm:bulletEnabled val="1"/>
        </dgm:presLayoutVars>
      </dgm:prSet>
      <dgm:spPr/>
    </dgm:pt>
    <dgm:pt modelId="{399D773A-E941-4311-9674-45D295C7268B}" type="pres">
      <dgm:prSet presAssocID="{4A73016A-230B-4152-B7CE-C727329B46F6}" presName="Name13" presStyleLbl="parChTrans1D2" presStyleIdx="3" presStyleCnt="24"/>
      <dgm:spPr/>
    </dgm:pt>
    <dgm:pt modelId="{65FB8DC3-FB78-4920-BA17-9CA92044A3CE}" type="pres">
      <dgm:prSet presAssocID="{3804FBE5-12EA-437E-AAF7-76B72C62114D}" presName="childText" presStyleLbl="bgAcc1" presStyleIdx="3" presStyleCnt="24" custScaleX="147630" custScaleY="99061">
        <dgm:presLayoutVars>
          <dgm:bulletEnabled val="1"/>
        </dgm:presLayoutVars>
      </dgm:prSet>
      <dgm:spPr/>
    </dgm:pt>
    <dgm:pt modelId="{EBC4FDFC-4CFC-4594-BBFC-D0534C43BD5B}" type="pres">
      <dgm:prSet presAssocID="{201349A5-6E58-44CD-9DAB-06D6CB5D902B}" presName="root" presStyleCnt="0"/>
      <dgm:spPr/>
    </dgm:pt>
    <dgm:pt modelId="{7E9E97AD-E3EC-43EF-B33D-98928AEDA8F7}" type="pres">
      <dgm:prSet presAssocID="{201349A5-6E58-44CD-9DAB-06D6CB5D902B}" presName="rootComposite" presStyleCnt="0"/>
      <dgm:spPr/>
    </dgm:pt>
    <dgm:pt modelId="{F48165B2-66A4-4E12-9653-B9938628F857}" type="pres">
      <dgm:prSet presAssocID="{201349A5-6E58-44CD-9DAB-06D6CB5D902B}" presName="rootText" presStyleLbl="node1" presStyleIdx="1" presStyleCnt="6" custScaleX="128665"/>
      <dgm:spPr/>
    </dgm:pt>
    <dgm:pt modelId="{A6D364F6-CE17-47F5-9DCE-4CD289074B55}" type="pres">
      <dgm:prSet presAssocID="{201349A5-6E58-44CD-9DAB-06D6CB5D902B}" presName="rootConnector" presStyleLbl="node1" presStyleIdx="1" presStyleCnt="6"/>
      <dgm:spPr/>
    </dgm:pt>
    <dgm:pt modelId="{2CC62E79-B460-4385-9478-8FD36A708CA8}" type="pres">
      <dgm:prSet presAssocID="{201349A5-6E58-44CD-9DAB-06D6CB5D902B}" presName="childShape" presStyleCnt="0"/>
      <dgm:spPr/>
    </dgm:pt>
    <dgm:pt modelId="{224BFDB0-2BD9-4698-B538-A3054FAA2E61}" type="pres">
      <dgm:prSet presAssocID="{231BAA54-AA26-483E-88B8-273DF6C4834A}" presName="Name13" presStyleLbl="parChTrans1D2" presStyleIdx="4" presStyleCnt="24"/>
      <dgm:spPr/>
    </dgm:pt>
    <dgm:pt modelId="{9669ED94-F515-4273-8DA3-0E73E5AA3406}" type="pres">
      <dgm:prSet presAssocID="{42CEA211-E15D-44F5-97C9-327900EABB64}" presName="childText" presStyleLbl="bgAcc1" presStyleIdx="4" presStyleCnt="24" custScaleX="147630" custScaleY="99061">
        <dgm:presLayoutVars>
          <dgm:bulletEnabled val="1"/>
        </dgm:presLayoutVars>
      </dgm:prSet>
      <dgm:spPr/>
    </dgm:pt>
    <dgm:pt modelId="{D9D8FC6F-454C-40D8-A1FA-1CCBBCB04006}" type="pres">
      <dgm:prSet presAssocID="{C58F12C1-ADF3-492C-AF83-274C95A58B40}" presName="Name13" presStyleLbl="parChTrans1D2" presStyleIdx="5" presStyleCnt="24"/>
      <dgm:spPr/>
    </dgm:pt>
    <dgm:pt modelId="{65F72967-1A96-48F1-9276-31B27DA1A431}" type="pres">
      <dgm:prSet presAssocID="{69EFA73D-37DC-425E-96E2-891015E319E9}" presName="childText" presStyleLbl="bgAcc1" presStyleIdx="5" presStyleCnt="24" custScaleX="147630" custScaleY="99061">
        <dgm:presLayoutVars>
          <dgm:bulletEnabled val="1"/>
        </dgm:presLayoutVars>
      </dgm:prSet>
      <dgm:spPr/>
    </dgm:pt>
    <dgm:pt modelId="{66B1AC0C-5633-4E1F-B1E1-7411456AD845}" type="pres">
      <dgm:prSet presAssocID="{1ED955C0-8E32-4FDB-B5B9-A08304E52454}" presName="Name13" presStyleLbl="parChTrans1D2" presStyleIdx="6" presStyleCnt="24"/>
      <dgm:spPr/>
    </dgm:pt>
    <dgm:pt modelId="{0390AC8F-19CE-4D5A-A0CA-2D3A01C12735}" type="pres">
      <dgm:prSet presAssocID="{07A07CC9-69D3-466A-B659-8DECAE51B84D}" presName="childText" presStyleLbl="bgAcc1" presStyleIdx="6" presStyleCnt="24" custScaleX="147630" custScaleY="99061">
        <dgm:presLayoutVars>
          <dgm:bulletEnabled val="1"/>
        </dgm:presLayoutVars>
      </dgm:prSet>
      <dgm:spPr/>
    </dgm:pt>
    <dgm:pt modelId="{A3453A78-4666-44ED-80D8-E946FADC3FCD}" type="pres">
      <dgm:prSet presAssocID="{3807E3A5-9063-45DD-8C02-46A2C0539B19}" presName="Name13" presStyleLbl="parChTrans1D2" presStyleIdx="7" presStyleCnt="24"/>
      <dgm:spPr/>
    </dgm:pt>
    <dgm:pt modelId="{E2AF8A85-595A-49A4-A3B2-45A45BF26909}" type="pres">
      <dgm:prSet presAssocID="{34B40635-17C6-4DCE-839E-58F213435F8F}" presName="childText" presStyleLbl="bgAcc1" presStyleIdx="7" presStyleCnt="24" custScaleX="147630" custScaleY="99061">
        <dgm:presLayoutVars>
          <dgm:bulletEnabled val="1"/>
        </dgm:presLayoutVars>
      </dgm:prSet>
      <dgm:spPr/>
    </dgm:pt>
    <dgm:pt modelId="{4B36712D-26D5-48CF-A5F7-6E634DBAAF9C}" type="pres">
      <dgm:prSet presAssocID="{A97B39DB-8755-4959-A445-87923A274E49}" presName="root" presStyleCnt="0"/>
      <dgm:spPr/>
    </dgm:pt>
    <dgm:pt modelId="{48AC21F8-D4B7-406E-B222-A8D6008A24EB}" type="pres">
      <dgm:prSet presAssocID="{A97B39DB-8755-4959-A445-87923A274E49}" presName="rootComposite" presStyleCnt="0"/>
      <dgm:spPr/>
    </dgm:pt>
    <dgm:pt modelId="{33FCB870-59AE-41E7-897C-25EB4D89D6A8}" type="pres">
      <dgm:prSet presAssocID="{A97B39DB-8755-4959-A445-87923A274E49}" presName="rootText" presStyleLbl="node1" presStyleIdx="2" presStyleCnt="6" custScaleX="128665"/>
      <dgm:spPr/>
    </dgm:pt>
    <dgm:pt modelId="{19576ED6-975E-4F80-9D2D-A571E3345B48}" type="pres">
      <dgm:prSet presAssocID="{A97B39DB-8755-4959-A445-87923A274E49}" presName="rootConnector" presStyleLbl="node1" presStyleIdx="2" presStyleCnt="6"/>
      <dgm:spPr/>
    </dgm:pt>
    <dgm:pt modelId="{4E8D70C4-0D27-421F-ABB1-1AFB050C2B22}" type="pres">
      <dgm:prSet presAssocID="{A97B39DB-8755-4959-A445-87923A274E49}" presName="childShape" presStyleCnt="0"/>
      <dgm:spPr/>
    </dgm:pt>
    <dgm:pt modelId="{481ED448-44C4-46A8-997B-67DAB7FD3827}" type="pres">
      <dgm:prSet presAssocID="{B0AAFC46-D7BC-4681-80C7-9BBAC3AB962B}" presName="Name13" presStyleLbl="parChTrans1D2" presStyleIdx="8" presStyleCnt="24"/>
      <dgm:spPr/>
    </dgm:pt>
    <dgm:pt modelId="{15AC2BDE-E774-4611-A405-E8170409DD74}" type="pres">
      <dgm:prSet presAssocID="{CD0CE95D-5066-4421-9950-B98DA996490F}" presName="childText" presStyleLbl="bgAcc1" presStyleIdx="8" presStyleCnt="24" custScaleX="147630" custScaleY="99061">
        <dgm:presLayoutVars>
          <dgm:bulletEnabled val="1"/>
        </dgm:presLayoutVars>
      </dgm:prSet>
      <dgm:spPr/>
    </dgm:pt>
    <dgm:pt modelId="{D34A1E70-4AD1-4552-B1EC-4605E472409B}" type="pres">
      <dgm:prSet presAssocID="{35B30DA8-D980-498F-B093-10B114F99A27}" presName="Name13" presStyleLbl="parChTrans1D2" presStyleIdx="9" presStyleCnt="24"/>
      <dgm:spPr/>
    </dgm:pt>
    <dgm:pt modelId="{E509ECAD-42A9-4874-AF04-0A4EE3640267}" type="pres">
      <dgm:prSet presAssocID="{F43E04B0-DF01-449E-AE09-8468773E4CF4}" presName="childText" presStyleLbl="bgAcc1" presStyleIdx="9" presStyleCnt="24" custScaleX="147630" custScaleY="99061">
        <dgm:presLayoutVars>
          <dgm:bulletEnabled val="1"/>
        </dgm:presLayoutVars>
      </dgm:prSet>
      <dgm:spPr/>
    </dgm:pt>
    <dgm:pt modelId="{59AF38E3-BEB3-4DF3-9498-7EFC57BEC35D}" type="pres">
      <dgm:prSet presAssocID="{7EE00516-0227-444A-9976-37E716970537}" presName="Name13" presStyleLbl="parChTrans1D2" presStyleIdx="10" presStyleCnt="24"/>
      <dgm:spPr/>
    </dgm:pt>
    <dgm:pt modelId="{1436CEBD-47F4-450B-8F0F-4525B1794ED3}" type="pres">
      <dgm:prSet presAssocID="{580C01EF-5A78-4D6E-912B-024AF154F4D6}" presName="childText" presStyleLbl="bgAcc1" presStyleIdx="10" presStyleCnt="24" custScaleX="147630" custScaleY="99061">
        <dgm:presLayoutVars>
          <dgm:bulletEnabled val="1"/>
        </dgm:presLayoutVars>
      </dgm:prSet>
      <dgm:spPr/>
    </dgm:pt>
    <dgm:pt modelId="{D92BD92C-349D-4476-8081-CF5F6D7B50D7}" type="pres">
      <dgm:prSet presAssocID="{E9418368-C5C1-4993-BF1C-B1E1CA145333}" presName="Name13" presStyleLbl="parChTrans1D2" presStyleIdx="11" presStyleCnt="24"/>
      <dgm:spPr/>
    </dgm:pt>
    <dgm:pt modelId="{2F14CAC2-06CC-4064-A807-2A686A3DB3C2}" type="pres">
      <dgm:prSet presAssocID="{3BE476CD-3E25-4D48-AD49-6B793ACBAAC4}" presName="childText" presStyleLbl="bgAcc1" presStyleIdx="11" presStyleCnt="24" custScaleX="147630" custScaleY="99061">
        <dgm:presLayoutVars>
          <dgm:bulletEnabled val="1"/>
        </dgm:presLayoutVars>
      </dgm:prSet>
      <dgm:spPr/>
    </dgm:pt>
    <dgm:pt modelId="{C1285572-763B-4CD0-BE13-99668E1706DF}" type="pres">
      <dgm:prSet presAssocID="{D4E20BE9-260F-40CA-B5DA-F61314E1BB7F}" presName="root" presStyleCnt="0"/>
      <dgm:spPr/>
    </dgm:pt>
    <dgm:pt modelId="{C988B8EA-C4BE-4136-A355-9703DCDEFBEA}" type="pres">
      <dgm:prSet presAssocID="{D4E20BE9-260F-40CA-B5DA-F61314E1BB7F}" presName="rootComposite" presStyleCnt="0"/>
      <dgm:spPr/>
    </dgm:pt>
    <dgm:pt modelId="{90A5ACA8-9C1B-4B51-8440-01E52308E9BF}" type="pres">
      <dgm:prSet presAssocID="{D4E20BE9-260F-40CA-B5DA-F61314E1BB7F}" presName="rootText" presStyleLbl="node1" presStyleIdx="3" presStyleCnt="6" custScaleX="128665"/>
      <dgm:spPr/>
    </dgm:pt>
    <dgm:pt modelId="{5E8CCAD9-F30C-42CC-AC50-5D243A4323C4}" type="pres">
      <dgm:prSet presAssocID="{D4E20BE9-260F-40CA-B5DA-F61314E1BB7F}" presName="rootConnector" presStyleLbl="node1" presStyleIdx="3" presStyleCnt="6"/>
      <dgm:spPr/>
    </dgm:pt>
    <dgm:pt modelId="{01792089-890B-4BD8-905B-1F7A78BF4A08}" type="pres">
      <dgm:prSet presAssocID="{D4E20BE9-260F-40CA-B5DA-F61314E1BB7F}" presName="childShape" presStyleCnt="0"/>
      <dgm:spPr/>
    </dgm:pt>
    <dgm:pt modelId="{F6016909-890F-4D7E-9F53-D884E68AA30E}" type="pres">
      <dgm:prSet presAssocID="{9C604D47-F7F2-4FC3-9FD8-E0A3454694A1}" presName="Name13" presStyleLbl="parChTrans1D2" presStyleIdx="12" presStyleCnt="24"/>
      <dgm:spPr/>
    </dgm:pt>
    <dgm:pt modelId="{996FAFC5-BADD-446A-AADF-CF1DB8EC1A94}" type="pres">
      <dgm:prSet presAssocID="{A34DDD2D-CF1D-4E28-9ABB-F8FB510BF4FD}" presName="childText" presStyleLbl="bgAcc1" presStyleIdx="12" presStyleCnt="24" custScaleX="147630" custScaleY="99061">
        <dgm:presLayoutVars>
          <dgm:bulletEnabled val="1"/>
        </dgm:presLayoutVars>
      </dgm:prSet>
      <dgm:spPr/>
    </dgm:pt>
    <dgm:pt modelId="{595990C0-FE06-46B0-ACC3-C1AA3C95D1FD}" type="pres">
      <dgm:prSet presAssocID="{86A35BEF-9E45-41CF-93A2-AC01B9A8367C}" presName="Name13" presStyleLbl="parChTrans1D2" presStyleIdx="13" presStyleCnt="24"/>
      <dgm:spPr/>
    </dgm:pt>
    <dgm:pt modelId="{F3E59BCF-C780-4C04-A1CF-B338AB85F9F3}" type="pres">
      <dgm:prSet presAssocID="{010E4DF8-B547-4A1B-B415-2A4AAE25E586}" presName="childText" presStyleLbl="bgAcc1" presStyleIdx="13" presStyleCnt="24" custScaleX="147630" custScaleY="99061">
        <dgm:presLayoutVars>
          <dgm:bulletEnabled val="1"/>
        </dgm:presLayoutVars>
      </dgm:prSet>
      <dgm:spPr/>
    </dgm:pt>
    <dgm:pt modelId="{727A08B8-DC46-41B8-8051-A276CA79E885}" type="pres">
      <dgm:prSet presAssocID="{4778F464-7EDD-46E5-9DFF-90F25C5E3FBF}" presName="Name13" presStyleLbl="parChTrans1D2" presStyleIdx="14" presStyleCnt="24"/>
      <dgm:spPr/>
    </dgm:pt>
    <dgm:pt modelId="{0E554AC5-D3FC-404C-8C18-43B0FABE22CC}" type="pres">
      <dgm:prSet presAssocID="{9C940483-513F-4D6B-8FF6-1B81764220A9}" presName="childText" presStyleLbl="bgAcc1" presStyleIdx="14" presStyleCnt="24" custScaleX="147630" custScaleY="99061">
        <dgm:presLayoutVars>
          <dgm:bulletEnabled val="1"/>
        </dgm:presLayoutVars>
      </dgm:prSet>
      <dgm:spPr/>
    </dgm:pt>
    <dgm:pt modelId="{A981BEB0-3A6C-40DF-AA6C-0057F8DBB499}" type="pres">
      <dgm:prSet presAssocID="{86B9D5C7-3A44-49CA-AB8B-AB43D8E82555}" presName="Name13" presStyleLbl="parChTrans1D2" presStyleIdx="15" presStyleCnt="24"/>
      <dgm:spPr/>
    </dgm:pt>
    <dgm:pt modelId="{6956FE09-43A1-40F4-9908-2054E1E94984}" type="pres">
      <dgm:prSet presAssocID="{41DFA160-EE07-4755-BF32-4E05C99A7BC4}" presName="childText" presStyleLbl="bgAcc1" presStyleIdx="15" presStyleCnt="24" custScaleX="147630" custScaleY="99061">
        <dgm:presLayoutVars>
          <dgm:bulletEnabled val="1"/>
        </dgm:presLayoutVars>
      </dgm:prSet>
      <dgm:spPr/>
    </dgm:pt>
    <dgm:pt modelId="{F1C3665D-8CBA-4452-95DB-936B2747AAFD}" type="pres">
      <dgm:prSet presAssocID="{298CFD7D-9643-4B36-AF65-6916330F3AA4}" presName="root" presStyleCnt="0"/>
      <dgm:spPr/>
    </dgm:pt>
    <dgm:pt modelId="{35E36E90-60F6-4066-9534-8D641A7E7047}" type="pres">
      <dgm:prSet presAssocID="{298CFD7D-9643-4B36-AF65-6916330F3AA4}" presName="rootComposite" presStyleCnt="0"/>
      <dgm:spPr/>
    </dgm:pt>
    <dgm:pt modelId="{E62D4BB0-52C8-405C-B267-1D20B590ED82}" type="pres">
      <dgm:prSet presAssocID="{298CFD7D-9643-4B36-AF65-6916330F3AA4}" presName="rootText" presStyleLbl="node1" presStyleIdx="4" presStyleCnt="6" custScaleX="128665"/>
      <dgm:spPr/>
    </dgm:pt>
    <dgm:pt modelId="{B82F8451-0572-4145-AA0E-7687E76C3E0C}" type="pres">
      <dgm:prSet presAssocID="{298CFD7D-9643-4B36-AF65-6916330F3AA4}" presName="rootConnector" presStyleLbl="node1" presStyleIdx="4" presStyleCnt="6"/>
      <dgm:spPr/>
    </dgm:pt>
    <dgm:pt modelId="{31C28F13-5714-4B55-BF6C-3746A04F7B14}" type="pres">
      <dgm:prSet presAssocID="{298CFD7D-9643-4B36-AF65-6916330F3AA4}" presName="childShape" presStyleCnt="0"/>
      <dgm:spPr/>
    </dgm:pt>
    <dgm:pt modelId="{7F5D4881-112B-49E1-9776-4C5649E775D9}" type="pres">
      <dgm:prSet presAssocID="{A0E19C11-A7A9-43FA-BB60-6E7D2BDA06E9}" presName="Name13" presStyleLbl="parChTrans1D2" presStyleIdx="16" presStyleCnt="24"/>
      <dgm:spPr/>
    </dgm:pt>
    <dgm:pt modelId="{4EA11BD1-C66A-4E3F-A73E-176C0C50E0D3}" type="pres">
      <dgm:prSet presAssocID="{301225D0-E7FF-49FF-9328-4B4B375FB0DC}" presName="childText" presStyleLbl="bgAcc1" presStyleIdx="16" presStyleCnt="24" custScaleX="147630" custScaleY="99061">
        <dgm:presLayoutVars>
          <dgm:bulletEnabled val="1"/>
        </dgm:presLayoutVars>
      </dgm:prSet>
      <dgm:spPr/>
    </dgm:pt>
    <dgm:pt modelId="{63DF3A81-D181-435B-B857-534919D30B2D}" type="pres">
      <dgm:prSet presAssocID="{7F980001-1F95-4A64-A787-F3B7ADBF0809}" presName="Name13" presStyleLbl="parChTrans1D2" presStyleIdx="17" presStyleCnt="24"/>
      <dgm:spPr/>
    </dgm:pt>
    <dgm:pt modelId="{071AD582-E511-4177-B6BB-093DF56484A6}" type="pres">
      <dgm:prSet presAssocID="{4D818BEF-E525-4147-9DEF-40026705C502}" presName="childText" presStyleLbl="bgAcc1" presStyleIdx="17" presStyleCnt="24" custScaleX="147630" custScaleY="99061">
        <dgm:presLayoutVars>
          <dgm:bulletEnabled val="1"/>
        </dgm:presLayoutVars>
      </dgm:prSet>
      <dgm:spPr/>
    </dgm:pt>
    <dgm:pt modelId="{C3EFDAD2-5E92-4E07-916A-D95CCE33207F}" type="pres">
      <dgm:prSet presAssocID="{9165A46B-BF52-4CEA-8F7C-D4DCCB2B53AB}" presName="Name13" presStyleLbl="parChTrans1D2" presStyleIdx="18" presStyleCnt="24"/>
      <dgm:spPr/>
    </dgm:pt>
    <dgm:pt modelId="{BBF20A6C-5D2E-4A27-913F-AA591E205F08}" type="pres">
      <dgm:prSet presAssocID="{685F71EF-00F3-4D80-95F3-7798270347DB}" presName="childText" presStyleLbl="bgAcc1" presStyleIdx="18" presStyleCnt="24" custScaleX="147630" custScaleY="99061">
        <dgm:presLayoutVars>
          <dgm:bulletEnabled val="1"/>
        </dgm:presLayoutVars>
      </dgm:prSet>
      <dgm:spPr/>
    </dgm:pt>
    <dgm:pt modelId="{001FD0BB-ED81-4DB8-86BE-8821093D04CA}" type="pres">
      <dgm:prSet presAssocID="{86790EB2-895F-455D-9136-AC9FDB38D131}" presName="Name13" presStyleLbl="parChTrans1D2" presStyleIdx="19" presStyleCnt="24"/>
      <dgm:spPr/>
    </dgm:pt>
    <dgm:pt modelId="{391EF213-A712-47F9-9884-B47ADB68F745}" type="pres">
      <dgm:prSet presAssocID="{630EBE10-6379-4107-B227-191C6597C2AA}" presName="childText" presStyleLbl="bgAcc1" presStyleIdx="19" presStyleCnt="24" custScaleX="147630" custScaleY="99061">
        <dgm:presLayoutVars>
          <dgm:bulletEnabled val="1"/>
        </dgm:presLayoutVars>
      </dgm:prSet>
      <dgm:spPr/>
    </dgm:pt>
    <dgm:pt modelId="{1F783478-D684-40D9-B370-0E8A35AC34E1}" type="pres">
      <dgm:prSet presAssocID="{65AD863A-B6DF-45AA-BD4B-59001A78ACAF}" presName="root" presStyleCnt="0"/>
      <dgm:spPr/>
    </dgm:pt>
    <dgm:pt modelId="{EA4BC49C-8228-40F9-8A28-B3216242997C}" type="pres">
      <dgm:prSet presAssocID="{65AD863A-B6DF-45AA-BD4B-59001A78ACAF}" presName="rootComposite" presStyleCnt="0"/>
      <dgm:spPr/>
    </dgm:pt>
    <dgm:pt modelId="{1DF85848-F217-4896-8329-10ED18DBDCA0}" type="pres">
      <dgm:prSet presAssocID="{65AD863A-B6DF-45AA-BD4B-59001A78ACAF}" presName="rootText" presStyleLbl="node1" presStyleIdx="5" presStyleCnt="6" custScaleX="128665"/>
      <dgm:spPr/>
    </dgm:pt>
    <dgm:pt modelId="{61D1BCC6-456B-409A-94BE-142E4B0BA226}" type="pres">
      <dgm:prSet presAssocID="{65AD863A-B6DF-45AA-BD4B-59001A78ACAF}" presName="rootConnector" presStyleLbl="node1" presStyleIdx="5" presStyleCnt="6"/>
      <dgm:spPr/>
    </dgm:pt>
    <dgm:pt modelId="{5120E151-E95A-40DA-8DE5-E5592A1B403D}" type="pres">
      <dgm:prSet presAssocID="{65AD863A-B6DF-45AA-BD4B-59001A78ACAF}" presName="childShape" presStyleCnt="0"/>
      <dgm:spPr/>
    </dgm:pt>
    <dgm:pt modelId="{75776F23-2F0E-42D9-9E82-36EE6B6A752D}" type="pres">
      <dgm:prSet presAssocID="{B5FF63B7-83A3-41BD-B6BE-014B5705A5CF}" presName="Name13" presStyleLbl="parChTrans1D2" presStyleIdx="20" presStyleCnt="24"/>
      <dgm:spPr/>
    </dgm:pt>
    <dgm:pt modelId="{1007A87B-8295-4ACD-8462-523A85B8049E}" type="pres">
      <dgm:prSet presAssocID="{5D55E47E-40EA-4E13-92B5-352963008D2A}" presName="childText" presStyleLbl="bgAcc1" presStyleIdx="20" presStyleCnt="24" custScaleX="151275" custScaleY="99061">
        <dgm:presLayoutVars>
          <dgm:bulletEnabled val="1"/>
        </dgm:presLayoutVars>
      </dgm:prSet>
      <dgm:spPr/>
    </dgm:pt>
    <dgm:pt modelId="{4A30C1E7-AFB5-4635-8639-93779A6A8582}" type="pres">
      <dgm:prSet presAssocID="{BDC246F4-1841-46C8-9ADC-FBDE7ED508A3}" presName="Name13" presStyleLbl="parChTrans1D2" presStyleIdx="21" presStyleCnt="24"/>
      <dgm:spPr/>
    </dgm:pt>
    <dgm:pt modelId="{8418B163-2672-4C08-B60C-E6B38B658962}" type="pres">
      <dgm:prSet presAssocID="{10CEBF11-2B7A-468E-882E-4B497E1F848A}" presName="childText" presStyleLbl="bgAcc1" presStyleIdx="21" presStyleCnt="24" custScaleX="151275" custScaleY="99061">
        <dgm:presLayoutVars>
          <dgm:bulletEnabled val="1"/>
        </dgm:presLayoutVars>
      </dgm:prSet>
      <dgm:spPr/>
    </dgm:pt>
    <dgm:pt modelId="{BE1EC7D8-49AE-4F80-BA14-9FCA6043A649}" type="pres">
      <dgm:prSet presAssocID="{6E25503D-AD63-4368-AD07-071BFD59D3B9}" presName="Name13" presStyleLbl="parChTrans1D2" presStyleIdx="22" presStyleCnt="24"/>
      <dgm:spPr/>
    </dgm:pt>
    <dgm:pt modelId="{0B9D8AE0-FC85-4127-9FAE-50ACE0B5F77C}" type="pres">
      <dgm:prSet presAssocID="{9A8EEFB4-CC84-46D2-843B-09EF0B642B35}" presName="childText" presStyleLbl="bgAcc1" presStyleIdx="22" presStyleCnt="24" custScaleX="151275" custScaleY="99061">
        <dgm:presLayoutVars>
          <dgm:bulletEnabled val="1"/>
        </dgm:presLayoutVars>
      </dgm:prSet>
      <dgm:spPr/>
    </dgm:pt>
    <dgm:pt modelId="{CFB20B26-B98B-4E04-A240-34397A2753A5}" type="pres">
      <dgm:prSet presAssocID="{58AF8CC3-B4A3-4F4C-A9A5-A094DF8AA86B}" presName="Name13" presStyleLbl="parChTrans1D2" presStyleIdx="23" presStyleCnt="24"/>
      <dgm:spPr/>
    </dgm:pt>
    <dgm:pt modelId="{EE008089-5DD5-4B1B-A523-0D343DDD8EAC}" type="pres">
      <dgm:prSet presAssocID="{3BB527A6-A71F-428B-A3F5-C9BF6944271F}" presName="childText" presStyleLbl="bgAcc1" presStyleIdx="23" presStyleCnt="24" custScaleX="151275" custScaleY="99061">
        <dgm:presLayoutVars>
          <dgm:bulletEnabled val="1"/>
        </dgm:presLayoutVars>
      </dgm:prSet>
      <dgm:spPr/>
    </dgm:pt>
  </dgm:ptLst>
  <dgm:cxnLst>
    <dgm:cxn modelId="{4BFC1700-ACC3-489A-A2B9-629DD4699C89}" type="presOf" srcId="{69EFA73D-37DC-425E-96E2-891015E319E9}" destId="{65F72967-1A96-48F1-9276-31B27DA1A431}" srcOrd="0" destOrd="0" presId="urn:microsoft.com/office/officeart/2005/8/layout/hierarchy3"/>
    <dgm:cxn modelId="{4DABA002-6243-4A54-BAD0-8F504913231A}" type="presOf" srcId="{E9418368-C5C1-4993-BF1C-B1E1CA145333}" destId="{D92BD92C-349D-4476-8081-CF5F6D7B50D7}" srcOrd="0" destOrd="0" presId="urn:microsoft.com/office/officeart/2005/8/layout/hierarchy3"/>
    <dgm:cxn modelId="{3E1E1703-AA02-4898-BE28-532258E13156}" type="presOf" srcId="{4A73016A-230B-4152-B7CE-C727329B46F6}" destId="{399D773A-E941-4311-9674-45D295C7268B}" srcOrd="0" destOrd="0" presId="urn:microsoft.com/office/officeart/2005/8/layout/hierarchy3"/>
    <dgm:cxn modelId="{35D1BD05-A1F7-43FE-8F3E-38A903260D40}" type="presOf" srcId="{A0E19C11-A7A9-43FA-BB60-6E7D2BDA06E9}" destId="{7F5D4881-112B-49E1-9776-4C5649E775D9}" srcOrd="0" destOrd="0" presId="urn:microsoft.com/office/officeart/2005/8/layout/hierarchy3"/>
    <dgm:cxn modelId="{D6A4D208-EC7C-4B57-81FB-94CB0ADCC5AA}" type="presOf" srcId="{9C940483-513F-4D6B-8FF6-1B81764220A9}" destId="{0E554AC5-D3FC-404C-8C18-43B0FABE22CC}" srcOrd="0" destOrd="0" presId="urn:microsoft.com/office/officeart/2005/8/layout/hierarchy3"/>
    <dgm:cxn modelId="{940E0C0B-A9E4-4388-A132-F42F5AC0F070}" type="presOf" srcId="{201349A5-6E58-44CD-9DAB-06D6CB5D902B}" destId="{A6D364F6-CE17-47F5-9DCE-4CD289074B55}" srcOrd="1" destOrd="0" presId="urn:microsoft.com/office/officeart/2005/8/layout/hierarchy3"/>
    <dgm:cxn modelId="{C765A910-4146-486E-9F94-1FE098AAAFBD}" type="presOf" srcId="{9C604D47-F7F2-4FC3-9FD8-E0A3454694A1}" destId="{F6016909-890F-4D7E-9F53-D884E68AA30E}" srcOrd="0" destOrd="0" presId="urn:microsoft.com/office/officeart/2005/8/layout/hierarchy3"/>
    <dgm:cxn modelId="{8C297917-F937-449B-A7C2-B215334EDC08}" type="presOf" srcId="{3BB527A6-A71F-428B-A3F5-C9BF6944271F}" destId="{EE008089-5DD5-4B1B-A523-0D343DDD8EAC}" srcOrd="0" destOrd="0" presId="urn:microsoft.com/office/officeart/2005/8/layout/hierarchy3"/>
    <dgm:cxn modelId="{4B6D4E1B-DAD9-4201-837A-8AA6E57B7A51}" srcId="{65AD863A-B6DF-45AA-BD4B-59001A78ACAF}" destId="{3BB527A6-A71F-428B-A3F5-C9BF6944271F}" srcOrd="3" destOrd="0" parTransId="{58AF8CC3-B4A3-4F4C-A9A5-A094DF8AA86B}" sibTransId="{703F3F95-F213-4410-9A12-44AE7FB042D2}"/>
    <dgm:cxn modelId="{55B65321-4899-4AAC-86DA-7188BE4A32FD}" srcId="{CED5445C-6157-4547-B9DA-F243D49B770F}" destId="{BC69EF8C-8A1A-44BB-A4B2-28DA99C0357F}" srcOrd="0" destOrd="0" parTransId="{D87ADD58-5677-47FE-B84A-3DFB567F6E64}" sibTransId="{40100BBF-08EF-457D-86A7-7A1F901B7138}"/>
    <dgm:cxn modelId="{89C95023-93C5-41E6-AC53-A62DB655833E}" type="presOf" srcId="{3D72B9E5-BA57-44ED-BF88-77F8A26B1625}" destId="{4A830232-A12B-4D17-8850-4354B6F15C91}" srcOrd="0" destOrd="0" presId="urn:microsoft.com/office/officeart/2005/8/layout/hierarchy3"/>
    <dgm:cxn modelId="{B5C05A24-D99C-4687-98C9-142B57EF5C94}" type="presOf" srcId="{231BAA54-AA26-483E-88B8-273DF6C4834A}" destId="{224BFDB0-2BD9-4698-B538-A3054FAA2E61}" srcOrd="0" destOrd="0" presId="urn:microsoft.com/office/officeart/2005/8/layout/hierarchy3"/>
    <dgm:cxn modelId="{A8009025-86CE-48B1-BE93-6DE26A46A9EE}" type="presOf" srcId="{42CEA211-E15D-44F5-97C9-327900EABB64}" destId="{9669ED94-F515-4273-8DA3-0E73E5AA3406}" srcOrd="0" destOrd="0" presId="urn:microsoft.com/office/officeart/2005/8/layout/hierarchy3"/>
    <dgm:cxn modelId="{FCDB722C-DF1B-4AF6-BD96-85F98765856F}" type="presOf" srcId="{3804FBE5-12EA-437E-AAF7-76B72C62114D}" destId="{65FB8DC3-FB78-4920-BA17-9CA92044A3CE}" srcOrd="0" destOrd="0" presId="urn:microsoft.com/office/officeart/2005/8/layout/hierarchy3"/>
    <dgm:cxn modelId="{23239B2E-5559-4DB0-A777-4282824630BC}" type="presOf" srcId="{BC69EF8C-8A1A-44BB-A4B2-28DA99C0357F}" destId="{4827760E-72D4-4778-BDBB-C8A63839F0C2}" srcOrd="1" destOrd="0" presId="urn:microsoft.com/office/officeart/2005/8/layout/hierarchy3"/>
    <dgm:cxn modelId="{400B5F38-CAC7-4A76-B9FC-028A8A8716A4}" srcId="{BC69EF8C-8A1A-44BB-A4B2-28DA99C0357F}" destId="{6FB2B23F-B284-4C05-BDEE-9C837D7DEF52}" srcOrd="1" destOrd="0" parTransId="{21EF51DF-6E6F-4EC0-A6A6-3BB259CCC446}" sibTransId="{8D872AE2-F95D-458F-842C-F0DCEBDB650C}"/>
    <dgm:cxn modelId="{F445073A-E2B7-47BE-8AB7-D33DA5285759}" type="presOf" srcId="{298CFD7D-9643-4B36-AF65-6916330F3AA4}" destId="{E62D4BB0-52C8-405C-B267-1D20B590ED82}" srcOrd="0" destOrd="0" presId="urn:microsoft.com/office/officeart/2005/8/layout/hierarchy3"/>
    <dgm:cxn modelId="{2A18203C-BFFA-4454-8359-26B9423D6788}" type="presOf" srcId="{3807E3A5-9063-45DD-8C02-46A2C0539B19}" destId="{A3453A78-4666-44ED-80D8-E946FADC3FCD}" srcOrd="0" destOrd="0" presId="urn:microsoft.com/office/officeart/2005/8/layout/hierarchy3"/>
    <dgm:cxn modelId="{CC349A3D-3744-4509-9452-6195B25D1B49}" type="presOf" srcId="{201349A5-6E58-44CD-9DAB-06D6CB5D902B}" destId="{F48165B2-66A4-4E12-9653-B9938628F857}" srcOrd="0" destOrd="0" presId="urn:microsoft.com/office/officeart/2005/8/layout/hierarchy3"/>
    <dgm:cxn modelId="{DF882B40-AC66-4F9D-864E-5224C36D2E87}" type="presOf" srcId="{9A8EEFB4-CC84-46D2-843B-09EF0B642B35}" destId="{0B9D8AE0-FC85-4127-9FAE-50ACE0B5F77C}" srcOrd="0" destOrd="0" presId="urn:microsoft.com/office/officeart/2005/8/layout/hierarchy3"/>
    <dgm:cxn modelId="{2451DB40-ADAA-4EFD-9993-7DD4F6D1B90C}" type="presOf" srcId="{10CEBF11-2B7A-468E-882E-4B497E1F848A}" destId="{8418B163-2672-4C08-B60C-E6B38B658962}" srcOrd="0" destOrd="0" presId="urn:microsoft.com/office/officeart/2005/8/layout/hierarchy3"/>
    <dgm:cxn modelId="{8F7C9B60-9E4D-4692-8986-85F7DBA2609B}" type="presOf" srcId="{BC69EF8C-8A1A-44BB-A4B2-28DA99C0357F}" destId="{8909C9FB-4CA0-4F98-89B5-88D511BECB1E}" srcOrd="0" destOrd="0" presId="urn:microsoft.com/office/officeart/2005/8/layout/hierarchy3"/>
    <dgm:cxn modelId="{34E7C261-F5DB-4539-9CFD-415A21064719}" srcId="{65AD863A-B6DF-45AA-BD4B-59001A78ACAF}" destId="{10CEBF11-2B7A-468E-882E-4B497E1F848A}" srcOrd="1" destOrd="0" parTransId="{BDC246F4-1841-46C8-9ADC-FBDE7ED508A3}" sibTransId="{6AFB1AF4-10E6-47D5-96CF-C3DBF770FC0A}"/>
    <dgm:cxn modelId="{9AA2FF41-8967-4BD3-9CF1-3B4565C00177}" type="presOf" srcId="{298CFD7D-9643-4B36-AF65-6916330F3AA4}" destId="{B82F8451-0572-4145-AA0E-7687E76C3E0C}" srcOrd="1" destOrd="0" presId="urn:microsoft.com/office/officeart/2005/8/layout/hierarchy3"/>
    <dgm:cxn modelId="{EF0F6064-8AA4-44CF-88B7-DA5B32F3DEDC}" type="presOf" srcId="{4D818BEF-E525-4147-9DEF-40026705C502}" destId="{071AD582-E511-4177-B6BB-093DF56484A6}" srcOrd="0" destOrd="0" presId="urn:microsoft.com/office/officeart/2005/8/layout/hierarchy3"/>
    <dgm:cxn modelId="{36071A65-9238-43B6-87A5-6014198907E3}" srcId="{A97B39DB-8755-4959-A445-87923A274E49}" destId="{F43E04B0-DF01-449E-AE09-8468773E4CF4}" srcOrd="1" destOrd="0" parTransId="{35B30DA8-D980-498F-B093-10B114F99A27}" sibTransId="{6E679D1C-2E23-49D6-AE2E-F960A3064BA1}"/>
    <dgm:cxn modelId="{A67AAD46-5C1F-4E6C-BE97-6EE256EDC48B}" type="presOf" srcId="{D4E20BE9-260F-40CA-B5DA-F61314E1BB7F}" destId="{5E8CCAD9-F30C-42CC-AC50-5D243A4323C4}" srcOrd="1" destOrd="0" presId="urn:microsoft.com/office/officeart/2005/8/layout/hierarchy3"/>
    <dgm:cxn modelId="{6471ED47-9C2F-4CD6-931E-C88B282FB6CE}" srcId="{CED5445C-6157-4547-B9DA-F243D49B770F}" destId="{298CFD7D-9643-4B36-AF65-6916330F3AA4}" srcOrd="4" destOrd="0" parTransId="{A689EC6A-FC5C-4FE7-BDFD-6BD03534630E}" sibTransId="{6898B845-51B6-4617-9ADF-1A306EC095CA}"/>
    <dgm:cxn modelId="{9FE8BA68-6E45-4363-9566-02F48B28CD76}" srcId="{CED5445C-6157-4547-B9DA-F243D49B770F}" destId="{D4E20BE9-260F-40CA-B5DA-F61314E1BB7F}" srcOrd="3" destOrd="0" parTransId="{1E191AE0-33D6-4CDA-B972-E8A68A73D47A}" sibTransId="{54A42C3E-D73A-411F-A89E-46F72C17C921}"/>
    <dgm:cxn modelId="{7211C548-932F-424B-AF3A-DD7665307F54}" type="presOf" srcId="{4778F464-7EDD-46E5-9DFF-90F25C5E3FBF}" destId="{727A08B8-DC46-41B8-8051-A276CA79E885}" srcOrd="0" destOrd="0" presId="urn:microsoft.com/office/officeart/2005/8/layout/hierarchy3"/>
    <dgm:cxn modelId="{521E2569-054E-4E55-B83F-BA05D01D746A}" type="presOf" srcId="{34B40635-17C6-4DCE-839E-58F213435F8F}" destId="{E2AF8A85-595A-49A4-A3B2-45A45BF26909}" srcOrd="0" destOrd="0" presId="urn:microsoft.com/office/officeart/2005/8/layout/hierarchy3"/>
    <dgm:cxn modelId="{95B3DB4B-0225-43E0-BE34-F054ECA801E3}" type="presOf" srcId="{9165A46B-BF52-4CEA-8F7C-D4DCCB2B53AB}" destId="{C3EFDAD2-5E92-4E07-916A-D95CCE33207F}" srcOrd="0" destOrd="0" presId="urn:microsoft.com/office/officeart/2005/8/layout/hierarchy3"/>
    <dgm:cxn modelId="{AEC71A6C-72A0-4CBD-AEF1-8FC5CF5E27C8}" srcId="{A97B39DB-8755-4959-A445-87923A274E49}" destId="{CD0CE95D-5066-4421-9950-B98DA996490F}" srcOrd="0" destOrd="0" parTransId="{B0AAFC46-D7BC-4681-80C7-9BBAC3AB962B}" sibTransId="{3A12CF28-6F9C-41AC-BD18-51E4CC4BDF2A}"/>
    <dgm:cxn modelId="{C122046D-5E7C-4F1C-91CB-FFB246B3597F}" type="presOf" srcId="{65AD863A-B6DF-45AA-BD4B-59001A78ACAF}" destId="{1DF85848-F217-4896-8329-10ED18DBDCA0}" srcOrd="0" destOrd="0" presId="urn:microsoft.com/office/officeart/2005/8/layout/hierarchy3"/>
    <dgm:cxn modelId="{2841C86F-B058-4DBA-9A0B-F97DFDD0C206}" srcId="{201349A5-6E58-44CD-9DAB-06D6CB5D902B}" destId="{69EFA73D-37DC-425E-96E2-891015E319E9}" srcOrd="1" destOrd="0" parTransId="{C58F12C1-ADF3-492C-AF83-274C95A58B40}" sibTransId="{69F1CE38-80F3-4F05-95A0-A7640550D1F0}"/>
    <dgm:cxn modelId="{F11B4351-028B-40E0-995F-F11233CCFCB7}" type="presOf" srcId="{A97B39DB-8755-4959-A445-87923A274E49}" destId="{33FCB870-59AE-41E7-897C-25EB4D89D6A8}" srcOrd="0" destOrd="0" presId="urn:microsoft.com/office/officeart/2005/8/layout/hierarchy3"/>
    <dgm:cxn modelId="{497F6A51-7882-40C9-B465-3D26AA853063}" type="presOf" srcId="{65AD863A-B6DF-45AA-BD4B-59001A78ACAF}" destId="{61D1BCC6-456B-409A-94BE-142E4B0BA226}" srcOrd="1" destOrd="0" presId="urn:microsoft.com/office/officeart/2005/8/layout/hierarchy3"/>
    <dgm:cxn modelId="{3FC21472-6C84-4E7D-856E-D3AFAC3FE7A7}" srcId="{65AD863A-B6DF-45AA-BD4B-59001A78ACAF}" destId="{9A8EEFB4-CC84-46D2-843B-09EF0B642B35}" srcOrd="2" destOrd="0" parTransId="{6E25503D-AD63-4368-AD07-071BFD59D3B9}" sibTransId="{16F70CC0-8A8B-4046-A4F9-D28BF3B4B69D}"/>
    <dgm:cxn modelId="{B7FB6D72-93C5-4D44-BAEA-332FBF1DC397}" srcId="{BC69EF8C-8A1A-44BB-A4B2-28DA99C0357F}" destId="{3804FBE5-12EA-437E-AAF7-76B72C62114D}" srcOrd="3" destOrd="0" parTransId="{4A73016A-230B-4152-B7CE-C727329B46F6}" sibTransId="{B95CAD49-3DA4-4E8A-A2FB-F75A75A27032}"/>
    <dgm:cxn modelId="{2B6B1C5A-63B2-42BF-A15B-499D3550F3F1}" type="presOf" srcId="{580C01EF-5A78-4D6E-912B-024AF154F4D6}" destId="{1436CEBD-47F4-450B-8F0F-4525B1794ED3}" srcOrd="0" destOrd="0" presId="urn:microsoft.com/office/officeart/2005/8/layout/hierarchy3"/>
    <dgm:cxn modelId="{79EA317A-491F-4B64-8E41-7D69F15D5612}" srcId="{298CFD7D-9643-4B36-AF65-6916330F3AA4}" destId="{630EBE10-6379-4107-B227-191C6597C2AA}" srcOrd="3" destOrd="0" parTransId="{86790EB2-895F-455D-9136-AC9FDB38D131}" sibTransId="{798595C6-8511-42C3-A5F0-3A74CF85287C}"/>
    <dgm:cxn modelId="{D14D117B-D4B3-4A41-A2D2-5F8DD297B464}" type="presOf" srcId="{7F980001-1F95-4A64-A787-F3B7ADBF0809}" destId="{63DF3A81-D181-435B-B857-534919D30B2D}" srcOrd="0" destOrd="0" presId="urn:microsoft.com/office/officeart/2005/8/layout/hierarchy3"/>
    <dgm:cxn modelId="{D76B827B-29F3-44AA-9550-45ED225DCAA9}" type="presOf" srcId="{B5FF63B7-83A3-41BD-B6BE-014B5705A5CF}" destId="{75776F23-2F0E-42D9-9E82-36EE6B6A752D}" srcOrd="0" destOrd="0" presId="urn:microsoft.com/office/officeart/2005/8/layout/hierarchy3"/>
    <dgm:cxn modelId="{6950B37B-F158-4A65-A421-57A870E4DED3}" type="presOf" srcId="{A97B39DB-8755-4959-A445-87923A274E49}" destId="{19576ED6-975E-4F80-9D2D-A571E3345B48}" srcOrd="1" destOrd="0" presId="urn:microsoft.com/office/officeart/2005/8/layout/hierarchy3"/>
    <dgm:cxn modelId="{092AE27C-9409-4964-B154-4F2535947467}" type="presOf" srcId="{D4E20BE9-260F-40CA-B5DA-F61314E1BB7F}" destId="{90A5ACA8-9C1B-4B51-8440-01E52308E9BF}" srcOrd="0" destOrd="0" presId="urn:microsoft.com/office/officeart/2005/8/layout/hierarchy3"/>
    <dgm:cxn modelId="{57DEF67C-C71F-4759-BF93-EBC7738BBD19}" srcId="{D4E20BE9-260F-40CA-B5DA-F61314E1BB7F}" destId="{9C940483-513F-4D6B-8FF6-1B81764220A9}" srcOrd="2" destOrd="0" parTransId="{4778F464-7EDD-46E5-9DFF-90F25C5E3FBF}" sibTransId="{FD8F026A-367C-438A-AB3B-502885296654}"/>
    <dgm:cxn modelId="{D3209B7D-4B1B-474C-BC25-2F70D9979890}" type="presOf" srcId="{B0AAFC46-D7BC-4681-80C7-9BBAC3AB962B}" destId="{481ED448-44C4-46A8-997B-67DAB7FD3827}" srcOrd="0" destOrd="0" presId="urn:microsoft.com/office/officeart/2005/8/layout/hierarchy3"/>
    <dgm:cxn modelId="{309A9D85-A5F0-4119-AC43-A4015A3CD5EF}" type="presOf" srcId="{301225D0-E7FF-49FF-9328-4B4B375FB0DC}" destId="{4EA11BD1-C66A-4E3F-A73E-176C0C50E0D3}" srcOrd="0" destOrd="0" presId="urn:microsoft.com/office/officeart/2005/8/layout/hierarchy3"/>
    <dgm:cxn modelId="{F5BC8E87-E0AC-41C2-854E-3B2030D53928}" type="presOf" srcId="{C58F12C1-ADF3-492C-AF83-274C95A58B40}" destId="{D9D8FC6F-454C-40D8-A1FA-1CCBBCB04006}" srcOrd="0" destOrd="0" presId="urn:microsoft.com/office/officeart/2005/8/layout/hierarchy3"/>
    <dgm:cxn modelId="{53179487-D4EF-4133-927D-96B59C5FCCFE}" type="presOf" srcId="{A34DDD2D-CF1D-4E28-9ABB-F8FB510BF4FD}" destId="{996FAFC5-BADD-446A-AADF-CF1DB8EC1A94}" srcOrd="0" destOrd="0" presId="urn:microsoft.com/office/officeart/2005/8/layout/hierarchy3"/>
    <dgm:cxn modelId="{F2B29E88-A467-4D74-9F31-0D69F21AD917}" srcId="{201349A5-6E58-44CD-9DAB-06D6CB5D902B}" destId="{42CEA211-E15D-44F5-97C9-327900EABB64}" srcOrd="0" destOrd="0" parTransId="{231BAA54-AA26-483E-88B8-273DF6C4834A}" sibTransId="{B4E991F0-C597-43AE-A7EA-54E0C0778EF1}"/>
    <dgm:cxn modelId="{E2616E89-1D41-4FBA-A80C-2751E285DE51}" srcId="{201349A5-6E58-44CD-9DAB-06D6CB5D902B}" destId="{07A07CC9-69D3-466A-B659-8DECAE51B84D}" srcOrd="2" destOrd="0" parTransId="{1ED955C0-8E32-4FDB-B5B9-A08304E52454}" sibTransId="{DF5CE896-7105-4625-8BEF-908F584A0270}"/>
    <dgm:cxn modelId="{9DA2B58D-66E1-4520-B787-E574A8DD67A5}" type="presOf" srcId="{86A35BEF-9E45-41CF-93A2-AC01B9A8367C}" destId="{595990C0-FE06-46B0-ACC3-C1AA3C95D1FD}" srcOrd="0" destOrd="0" presId="urn:microsoft.com/office/officeart/2005/8/layout/hierarchy3"/>
    <dgm:cxn modelId="{D4B8E292-A80D-49FA-B4EE-CABD921108FB}" type="presOf" srcId="{86B9D5C7-3A44-49CA-AB8B-AB43D8E82555}" destId="{A981BEB0-3A6C-40DF-AA6C-0057F8DBB499}" srcOrd="0" destOrd="0" presId="urn:microsoft.com/office/officeart/2005/8/layout/hierarchy3"/>
    <dgm:cxn modelId="{031C4C93-47B6-4BF1-9B54-A549F8CADCB7}" type="presOf" srcId="{D8CDC231-C999-4CA6-A1D9-17F3BDAEB592}" destId="{2209FD85-CB88-4F00-BD2C-F32332C37FCC}" srcOrd="0" destOrd="0" presId="urn:microsoft.com/office/officeart/2005/8/layout/hierarchy3"/>
    <dgm:cxn modelId="{8A5A5597-1A1E-4337-9627-6FA66B094332}" type="presOf" srcId="{DFA5723E-B3F0-49FB-99FB-32AD3C49EC1B}" destId="{0207C33F-1BF8-4180-A175-7933073ACACD}" srcOrd="0" destOrd="0" presId="urn:microsoft.com/office/officeart/2005/8/layout/hierarchy3"/>
    <dgm:cxn modelId="{FB11169A-5F12-4B4C-B70E-4BD3193CE059}" srcId="{298CFD7D-9643-4B36-AF65-6916330F3AA4}" destId="{685F71EF-00F3-4D80-95F3-7798270347DB}" srcOrd="2" destOrd="0" parTransId="{9165A46B-BF52-4CEA-8F7C-D4DCCB2B53AB}" sibTransId="{857CB3E1-630A-49CA-82E7-0B35A70E7EC9}"/>
    <dgm:cxn modelId="{FED1659F-C3C1-4E29-BE2F-099091E14FE0}" srcId="{201349A5-6E58-44CD-9DAB-06D6CB5D902B}" destId="{34B40635-17C6-4DCE-839E-58F213435F8F}" srcOrd="3" destOrd="0" parTransId="{3807E3A5-9063-45DD-8C02-46A2C0539B19}" sibTransId="{88AFFAA3-34A5-4701-885D-9E8FC777442D}"/>
    <dgm:cxn modelId="{59CA12A3-69D1-42F0-AF8C-04AA4CC6370B}" srcId="{CED5445C-6157-4547-B9DA-F243D49B770F}" destId="{A97B39DB-8755-4959-A445-87923A274E49}" srcOrd="2" destOrd="0" parTransId="{86D2F667-0A1B-402A-8D1C-51A7410AA337}" sibTransId="{70D8243F-68CA-4EB2-8A1B-0919B5807512}"/>
    <dgm:cxn modelId="{5AA23BA5-6A18-4BDD-8A03-BEA655C92440}" type="presOf" srcId="{CD0CE95D-5066-4421-9950-B98DA996490F}" destId="{15AC2BDE-E774-4611-A405-E8170409DD74}" srcOrd="0" destOrd="0" presId="urn:microsoft.com/office/officeart/2005/8/layout/hierarchy3"/>
    <dgm:cxn modelId="{A6D428A8-713D-4ED8-BD0E-23E0732390B9}" srcId="{298CFD7D-9643-4B36-AF65-6916330F3AA4}" destId="{301225D0-E7FF-49FF-9328-4B4B375FB0DC}" srcOrd="0" destOrd="0" parTransId="{A0E19C11-A7A9-43FA-BB60-6E7D2BDA06E9}" sibTransId="{F20BFA6E-9E1E-4E03-A7E4-4F9BD228B7D0}"/>
    <dgm:cxn modelId="{4D6424AC-B804-4C0E-A90C-0CDC8C2B1607}" type="presOf" srcId="{122241B8-6BD6-45A3-A835-D57185493178}" destId="{1C074956-F151-4E3B-96CE-B987C1D87B0F}" srcOrd="0" destOrd="0" presId="urn:microsoft.com/office/officeart/2005/8/layout/hierarchy3"/>
    <dgm:cxn modelId="{4B0157AD-278E-4410-98F3-BB2FFF30C354}" srcId="{D4E20BE9-260F-40CA-B5DA-F61314E1BB7F}" destId="{A34DDD2D-CF1D-4E28-9ABB-F8FB510BF4FD}" srcOrd="0" destOrd="0" parTransId="{9C604D47-F7F2-4FC3-9FD8-E0A3454694A1}" sibTransId="{63067536-CE4C-4C9F-ABC9-A7900B559609}"/>
    <dgm:cxn modelId="{2A919BAD-537B-4FEF-A9F5-2EACEE48D9DF}" srcId="{D4E20BE9-260F-40CA-B5DA-F61314E1BB7F}" destId="{010E4DF8-B547-4A1B-B415-2A4AAE25E586}" srcOrd="1" destOrd="0" parTransId="{86A35BEF-9E45-41CF-93A2-AC01B9A8367C}" sibTransId="{442BABA9-1772-4536-82EB-1BCA60305F64}"/>
    <dgm:cxn modelId="{404175AE-9A39-4E40-AF8F-840F32427187}" type="presOf" srcId="{1ED955C0-8E32-4FDB-B5B9-A08304E52454}" destId="{66B1AC0C-5633-4E1F-B1E1-7411456AD845}" srcOrd="0" destOrd="0" presId="urn:microsoft.com/office/officeart/2005/8/layout/hierarchy3"/>
    <dgm:cxn modelId="{6DD487B4-693A-4023-8BB2-F8C2F9EA856C}" type="presOf" srcId="{F43E04B0-DF01-449E-AE09-8468773E4CF4}" destId="{E509ECAD-42A9-4874-AF04-0A4EE3640267}" srcOrd="0" destOrd="0" presId="urn:microsoft.com/office/officeart/2005/8/layout/hierarchy3"/>
    <dgm:cxn modelId="{71E2F1B6-9CD1-47E0-A16E-3BC5FAD5DFB9}" type="presOf" srcId="{58AF8CC3-B4A3-4F4C-A9A5-A094DF8AA86B}" destId="{CFB20B26-B98B-4E04-A240-34397A2753A5}" srcOrd="0" destOrd="0" presId="urn:microsoft.com/office/officeart/2005/8/layout/hierarchy3"/>
    <dgm:cxn modelId="{AC7D18B9-4938-4501-854A-3E0ABD021D16}" type="presOf" srcId="{3BE476CD-3E25-4D48-AD49-6B793ACBAAC4}" destId="{2F14CAC2-06CC-4064-A807-2A686A3DB3C2}" srcOrd="0" destOrd="0" presId="urn:microsoft.com/office/officeart/2005/8/layout/hierarchy3"/>
    <dgm:cxn modelId="{9D93C5BA-3C55-4AD4-985D-D7A630E3A195}" type="presOf" srcId="{010E4DF8-B547-4A1B-B415-2A4AAE25E586}" destId="{F3E59BCF-C780-4C04-A1CF-B338AB85F9F3}" srcOrd="0" destOrd="0" presId="urn:microsoft.com/office/officeart/2005/8/layout/hierarchy3"/>
    <dgm:cxn modelId="{4DD8D2BA-AE65-4CB4-8201-67F8A3479F3E}" type="presOf" srcId="{6FB2B23F-B284-4C05-BDEE-9C837D7DEF52}" destId="{1225FA39-5ECB-40A8-95F9-98AEE1B73E70}" srcOrd="0" destOrd="0" presId="urn:microsoft.com/office/officeart/2005/8/layout/hierarchy3"/>
    <dgm:cxn modelId="{E2911ABD-8EEB-4A73-8410-0AB1E6FF91B3}" type="presOf" srcId="{685F71EF-00F3-4D80-95F3-7798270347DB}" destId="{BBF20A6C-5D2E-4A27-913F-AA591E205F08}" srcOrd="0" destOrd="0" presId="urn:microsoft.com/office/officeart/2005/8/layout/hierarchy3"/>
    <dgm:cxn modelId="{C06A4DBD-8558-43DD-B5A9-4826BEB99113}" srcId="{BC69EF8C-8A1A-44BB-A4B2-28DA99C0357F}" destId="{D8CDC231-C999-4CA6-A1D9-17F3BDAEB592}" srcOrd="2" destOrd="0" parTransId="{3D72B9E5-BA57-44ED-BF88-77F8A26B1625}" sibTransId="{101A76EB-0FB8-4668-9DE3-C0A89B5F31AD}"/>
    <dgm:cxn modelId="{01C8F9BD-E18C-4BBE-B75A-60262993D258}" type="presOf" srcId="{35B30DA8-D980-498F-B093-10B114F99A27}" destId="{D34A1E70-4AD1-4552-B1EC-4605E472409B}" srcOrd="0" destOrd="0" presId="urn:microsoft.com/office/officeart/2005/8/layout/hierarchy3"/>
    <dgm:cxn modelId="{767D3FC7-09B3-486F-B39F-8101F9631E1A}" srcId="{CED5445C-6157-4547-B9DA-F243D49B770F}" destId="{65AD863A-B6DF-45AA-BD4B-59001A78ACAF}" srcOrd="5" destOrd="0" parTransId="{616C431A-ECFF-4776-BD9A-F5616C22CFE7}" sibTransId="{D753B5C3-B71F-4B99-8EDC-D1426AF5A0F8}"/>
    <dgm:cxn modelId="{962FE4C7-2352-444A-95BA-7537F9DA1299}" type="presOf" srcId="{21EF51DF-6E6F-4EC0-A6A6-3BB259CCC446}" destId="{30687506-0EE7-4789-A878-2B7CA0ED063E}" srcOrd="0" destOrd="0" presId="urn:microsoft.com/office/officeart/2005/8/layout/hierarchy3"/>
    <dgm:cxn modelId="{AE3F14D3-C237-460F-A925-058383120DB7}" srcId="{A97B39DB-8755-4959-A445-87923A274E49}" destId="{3BE476CD-3E25-4D48-AD49-6B793ACBAAC4}" srcOrd="3" destOrd="0" parTransId="{E9418368-C5C1-4993-BF1C-B1E1CA145333}" sibTransId="{899B4732-03D2-43C4-87CE-C161F4FC949D}"/>
    <dgm:cxn modelId="{CD3822D4-274E-47CD-B18E-E98074B7D7B6}" type="presOf" srcId="{630EBE10-6379-4107-B227-191C6597C2AA}" destId="{391EF213-A712-47F9-9884-B47ADB68F745}" srcOrd="0" destOrd="0" presId="urn:microsoft.com/office/officeart/2005/8/layout/hierarchy3"/>
    <dgm:cxn modelId="{71E169D8-3925-44FC-8FD7-4FD463318D4A}" srcId="{A97B39DB-8755-4959-A445-87923A274E49}" destId="{580C01EF-5A78-4D6E-912B-024AF154F4D6}" srcOrd="2" destOrd="0" parTransId="{7EE00516-0227-444A-9976-37E716970537}" sibTransId="{ABD9F039-0F96-4AE3-A95F-E63B12F17412}"/>
    <dgm:cxn modelId="{33FBDEDE-AC3F-42FB-9883-168ECD6D003A}" srcId="{D4E20BE9-260F-40CA-B5DA-F61314E1BB7F}" destId="{41DFA160-EE07-4755-BF32-4E05C99A7BC4}" srcOrd="3" destOrd="0" parTransId="{86B9D5C7-3A44-49CA-AB8B-AB43D8E82555}" sibTransId="{6C395DE3-8784-43F7-8CF7-E7664E22BB63}"/>
    <dgm:cxn modelId="{35804BE1-5068-427E-A285-5A19CE432A32}" type="presOf" srcId="{07A07CC9-69D3-466A-B659-8DECAE51B84D}" destId="{0390AC8F-19CE-4D5A-A0CA-2D3A01C12735}" srcOrd="0" destOrd="0" presId="urn:microsoft.com/office/officeart/2005/8/layout/hierarchy3"/>
    <dgm:cxn modelId="{B8F583E3-44CE-4DC8-8C77-C4490002BF6F}" srcId="{BC69EF8C-8A1A-44BB-A4B2-28DA99C0357F}" destId="{DFA5723E-B3F0-49FB-99FB-32AD3C49EC1B}" srcOrd="0" destOrd="0" parTransId="{122241B8-6BD6-45A3-A835-D57185493178}" sibTransId="{EB1EF37C-8815-4419-89DC-C59C84B2BCA0}"/>
    <dgm:cxn modelId="{0FB61DE5-1B54-473B-BE68-9C3A0042A794}" type="presOf" srcId="{86790EB2-895F-455D-9136-AC9FDB38D131}" destId="{001FD0BB-ED81-4DB8-86BE-8821093D04CA}" srcOrd="0" destOrd="0" presId="urn:microsoft.com/office/officeart/2005/8/layout/hierarchy3"/>
    <dgm:cxn modelId="{5A2E7BE5-ED0C-4C7F-A73A-BF28232012A2}" srcId="{CED5445C-6157-4547-B9DA-F243D49B770F}" destId="{201349A5-6E58-44CD-9DAB-06D6CB5D902B}" srcOrd="1" destOrd="0" parTransId="{E6631DCA-A61B-4C60-BFE9-ED9805B9D794}" sibTransId="{DB097B50-C317-4967-BD59-11B018290A95}"/>
    <dgm:cxn modelId="{FC722BE6-8F50-4764-B1C2-C155E2562CF3}" type="presOf" srcId="{CED5445C-6157-4547-B9DA-F243D49B770F}" destId="{4F3CBA7D-0FDF-4E66-9068-F98921970EE4}" srcOrd="0" destOrd="0" presId="urn:microsoft.com/office/officeart/2005/8/layout/hierarchy3"/>
    <dgm:cxn modelId="{C7F183E7-9D6C-4779-9840-32B6D9FB9A26}" type="presOf" srcId="{BDC246F4-1841-46C8-9ADC-FBDE7ED508A3}" destId="{4A30C1E7-AFB5-4635-8639-93779A6A8582}" srcOrd="0" destOrd="0" presId="urn:microsoft.com/office/officeart/2005/8/layout/hierarchy3"/>
    <dgm:cxn modelId="{AC821AE8-259B-4986-B39C-741B73EFD1EE}" srcId="{298CFD7D-9643-4B36-AF65-6916330F3AA4}" destId="{4D818BEF-E525-4147-9DEF-40026705C502}" srcOrd="1" destOrd="0" parTransId="{7F980001-1F95-4A64-A787-F3B7ADBF0809}" sibTransId="{4DAA4088-2434-495C-8AD1-B6A8361106E8}"/>
    <dgm:cxn modelId="{0B19A2EA-F810-4B40-9A81-5974D91CF800}" type="presOf" srcId="{7EE00516-0227-444A-9976-37E716970537}" destId="{59AF38E3-BEB3-4DF3-9498-7EFC57BEC35D}" srcOrd="0" destOrd="0" presId="urn:microsoft.com/office/officeart/2005/8/layout/hierarchy3"/>
    <dgm:cxn modelId="{036B2DF4-31F5-42CD-B68A-267623F93264}" type="presOf" srcId="{6E25503D-AD63-4368-AD07-071BFD59D3B9}" destId="{BE1EC7D8-49AE-4F80-BA14-9FCA6043A649}" srcOrd="0" destOrd="0" presId="urn:microsoft.com/office/officeart/2005/8/layout/hierarchy3"/>
    <dgm:cxn modelId="{4C1C8DF7-DE12-4371-860B-191E8D00340D}" type="presOf" srcId="{5D55E47E-40EA-4E13-92B5-352963008D2A}" destId="{1007A87B-8295-4ACD-8462-523A85B8049E}" srcOrd="0" destOrd="0" presId="urn:microsoft.com/office/officeart/2005/8/layout/hierarchy3"/>
    <dgm:cxn modelId="{5AFBD2F7-E9AE-40FB-A8F0-BA16B96257BD}" srcId="{65AD863A-B6DF-45AA-BD4B-59001A78ACAF}" destId="{5D55E47E-40EA-4E13-92B5-352963008D2A}" srcOrd="0" destOrd="0" parTransId="{B5FF63B7-83A3-41BD-B6BE-014B5705A5CF}" sibTransId="{7D16F7CB-A8DC-4179-BF11-163C3D8A15F4}"/>
    <dgm:cxn modelId="{1431D0FE-189A-4AB4-B30B-3E67144903CF}" type="presOf" srcId="{41DFA160-EE07-4755-BF32-4E05C99A7BC4}" destId="{6956FE09-43A1-40F4-9908-2054E1E94984}" srcOrd="0" destOrd="0" presId="urn:microsoft.com/office/officeart/2005/8/layout/hierarchy3"/>
    <dgm:cxn modelId="{E65A7C80-CD6C-4420-9B9F-5FBE8875CBE1}" type="presParOf" srcId="{4F3CBA7D-0FDF-4E66-9068-F98921970EE4}" destId="{AAB1B418-FCF0-4305-A549-0EB90740CC3D}" srcOrd="0" destOrd="0" presId="urn:microsoft.com/office/officeart/2005/8/layout/hierarchy3"/>
    <dgm:cxn modelId="{332247F3-F5C7-4866-ABF2-A9C3852F619B}" type="presParOf" srcId="{AAB1B418-FCF0-4305-A549-0EB90740CC3D}" destId="{A6D6E073-A597-40D0-810F-87B90C9E8233}" srcOrd="0" destOrd="0" presId="urn:microsoft.com/office/officeart/2005/8/layout/hierarchy3"/>
    <dgm:cxn modelId="{FF91F7F4-0269-4273-B8CA-E7CBB19BD8C5}" type="presParOf" srcId="{A6D6E073-A597-40D0-810F-87B90C9E8233}" destId="{8909C9FB-4CA0-4F98-89B5-88D511BECB1E}" srcOrd="0" destOrd="0" presId="urn:microsoft.com/office/officeart/2005/8/layout/hierarchy3"/>
    <dgm:cxn modelId="{8C0285DB-BC4E-43FC-A5B0-F6302D95963A}" type="presParOf" srcId="{A6D6E073-A597-40D0-810F-87B90C9E8233}" destId="{4827760E-72D4-4778-BDBB-C8A63839F0C2}" srcOrd="1" destOrd="0" presId="urn:microsoft.com/office/officeart/2005/8/layout/hierarchy3"/>
    <dgm:cxn modelId="{6C8AB108-D361-4B9D-945D-7D4A0AFC46B0}" type="presParOf" srcId="{AAB1B418-FCF0-4305-A549-0EB90740CC3D}" destId="{9C20688F-3EEA-473A-93DC-CF133086C10D}" srcOrd="1" destOrd="0" presId="urn:microsoft.com/office/officeart/2005/8/layout/hierarchy3"/>
    <dgm:cxn modelId="{BDABE984-731F-4FD7-8893-6DCC5586D231}" type="presParOf" srcId="{9C20688F-3EEA-473A-93DC-CF133086C10D}" destId="{1C074956-F151-4E3B-96CE-B987C1D87B0F}" srcOrd="0" destOrd="0" presId="urn:microsoft.com/office/officeart/2005/8/layout/hierarchy3"/>
    <dgm:cxn modelId="{72E0715A-B3E9-4ACB-BD0B-AF81B07D1627}" type="presParOf" srcId="{9C20688F-3EEA-473A-93DC-CF133086C10D}" destId="{0207C33F-1BF8-4180-A175-7933073ACACD}" srcOrd="1" destOrd="0" presId="urn:microsoft.com/office/officeart/2005/8/layout/hierarchy3"/>
    <dgm:cxn modelId="{95CA6380-4024-433F-A21E-7BA6843269A8}" type="presParOf" srcId="{9C20688F-3EEA-473A-93DC-CF133086C10D}" destId="{30687506-0EE7-4789-A878-2B7CA0ED063E}" srcOrd="2" destOrd="0" presId="urn:microsoft.com/office/officeart/2005/8/layout/hierarchy3"/>
    <dgm:cxn modelId="{B253C9CA-0CA0-442F-A887-D272ACB61265}" type="presParOf" srcId="{9C20688F-3EEA-473A-93DC-CF133086C10D}" destId="{1225FA39-5ECB-40A8-95F9-98AEE1B73E70}" srcOrd="3" destOrd="0" presId="urn:microsoft.com/office/officeart/2005/8/layout/hierarchy3"/>
    <dgm:cxn modelId="{2F5575A8-D56C-4915-BCDA-428A99C16A87}" type="presParOf" srcId="{9C20688F-3EEA-473A-93DC-CF133086C10D}" destId="{4A830232-A12B-4D17-8850-4354B6F15C91}" srcOrd="4" destOrd="0" presId="urn:microsoft.com/office/officeart/2005/8/layout/hierarchy3"/>
    <dgm:cxn modelId="{010A962D-4E15-4E7A-A9CD-10A4820743EB}" type="presParOf" srcId="{9C20688F-3EEA-473A-93DC-CF133086C10D}" destId="{2209FD85-CB88-4F00-BD2C-F32332C37FCC}" srcOrd="5" destOrd="0" presId="urn:microsoft.com/office/officeart/2005/8/layout/hierarchy3"/>
    <dgm:cxn modelId="{9B50A3A6-710C-4673-AF5F-D0DC3F9A1055}" type="presParOf" srcId="{9C20688F-3EEA-473A-93DC-CF133086C10D}" destId="{399D773A-E941-4311-9674-45D295C7268B}" srcOrd="6" destOrd="0" presId="urn:microsoft.com/office/officeart/2005/8/layout/hierarchy3"/>
    <dgm:cxn modelId="{A983B53D-E816-434A-B7EF-D79706EFF87D}" type="presParOf" srcId="{9C20688F-3EEA-473A-93DC-CF133086C10D}" destId="{65FB8DC3-FB78-4920-BA17-9CA92044A3CE}" srcOrd="7" destOrd="0" presId="urn:microsoft.com/office/officeart/2005/8/layout/hierarchy3"/>
    <dgm:cxn modelId="{E545EF3F-9393-49AD-82ED-46FB3F30F13C}" type="presParOf" srcId="{4F3CBA7D-0FDF-4E66-9068-F98921970EE4}" destId="{EBC4FDFC-4CFC-4594-BBFC-D0534C43BD5B}" srcOrd="1" destOrd="0" presId="urn:microsoft.com/office/officeart/2005/8/layout/hierarchy3"/>
    <dgm:cxn modelId="{2FDD0D68-6781-4616-879F-F52659EB2CF5}" type="presParOf" srcId="{EBC4FDFC-4CFC-4594-BBFC-D0534C43BD5B}" destId="{7E9E97AD-E3EC-43EF-B33D-98928AEDA8F7}" srcOrd="0" destOrd="0" presId="urn:microsoft.com/office/officeart/2005/8/layout/hierarchy3"/>
    <dgm:cxn modelId="{4FA9D810-1B31-4E9B-932C-BA1B6F29A4C9}" type="presParOf" srcId="{7E9E97AD-E3EC-43EF-B33D-98928AEDA8F7}" destId="{F48165B2-66A4-4E12-9653-B9938628F857}" srcOrd="0" destOrd="0" presId="urn:microsoft.com/office/officeart/2005/8/layout/hierarchy3"/>
    <dgm:cxn modelId="{F75B1995-0273-46DF-8F67-E1557DE2A287}" type="presParOf" srcId="{7E9E97AD-E3EC-43EF-B33D-98928AEDA8F7}" destId="{A6D364F6-CE17-47F5-9DCE-4CD289074B55}" srcOrd="1" destOrd="0" presId="urn:microsoft.com/office/officeart/2005/8/layout/hierarchy3"/>
    <dgm:cxn modelId="{9FF6376B-BEAD-4115-9EE9-223616E6574A}" type="presParOf" srcId="{EBC4FDFC-4CFC-4594-BBFC-D0534C43BD5B}" destId="{2CC62E79-B460-4385-9478-8FD36A708CA8}" srcOrd="1" destOrd="0" presId="urn:microsoft.com/office/officeart/2005/8/layout/hierarchy3"/>
    <dgm:cxn modelId="{F71D2A2E-17EE-4994-85E6-F7B71C5F69D7}" type="presParOf" srcId="{2CC62E79-B460-4385-9478-8FD36A708CA8}" destId="{224BFDB0-2BD9-4698-B538-A3054FAA2E61}" srcOrd="0" destOrd="0" presId="urn:microsoft.com/office/officeart/2005/8/layout/hierarchy3"/>
    <dgm:cxn modelId="{3C50340E-0F67-4DFD-83D0-10DE0A428DD2}" type="presParOf" srcId="{2CC62E79-B460-4385-9478-8FD36A708CA8}" destId="{9669ED94-F515-4273-8DA3-0E73E5AA3406}" srcOrd="1" destOrd="0" presId="urn:microsoft.com/office/officeart/2005/8/layout/hierarchy3"/>
    <dgm:cxn modelId="{DB02F4FE-6D0E-40A4-871A-02C812F7B024}" type="presParOf" srcId="{2CC62E79-B460-4385-9478-8FD36A708CA8}" destId="{D9D8FC6F-454C-40D8-A1FA-1CCBBCB04006}" srcOrd="2" destOrd="0" presId="urn:microsoft.com/office/officeart/2005/8/layout/hierarchy3"/>
    <dgm:cxn modelId="{844186A8-085E-4FF2-ADD8-85FF4B766BE4}" type="presParOf" srcId="{2CC62E79-B460-4385-9478-8FD36A708CA8}" destId="{65F72967-1A96-48F1-9276-31B27DA1A431}" srcOrd="3" destOrd="0" presId="urn:microsoft.com/office/officeart/2005/8/layout/hierarchy3"/>
    <dgm:cxn modelId="{5899441A-7B83-46F5-83AF-A287B3AC53F6}" type="presParOf" srcId="{2CC62E79-B460-4385-9478-8FD36A708CA8}" destId="{66B1AC0C-5633-4E1F-B1E1-7411456AD845}" srcOrd="4" destOrd="0" presId="urn:microsoft.com/office/officeart/2005/8/layout/hierarchy3"/>
    <dgm:cxn modelId="{30BA07C1-853C-492C-98C9-94C3AF25C06D}" type="presParOf" srcId="{2CC62E79-B460-4385-9478-8FD36A708CA8}" destId="{0390AC8F-19CE-4D5A-A0CA-2D3A01C12735}" srcOrd="5" destOrd="0" presId="urn:microsoft.com/office/officeart/2005/8/layout/hierarchy3"/>
    <dgm:cxn modelId="{3725E4F5-F084-4D81-8AFC-96572C0D12EA}" type="presParOf" srcId="{2CC62E79-B460-4385-9478-8FD36A708CA8}" destId="{A3453A78-4666-44ED-80D8-E946FADC3FCD}" srcOrd="6" destOrd="0" presId="urn:microsoft.com/office/officeart/2005/8/layout/hierarchy3"/>
    <dgm:cxn modelId="{4D40BA1E-0C81-4F3C-9EE4-937FEBAF387A}" type="presParOf" srcId="{2CC62E79-B460-4385-9478-8FD36A708CA8}" destId="{E2AF8A85-595A-49A4-A3B2-45A45BF26909}" srcOrd="7" destOrd="0" presId="urn:microsoft.com/office/officeart/2005/8/layout/hierarchy3"/>
    <dgm:cxn modelId="{C582F231-DBB1-47E0-B40F-971C6C578C5F}" type="presParOf" srcId="{4F3CBA7D-0FDF-4E66-9068-F98921970EE4}" destId="{4B36712D-26D5-48CF-A5F7-6E634DBAAF9C}" srcOrd="2" destOrd="0" presId="urn:microsoft.com/office/officeart/2005/8/layout/hierarchy3"/>
    <dgm:cxn modelId="{0FFC37A4-34E0-48D6-85FC-96009DC7505A}" type="presParOf" srcId="{4B36712D-26D5-48CF-A5F7-6E634DBAAF9C}" destId="{48AC21F8-D4B7-406E-B222-A8D6008A24EB}" srcOrd="0" destOrd="0" presId="urn:microsoft.com/office/officeart/2005/8/layout/hierarchy3"/>
    <dgm:cxn modelId="{44B757E5-8026-4663-959A-D357466199B5}" type="presParOf" srcId="{48AC21F8-D4B7-406E-B222-A8D6008A24EB}" destId="{33FCB870-59AE-41E7-897C-25EB4D89D6A8}" srcOrd="0" destOrd="0" presId="urn:microsoft.com/office/officeart/2005/8/layout/hierarchy3"/>
    <dgm:cxn modelId="{1562BE99-BA48-4863-987E-A063F44AAFF9}" type="presParOf" srcId="{48AC21F8-D4B7-406E-B222-A8D6008A24EB}" destId="{19576ED6-975E-4F80-9D2D-A571E3345B48}" srcOrd="1" destOrd="0" presId="urn:microsoft.com/office/officeart/2005/8/layout/hierarchy3"/>
    <dgm:cxn modelId="{85F7E19F-B239-4BB0-83A4-19531DE1DA7A}" type="presParOf" srcId="{4B36712D-26D5-48CF-A5F7-6E634DBAAF9C}" destId="{4E8D70C4-0D27-421F-ABB1-1AFB050C2B22}" srcOrd="1" destOrd="0" presId="urn:microsoft.com/office/officeart/2005/8/layout/hierarchy3"/>
    <dgm:cxn modelId="{A9BBC6BE-DAC8-4886-94D5-6C80C84284D5}" type="presParOf" srcId="{4E8D70C4-0D27-421F-ABB1-1AFB050C2B22}" destId="{481ED448-44C4-46A8-997B-67DAB7FD3827}" srcOrd="0" destOrd="0" presId="urn:microsoft.com/office/officeart/2005/8/layout/hierarchy3"/>
    <dgm:cxn modelId="{CB8BF216-2541-4EB3-8C34-E9844850CA11}" type="presParOf" srcId="{4E8D70C4-0D27-421F-ABB1-1AFB050C2B22}" destId="{15AC2BDE-E774-4611-A405-E8170409DD74}" srcOrd="1" destOrd="0" presId="urn:microsoft.com/office/officeart/2005/8/layout/hierarchy3"/>
    <dgm:cxn modelId="{BBB6A504-3213-48D4-98A4-6E5A240D9251}" type="presParOf" srcId="{4E8D70C4-0D27-421F-ABB1-1AFB050C2B22}" destId="{D34A1E70-4AD1-4552-B1EC-4605E472409B}" srcOrd="2" destOrd="0" presId="urn:microsoft.com/office/officeart/2005/8/layout/hierarchy3"/>
    <dgm:cxn modelId="{EEE2D638-ACAE-4CDD-8728-430A5870F382}" type="presParOf" srcId="{4E8D70C4-0D27-421F-ABB1-1AFB050C2B22}" destId="{E509ECAD-42A9-4874-AF04-0A4EE3640267}" srcOrd="3" destOrd="0" presId="urn:microsoft.com/office/officeart/2005/8/layout/hierarchy3"/>
    <dgm:cxn modelId="{13C7B8D5-8CB3-4D9E-8AB0-83B3585F79C7}" type="presParOf" srcId="{4E8D70C4-0D27-421F-ABB1-1AFB050C2B22}" destId="{59AF38E3-BEB3-4DF3-9498-7EFC57BEC35D}" srcOrd="4" destOrd="0" presId="urn:microsoft.com/office/officeart/2005/8/layout/hierarchy3"/>
    <dgm:cxn modelId="{E64FBEAD-2F90-4230-A1FD-96CF49E4CDF6}" type="presParOf" srcId="{4E8D70C4-0D27-421F-ABB1-1AFB050C2B22}" destId="{1436CEBD-47F4-450B-8F0F-4525B1794ED3}" srcOrd="5" destOrd="0" presId="urn:microsoft.com/office/officeart/2005/8/layout/hierarchy3"/>
    <dgm:cxn modelId="{4E81EA18-B22F-44BD-A139-43C7577A201A}" type="presParOf" srcId="{4E8D70C4-0D27-421F-ABB1-1AFB050C2B22}" destId="{D92BD92C-349D-4476-8081-CF5F6D7B50D7}" srcOrd="6" destOrd="0" presId="urn:microsoft.com/office/officeart/2005/8/layout/hierarchy3"/>
    <dgm:cxn modelId="{414D671C-3E5C-424C-97C3-16EECD93B3B7}" type="presParOf" srcId="{4E8D70C4-0D27-421F-ABB1-1AFB050C2B22}" destId="{2F14CAC2-06CC-4064-A807-2A686A3DB3C2}" srcOrd="7" destOrd="0" presId="urn:microsoft.com/office/officeart/2005/8/layout/hierarchy3"/>
    <dgm:cxn modelId="{632A9861-A462-445E-99AE-63CEE22852AF}" type="presParOf" srcId="{4F3CBA7D-0FDF-4E66-9068-F98921970EE4}" destId="{C1285572-763B-4CD0-BE13-99668E1706DF}" srcOrd="3" destOrd="0" presId="urn:microsoft.com/office/officeart/2005/8/layout/hierarchy3"/>
    <dgm:cxn modelId="{858D2B42-5BFE-48DB-B6DC-38ED1EB79E37}" type="presParOf" srcId="{C1285572-763B-4CD0-BE13-99668E1706DF}" destId="{C988B8EA-C4BE-4136-A355-9703DCDEFBEA}" srcOrd="0" destOrd="0" presId="urn:microsoft.com/office/officeart/2005/8/layout/hierarchy3"/>
    <dgm:cxn modelId="{24A6A40A-B398-46C9-9892-3DFF1D316843}" type="presParOf" srcId="{C988B8EA-C4BE-4136-A355-9703DCDEFBEA}" destId="{90A5ACA8-9C1B-4B51-8440-01E52308E9BF}" srcOrd="0" destOrd="0" presId="urn:microsoft.com/office/officeart/2005/8/layout/hierarchy3"/>
    <dgm:cxn modelId="{B4FD3F44-62B7-4702-AE69-6D20587302B1}" type="presParOf" srcId="{C988B8EA-C4BE-4136-A355-9703DCDEFBEA}" destId="{5E8CCAD9-F30C-42CC-AC50-5D243A4323C4}" srcOrd="1" destOrd="0" presId="urn:microsoft.com/office/officeart/2005/8/layout/hierarchy3"/>
    <dgm:cxn modelId="{9DFD2BBF-706D-4381-9C88-A6FBCEFD384C}" type="presParOf" srcId="{C1285572-763B-4CD0-BE13-99668E1706DF}" destId="{01792089-890B-4BD8-905B-1F7A78BF4A08}" srcOrd="1" destOrd="0" presId="urn:microsoft.com/office/officeart/2005/8/layout/hierarchy3"/>
    <dgm:cxn modelId="{81F5175A-D1ED-4B7F-BDA1-4944EABCA3C6}" type="presParOf" srcId="{01792089-890B-4BD8-905B-1F7A78BF4A08}" destId="{F6016909-890F-4D7E-9F53-D884E68AA30E}" srcOrd="0" destOrd="0" presId="urn:microsoft.com/office/officeart/2005/8/layout/hierarchy3"/>
    <dgm:cxn modelId="{8D331C6D-3192-4F77-82AF-D7505B8FC4F8}" type="presParOf" srcId="{01792089-890B-4BD8-905B-1F7A78BF4A08}" destId="{996FAFC5-BADD-446A-AADF-CF1DB8EC1A94}" srcOrd="1" destOrd="0" presId="urn:microsoft.com/office/officeart/2005/8/layout/hierarchy3"/>
    <dgm:cxn modelId="{AA34B311-6AAD-40E6-9802-B5A101D8CE89}" type="presParOf" srcId="{01792089-890B-4BD8-905B-1F7A78BF4A08}" destId="{595990C0-FE06-46B0-ACC3-C1AA3C95D1FD}" srcOrd="2" destOrd="0" presId="urn:microsoft.com/office/officeart/2005/8/layout/hierarchy3"/>
    <dgm:cxn modelId="{A614DC3F-175F-4802-A89B-03987DB59C23}" type="presParOf" srcId="{01792089-890B-4BD8-905B-1F7A78BF4A08}" destId="{F3E59BCF-C780-4C04-A1CF-B338AB85F9F3}" srcOrd="3" destOrd="0" presId="urn:microsoft.com/office/officeart/2005/8/layout/hierarchy3"/>
    <dgm:cxn modelId="{C7D5A2F4-0B6E-454F-BBFC-088D838978BD}" type="presParOf" srcId="{01792089-890B-4BD8-905B-1F7A78BF4A08}" destId="{727A08B8-DC46-41B8-8051-A276CA79E885}" srcOrd="4" destOrd="0" presId="urn:microsoft.com/office/officeart/2005/8/layout/hierarchy3"/>
    <dgm:cxn modelId="{B7FFB816-5CE8-47C2-AA78-781F8BEF5099}" type="presParOf" srcId="{01792089-890B-4BD8-905B-1F7A78BF4A08}" destId="{0E554AC5-D3FC-404C-8C18-43B0FABE22CC}" srcOrd="5" destOrd="0" presId="urn:microsoft.com/office/officeart/2005/8/layout/hierarchy3"/>
    <dgm:cxn modelId="{290D72AA-A27D-4197-94B2-3B4D09C1EE28}" type="presParOf" srcId="{01792089-890B-4BD8-905B-1F7A78BF4A08}" destId="{A981BEB0-3A6C-40DF-AA6C-0057F8DBB499}" srcOrd="6" destOrd="0" presId="urn:microsoft.com/office/officeart/2005/8/layout/hierarchy3"/>
    <dgm:cxn modelId="{5C7AFC59-407E-490D-A77B-D9B1FA4D0048}" type="presParOf" srcId="{01792089-890B-4BD8-905B-1F7A78BF4A08}" destId="{6956FE09-43A1-40F4-9908-2054E1E94984}" srcOrd="7" destOrd="0" presId="urn:microsoft.com/office/officeart/2005/8/layout/hierarchy3"/>
    <dgm:cxn modelId="{644B36D8-B0C1-47B4-85DA-BCB23FAF5C3D}" type="presParOf" srcId="{4F3CBA7D-0FDF-4E66-9068-F98921970EE4}" destId="{F1C3665D-8CBA-4452-95DB-936B2747AAFD}" srcOrd="4" destOrd="0" presId="urn:microsoft.com/office/officeart/2005/8/layout/hierarchy3"/>
    <dgm:cxn modelId="{73EB5C36-F9CE-479D-B270-4781F5602FF6}" type="presParOf" srcId="{F1C3665D-8CBA-4452-95DB-936B2747AAFD}" destId="{35E36E90-60F6-4066-9534-8D641A7E7047}" srcOrd="0" destOrd="0" presId="urn:microsoft.com/office/officeart/2005/8/layout/hierarchy3"/>
    <dgm:cxn modelId="{74E9FC43-A53D-4223-B16E-97A77BEB2010}" type="presParOf" srcId="{35E36E90-60F6-4066-9534-8D641A7E7047}" destId="{E62D4BB0-52C8-405C-B267-1D20B590ED82}" srcOrd="0" destOrd="0" presId="urn:microsoft.com/office/officeart/2005/8/layout/hierarchy3"/>
    <dgm:cxn modelId="{8975357B-6390-4BEF-A511-0EDBD9C87F7E}" type="presParOf" srcId="{35E36E90-60F6-4066-9534-8D641A7E7047}" destId="{B82F8451-0572-4145-AA0E-7687E76C3E0C}" srcOrd="1" destOrd="0" presId="urn:microsoft.com/office/officeart/2005/8/layout/hierarchy3"/>
    <dgm:cxn modelId="{C008495F-21C2-485B-A0C7-3B8BE1E588AF}" type="presParOf" srcId="{F1C3665D-8CBA-4452-95DB-936B2747AAFD}" destId="{31C28F13-5714-4B55-BF6C-3746A04F7B14}" srcOrd="1" destOrd="0" presId="urn:microsoft.com/office/officeart/2005/8/layout/hierarchy3"/>
    <dgm:cxn modelId="{832C942B-E43F-4489-BC96-437C1FE255DD}" type="presParOf" srcId="{31C28F13-5714-4B55-BF6C-3746A04F7B14}" destId="{7F5D4881-112B-49E1-9776-4C5649E775D9}" srcOrd="0" destOrd="0" presId="urn:microsoft.com/office/officeart/2005/8/layout/hierarchy3"/>
    <dgm:cxn modelId="{D8B13D95-0A96-4C50-9673-9F7EF6897EF8}" type="presParOf" srcId="{31C28F13-5714-4B55-BF6C-3746A04F7B14}" destId="{4EA11BD1-C66A-4E3F-A73E-176C0C50E0D3}" srcOrd="1" destOrd="0" presId="urn:microsoft.com/office/officeart/2005/8/layout/hierarchy3"/>
    <dgm:cxn modelId="{03C21189-E574-458C-AE04-B23961FA391B}" type="presParOf" srcId="{31C28F13-5714-4B55-BF6C-3746A04F7B14}" destId="{63DF3A81-D181-435B-B857-534919D30B2D}" srcOrd="2" destOrd="0" presId="urn:microsoft.com/office/officeart/2005/8/layout/hierarchy3"/>
    <dgm:cxn modelId="{2F182CAA-EF7A-41CA-B605-20F531311B40}" type="presParOf" srcId="{31C28F13-5714-4B55-BF6C-3746A04F7B14}" destId="{071AD582-E511-4177-B6BB-093DF56484A6}" srcOrd="3" destOrd="0" presId="urn:microsoft.com/office/officeart/2005/8/layout/hierarchy3"/>
    <dgm:cxn modelId="{C1D96D72-4B61-4B81-8835-EE183B76132F}" type="presParOf" srcId="{31C28F13-5714-4B55-BF6C-3746A04F7B14}" destId="{C3EFDAD2-5E92-4E07-916A-D95CCE33207F}" srcOrd="4" destOrd="0" presId="urn:microsoft.com/office/officeart/2005/8/layout/hierarchy3"/>
    <dgm:cxn modelId="{353DDB16-B5A8-4774-BA4D-78734AFFA7AD}" type="presParOf" srcId="{31C28F13-5714-4B55-BF6C-3746A04F7B14}" destId="{BBF20A6C-5D2E-4A27-913F-AA591E205F08}" srcOrd="5" destOrd="0" presId="urn:microsoft.com/office/officeart/2005/8/layout/hierarchy3"/>
    <dgm:cxn modelId="{8DB33B2C-D18C-45B9-868A-BA39DDEF5917}" type="presParOf" srcId="{31C28F13-5714-4B55-BF6C-3746A04F7B14}" destId="{001FD0BB-ED81-4DB8-86BE-8821093D04CA}" srcOrd="6" destOrd="0" presId="urn:microsoft.com/office/officeart/2005/8/layout/hierarchy3"/>
    <dgm:cxn modelId="{251EAE6B-1833-450B-AB3E-F9753C340E2B}" type="presParOf" srcId="{31C28F13-5714-4B55-BF6C-3746A04F7B14}" destId="{391EF213-A712-47F9-9884-B47ADB68F745}" srcOrd="7" destOrd="0" presId="urn:microsoft.com/office/officeart/2005/8/layout/hierarchy3"/>
    <dgm:cxn modelId="{3446EF83-825A-48E9-8B93-1E5EE8374E03}" type="presParOf" srcId="{4F3CBA7D-0FDF-4E66-9068-F98921970EE4}" destId="{1F783478-D684-40D9-B370-0E8A35AC34E1}" srcOrd="5" destOrd="0" presId="urn:microsoft.com/office/officeart/2005/8/layout/hierarchy3"/>
    <dgm:cxn modelId="{8A25DEED-B714-4008-B299-09EC4BE58A00}" type="presParOf" srcId="{1F783478-D684-40D9-B370-0E8A35AC34E1}" destId="{EA4BC49C-8228-40F9-8A28-B3216242997C}" srcOrd="0" destOrd="0" presId="urn:microsoft.com/office/officeart/2005/8/layout/hierarchy3"/>
    <dgm:cxn modelId="{550C918D-D3EE-43C7-9398-D0C347F05B68}" type="presParOf" srcId="{EA4BC49C-8228-40F9-8A28-B3216242997C}" destId="{1DF85848-F217-4896-8329-10ED18DBDCA0}" srcOrd="0" destOrd="0" presId="urn:microsoft.com/office/officeart/2005/8/layout/hierarchy3"/>
    <dgm:cxn modelId="{44321B3C-AAC5-4979-9DF0-FB6EAA796A9A}" type="presParOf" srcId="{EA4BC49C-8228-40F9-8A28-B3216242997C}" destId="{61D1BCC6-456B-409A-94BE-142E4B0BA226}" srcOrd="1" destOrd="0" presId="urn:microsoft.com/office/officeart/2005/8/layout/hierarchy3"/>
    <dgm:cxn modelId="{831F2CCC-41C9-4242-87E0-F0A6B3976BF4}" type="presParOf" srcId="{1F783478-D684-40D9-B370-0E8A35AC34E1}" destId="{5120E151-E95A-40DA-8DE5-E5592A1B403D}" srcOrd="1" destOrd="0" presId="urn:microsoft.com/office/officeart/2005/8/layout/hierarchy3"/>
    <dgm:cxn modelId="{2A979E67-235B-4E80-9669-074CA19B4232}" type="presParOf" srcId="{5120E151-E95A-40DA-8DE5-E5592A1B403D}" destId="{75776F23-2F0E-42D9-9E82-36EE6B6A752D}" srcOrd="0" destOrd="0" presId="urn:microsoft.com/office/officeart/2005/8/layout/hierarchy3"/>
    <dgm:cxn modelId="{5A6C99C5-B194-4A40-98B2-9B34A300C3D5}" type="presParOf" srcId="{5120E151-E95A-40DA-8DE5-E5592A1B403D}" destId="{1007A87B-8295-4ACD-8462-523A85B8049E}" srcOrd="1" destOrd="0" presId="urn:microsoft.com/office/officeart/2005/8/layout/hierarchy3"/>
    <dgm:cxn modelId="{5B107903-E145-4406-BBA7-65D165A8D9C3}" type="presParOf" srcId="{5120E151-E95A-40DA-8DE5-E5592A1B403D}" destId="{4A30C1E7-AFB5-4635-8639-93779A6A8582}" srcOrd="2" destOrd="0" presId="urn:microsoft.com/office/officeart/2005/8/layout/hierarchy3"/>
    <dgm:cxn modelId="{62CB4B8B-400F-4D02-86C2-854AA955383F}" type="presParOf" srcId="{5120E151-E95A-40DA-8DE5-E5592A1B403D}" destId="{8418B163-2672-4C08-B60C-E6B38B658962}" srcOrd="3" destOrd="0" presId="urn:microsoft.com/office/officeart/2005/8/layout/hierarchy3"/>
    <dgm:cxn modelId="{BA98DEDF-E16F-4B58-BB67-041BDBBEA467}" type="presParOf" srcId="{5120E151-E95A-40DA-8DE5-E5592A1B403D}" destId="{BE1EC7D8-49AE-4F80-BA14-9FCA6043A649}" srcOrd="4" destOrd="0" presId="urn:microsoft.com/office/officeart/2005/8/layout/hierarchy3"/>
    <dgm:cxn modelId="{AF1B7F0A-0C04-410A-9EB3-67B0AA7850B5}" type="presParOf" srcId="{5120E151-E95A-40DA-8DE5-E5592A1B403D}" destId="{0B9D8AE0-FC85-4127-9FAE-50ACE0B5F77C}" srcOrd="5" destOrd="0" presId="urn:microsoft.com/office/officeart/2005/8/layout/hierarchy3"/>
    <dgm:cxn modelId="{48D7A0A4-EF2C-4891-8D31-2ADD47EDBB15}" type="presParOf" srcId="{5120E151-E95A-40DA-8DE5-E5592A1B403D}" destId="{CFB20B26-B98B-4E04-A240-34397A2753A5}" srcOrd="6" destOrd="0" presId="urn:microsoft.com/office/officeart/2005/8/layout/hierarchy3"/>
    <dgm:cxn modelId="{A9018D5A-D740-4471-835F-63C8E2AB9EF3}" type="presParOf" srcId="{5120E151-E95A-40DA-8DE5-E5592A1B403D}" destId="{EE008089-5DD5-4B1B-A523-0D343DDD8EAC}"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D5445C-6157-4547-B9DA-F243D49B770F}"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de-DE"/>
        </a:p>
      </dgm:t>
    </dgm:pt>
    <dgm:pt modelId="{BC69EF8C-8A1A-44BB-A4B2-28DA99C0357F}">
      <dgm:prSet phldrT="[Text]" phldr="1" custT="1"/>
      <dgm:spPr>
        <a:solidFill>
          <a:srgbClr val="FFCE00"/>
        </a:solidFill>
        <a:ln>
          <a:solidFill>
            <a:srgbClr val="FFCE00"/>
          </a:solidFill>
        </a:ln>
      </dgm:spPr>
      <dgm:t>
        <a:bodyPr/>
        <a:lstStyle/>
        <a:p>
          <a:endParaRPr lang="de-DE" sz="2000" dirty="0"/>
        </a:p>
      </dgm:t>
    </dgm:pt>
    <dgm:pt modelId="{D87ADD58-5677-47FE-B84A-3DFB567F6E64}" type="parTrans" cxnId="{55B65321-4899-4AAC-86DA-7188BE4A32FD}">
      <dgm:prSet/>
      <dgm:spPr/>
      <dgm:t>
        <a:bodyPr/>
        <a:lstStyle/>
        <a:p>
          <a:endParaRPr lang="de-DE"/>
        </a:p>
      </dgm:t>
    </dgm:pt>
    <dgm:pt modelId="{40100BBF-08EF-457D-86A7-7A1F901B7138}" type="sibTrans" cxnId="{55B65321-4899-4AAC-86DA-7188BE4A32FD}">
      <dgm:prSet/>
      <dgm:spPr/>
      <dgm:t>
        <a:bodyPr/>
        <a:lstStyle/>
        <a:p>
          <a:endParaRPr lang="de-DE"/>
        </a:p>
      </dgm:t>
    </dgm:pt>
    <dgm:pt modelId="{DFA5723E-B3F0-49FB-99FB-32AD3C49EC1B}">
      <dgm:prSet phldrT="[Text]" phldr="1" custT="1"/>
      <dgm:spPr>
        <a:ln>
          <a:solidFill>
            <a:srgbClr val="FFCE00"/>
          </a:solidFill>
        </a:ln>
      </dgm:spPr>
      <dgm:t>
        <a:bodyPr/>
        <a:lstStyle/>
        <a:p>
          <a:endParaRPr lang="de-DE" sz="1600">
            <a:solidFill>
              <a:schemeClr val="tx2">
                <a:lumMod val="50000"/>
              </a:schemeClr>
            </a:solidFill>
          </a:endParaRPr>
        </a:p>
      </dgm:t>
    </dgm:pt>
    <dgm:pt modelId="{122241B8-6BD6-45A3-A835-D57185493178}" type="parTrans" cxnId="{B8F583E3-44CE-4DC8-8C77-C4490002BF6F}">
      <dgm:prSet/>
      <dgm:spPr>
        <a:ln>
          <a:solidFill>
            <a:srgbClr val="FFCE00"/>
          </a:solidFill>
        </a:ln>
      </dgm:spPr>
      <dgm:t>
        <a:bodyPr/>
        <a:lstStyle/>
        <a:p>
          <a:endParaRPr lang="de-DE"/>
        </a:p>
      </dgm:t>
    </dgm:pt>
    <dgm:pt modelId="{EB1EF37C-8815-4419-89DC-C59C84B2BCA0}" type="sibTrans" cxnId="{B8F583E3-44CE-4DC8-8C77-C4490002BF6F}">
      <dgm:prSet/>
      <dgm:spPr/>
      <dgm:t>
        <a:bodyPr/>
        <a:lstStyle/>
        <a:p>
          <a:endParaRPr lang="de-DE"/>
        </a:p>
      </dgm:t>
    </dgm:pt>
    <dgm:pt modelId="{6FB2B23F-B284-4C05-BDEE-9C837D7DEF52}">
      <dgm:prSet phldrT="[Text]" phldr="1" custT="1"/>
      <dgm:spPr>
        <a:ln>
          <a:solidFill>
            <a:srgbClr val="FFCE00"/>
          </a:solidFill>
        </a:ln>
      </dgm:spPr>
      <dgm:t>
        <a:bodyPr/>
        <a:lstStyle/>
        <a:p>
          <a:endParaRPr lang="de-DE" sz="1600" dirty="0">
            <a:solidFill>
              <a:schemeClr val="tx2">
                <a:lumMod val="50000"/>
              </a:schemeClr>
            </a:solidFill>
          </a:endParaRPr>
        </a:p>
      </dgm:t>
    </dgm:pt>
    <dgm:pt modelId="{21EF51DF-6E6F-4EC0-A6A6-3BB259CCC446}" type="parTrans" cxnId="{400B5F38-CAC7-4A76-B9FC-028A8A8716A4}">
      <dgm:prSet/>
      <dgm:spPr>
        <a:solidFill>
          <a:schemeClr val="accent2"/>
        </a:solidFill>
        <a:ln>
          <a:solidFill>
            <a:srgbClr val="FFCE00"/>
          </a:solidFill>
        </a:ln>
      </dgm:spPr>
      <dgm:t>
        <a:bodyPr/>
        <a:lstStyle/>
        <a:p>
          <a:endParaRPr lang="de-DE"/>
        </a:p>
      </dgm:t>
    </dgm:pt>
    <dgm:pt modelId="{8D872AE2-F95D-458F-842C-F0DCEBDB650C}" type="sibTrans" cxnId="{400B5F38-CAC7-4A76-B9FC-028A8A8716A4}">
      <dgm:prSet/>
      <dgm:spPr/>
      <dgm:t>
        <a:bodyPr/>
        <a:lstStyle/>
        <a:p>
          <a:endParaRPr lang="de-DE"/>
        </a:p>
      </dgm:t>
    </dgm:pt>
    <dgm:pt modelId="{201349A5-6E58-44CD-9DAB-06D6CB5D902B}">
      <dgm:prSet phldrT="[Text]" phldr="1" custT="1"/>
      <dgm:spPr>
        <a:solidFill>
          <a:srgbClr val="58585A"/>
        </a:solidFill>
      </dgm:spPr>
      <dgm:t>
        <a:bodyPr/>
        <a:lstStyle/>
        <a:p>
          <a:endParaRPr lang="de-DE" sz="2000" dirty="0">
            <a:solidFill>
              <a:schemeClr val="bg1"/>
            </a:solidFill>
          </a:endParaRPr>
        </a:p>
      </dgm:t>
    </dgm:pt>
    <dgm:pt modelId="{E6631DCA-A61B-4C60-BFE9-ED9805B9D794}" type="parTrans" cxnId="{5A2E7BE5-ED0C-4C7F-A73A-BF28232012A2}">
      <dgm:prSet/>
      <dgm:spPr/>
      <dgm:t>
        <a:bodyPr/>
        <a:lstStyle/>
        <a:p>
          <a:endParaRPr lang="de-DE"/>
        </a:p>
      </dgm:t>
    </dgm:pt>
    <dgm:pt modelId="{DB097B50-C317-4967-BD59-11B018290A95}" type="sibTrans" cxnId="{5A2E7BE5-ED0C-4C7F-A73A-BF28232012A2}">
      <dgm:prSet/>
      <dgm:spPr/>
      <dgm:t>
        <a:bodyPr/>
        <a:lstStyle/>
        <a:p>
          <a:endParaRPr lang="de-DE"/>
        </a:p>
      </dgm:t>
    </dgm:pt>
    <dgm:pt modelId="{42CEA211-E15D-44F5-97C9-327900EABB64}">
      <dgm:prSet phldrT="[Text]" phldr="1" custT="1"/>
      <dgm:spPr>
        <a:ln>
          <a:solidFill>
            <a:srgbClr val="58585A"/>
          </a:solidFill>
        </a:ln>
      </dgm:spPr>
      <dgm:t>
        <a:bodyPr/>
        <a:lstStyle/>
        <a:p>
          <a:endParaRPr lang="de-DE" sz="1600" dirty="0">
            <a:solidFill>
              <a:schemeClr val="tx2">
                <a:lumMod val="50000"/>
              </a:schemeClr>
            </a:solidFill>
          </a:endParaRPr>
        </a:p>
      </dgm:t>
    </dgm:pt>
    <dgm:pt modelId="{231BAA54-AA26-483E-88B8-273DF6C4834A}" type="parTrans" cxnId="{F2B29E88-A467-4D74-9F31-0D69F21AD917}">
      <dgm:prSet/>
      <dgm:spPr>
        <a:ln>
          <a:solidFill>
            <a:srgbClr val="58585A"/>
          </a:solidFill>
        </a:ln>
      </dgm:spPr>
      <dgm:t>
        <a:bodyPr/>
        <a:lstStyle/>
        <a:p>
          <a:endParaRPr lang="de-DE"/>
        </a:p>
      </dgm:t>
    </dgm:pt>
    <dgm:pt modelId="{B4E991F0-C597-43AE-A7EA-54E0C0778EF1}" type="sibTrans" cxnId="{F2B29E88-A467-4D74-9F31-0D69F21AD917}">
      <dgm:prSet/>
      <dgm:spPr/>
      <dgm:t>
        <a:bodyPr/>
        <a:lstStyle/>
        <a:p>
          <a:endParaRPr lang="de-DE"/>
        </a:p>
      </dgm:t>
    </dgm:pt>
    <dgm:pt modelId="{69EFA73D-37DC-425E-96E2-891015E319E9}">
      <dgm:prSet phldrT="[Text]" phldr="1" custT="1"/>
      <dgm:spPr>
        <a:ln>
          <a:solidFill>
            <a:srgbClr val="58585A"/>
          </a:solidFill>
        </a:ln>
      </dgm:spPr>
      <dgm:t>
        <a:bodyPr/>
        <a:lstStyle/>
        <a:p>
          <a:endParaRPr lang="de-DE" sz="1600">
            <a:solidFill>
              <a:schemeClr val="tx2">
                <a:lumMod val="50000"/>
              </a:schemeClr>
            </a:solidFill>
          </a:endParaRPr>
        </a:p>
      </dgm:t>
    </dgm:pt>
    <dgm:pt modelId="{C58F12C1-ADF3-492C-AF83-274C95A58B40}" type="parTrans" cxnId="{2841C86F-B058-4DBA-9A0B-F97DFDD0C206}">
      <dgm:prSet/>
      <dgm:spPr>
        <a:ln>
          <a:solidFill>
            <a:srgbClr val="58585A"/>
          </a:solidFill>
        </a:ln>
      </dgm:spPr>
      <dgm:t>
        <a:bodyPr/>
        <a:lstStyle/>
        <a:p>
          <a:endParaRPr lang="de-DE"/>
        </a:p>
      </dgm:t>
    </dgm:pt>
    <dgm:pt modelId="{69F1CE38-80F3-4F05-95A0-A7640550D1F0}" type="sibTrans" cxnId="{2841C86F-B058-4DBA-9A0B-F97DFDD0C206}">
      <dgm:prSet/>
      <dgm:spPr/>
      <dgm:t>
        <a:bodyPr/>
        <a:lstStyle/>
        <a:p>
          <a:endParaRPr lang="de-DE"/>
        </a:p>
      </dgm:t>
    </dgm:pt>
    <dgm:pt modelId="{07A07CC9-69D3-466A-B659-8DECAE51B84D}">
      <dgm:prSet phldrT="[Text]" phldr="1" custT="1"/>
      <dgm:spPr>
        <a:ln>
          <a:solidFill>
            <a:srgbClr val="58585A"/>
          </a:solidFill>
        </a:ln>
      </dgm:spPr>
      <dgm:t>
        <a:bodyPr/>
        <a:lstStyle/>
        <a:p>
          <a:endParaRPr lang="de-DE" sz="1600">
            <a:solidFill>
              <a:schemeClr val="tx2">
                <a:lumMod val="50000"/>
              </a:schemeClr>
            </a:solidFill>
          </a:endParaRPr>
        </a:p>
      </dgm:t>
    </dgm:pt>
    <dgm:pt modelId="{1ED955C0-8E32-4FDB-B5B9-A08304E52454}" type="parTrans" cxnId="{E2616E89-1D41-4FBA-A80C-2751E285DE51}">
      <dgm:prSet/>
      <dgm:spPr>
        <a:ln>
          <a:solidFill>
            <a:srgbClr val="58585A"/>
          </a:solidFill>
        </a:ln>
      </dgm:spPr>
      <dgm:t>
        <a:bodyPr/>
        <a:lstStyle/>
        <a:p>
          <a:endParaRPr lang="de-DE"/>
        </a:p>
      </dgm:t>
    </dgm:pt>
    <dgm:pt modelId="{DF5CE896-7105-4625-8BEF-908F584A0270}" type="sibTrans" cxnId="{E2616E89-1D41-4FBA-A80C-2751E285DE51}">
      <dgm:prSet/>
      <dgm:spPr/>
      <dgm:t>
        <a:bodyPr/>
        <a:lstStyle/>
        <a:p>
          <a:endParaRPr lang="de-DE"/>
        </a:p>
      </dgm:t>
    </dgm:pt>
    <dgm:pt modelId="{34B40635-17C6-4DCE-839E-58F213435F8F}">
      <dgm:prSet phldrT="[Text]" phldr="1" custT="1"/>
      <dgm:spPr>
        <a:ln>
          <a:solidFill>
            <a:srgbClr val="58585A"/>
          </a:solidFill>
        </a:ln>
      </dgm:spPr>
      <dgm:t>
        <a:bodyPr/>
        <a:lstStyle/>
        <a:p>
          <a:endParaRPr lang="de-DE" sz="1600">
            <a:solidFill>
              <a:schemeClr val="tx2">
                <a:lumMod val="50000"/>
              </a:schemeClr>
            </a:solidFill>
          </a:endParaRPr>
        </a:p>
      </dgm:t>
    </dgm:pt>
    <dgm:pt modelId="{3807E3A5-9063-45DD-8C02-46A2C0539B19}" type="parTrans" cxnId="{FED1659F-C3C1-4E29-BE2F-099091E14FE0}">
      <dgm:prSet/>
      <dgm:spPr>
        <a:ln>
          <a:solidFill>
            <a:srgbClr val="58585A"/>
          </a:solidFill>
        </a:ln>
      </dgm:spPr>
      <dgm:t>
        <a:bodyPr/>
        <a:lstStyle/>
        <a:p>
          <a:endParaRPr lang="de-DE"/>
        </a:p>
      </dgm:t>
    </dgm:pt>
    <dgm:pt modelId="{88AFFAA3-34A5-4701-885D-9E8FC777442D}" type="sibTrans" cxnId="{FED1659F-C3C1-4E29-BE2F-099091E14FE0}">
      <dgm:prSet/>
      <dgm:spPr/>
      <dgm:t>
        <a:bodyPr/>
        <a:lstStyle/>
        <a:p>
          <a:endParaRPr lang="de-DE"/>
        </a:p>
      </dgm:t>
    </dgm:pt>
    <dgm:pt modelId="{D8CDC231-C999-4CA6-A1D9-17F3BDAEB592}">
      <dgm:prSet phldrT="[Text]" phldr="1" custT="1"/>
      <dgm:spPr>
        <a:ln>
          <a:solidFill>
            <a:srgbClr val="FFCE00"/>
          </a:solidFill>
        </a:ln>
      </dgm:spPr>
      <dgm:t>
        <a:bodyPr/>
        <a:lstStyle/>
        <a:p>
          <a:endParaRPr lang="de-DE" sz="1600" dirty="0">
            <a:solidFill>
              <a:schemeClr val="tx2">
                <a:lumMod val="50000"/>
              </a:schemeClr>
            </a:solidFill>
          </a:endParaRPr>
        </a:p>
      </dgm:t>
    </dgm:pt>
    <dgm:pt modelId="{3D72B9E5-BA57-44ED-BF88-77F8A26B1625}" type="parTrans" cxnId="{C06A4DBD-8558-43DD-B5A9-4826BEB99113}">
      <dgm:prSet/>
      <dgm:spPr>
        <a:solidFill>
          <a:schemeClr val="accent2"/>
        </a:solidFill>
        <a:ln>
          <a:solidFill>
            <a:srgbClr val="FFCE00"/>
          </a:solidFill>
        </a:ln>
      </dgm:spPr>
      <dgm:t>
        <a:bodyPr/>
        <a:lstStyle/>
        <a:p>
          <a:endParaRPr lang="de-DE"/>
        </a:p>
      </dgm:t>
    </dgm:pt>
    <dgm:pt modelId="{101A76EB-0FB8-4668-9DE3-C0A89B5F31AD}" type="sibTrans" cxnId="{C06A4DBD-8558-43DD-B5A9-4826BEB99113}">
      <dgm:prSet/>
      <dgm:spPr/>
      <dgm:t>
        <a:bodyPr/>
        <a:lstStyle/>
        <a:p>
          <a:endParaRPr lang="de-DE"/>
        </a:p>
      </dgm:t>
    </dgm:pt>
    <dgm:pt modelId="{3804FBE5-12EA-437E-AAF7-76B72C62114D}">
      <dgm:prSet phldrT="[Text]" phldr="1" custT="1"/>
      <dgm:spPr>
        <a:ln>
          <a:solidFill>
            <a:srgbClr val="FFCE00"/>
          </a:solidFill>
        </a:ln>
      </dgm:spPr>
      <dgm:t>
        <a:bodyPr/>
        <a:lstStyle/>
        <a:p>
          <a:endParaRPr lang="de-DE" sz="1600" dirty="0">
            <a:solidFill>
              <a:schemeClr val="tx2">
                <a:lumMod val="50000"/>
              </a:schemeClr>
            </a:solidFill>
          </a:endParaRPr>
        </a:p>
      </dgm:t>
    </dgm:pt>
    <dgm:pt modelId="{4A73016A-230B-4152-B7CE-C727329B46F6}" type="parTrans" cxnId="{B7FB6D72-93C5-4D44-BAEA-332FBF1DC397}">
      <dgm:prSet/>
      <dgm:spPr>
        <a:solidFill>
          <a:schemeClr val="accent2"/>
        </a:solidFill>
        <a:ln>
          <a:solidFill>
            <a:srgbClr val="FFCE00"/>
          </a:solidFill>
        </a:ln>
      </dgm:spPr>
      <dgm:t>
        <a:bodyPr/>
        <a:lstStyle/>
        <a:p>
          <a:endParaRPr lang="de-DE"/>
        </a:p>
      </dgm:t>
    </dgm:pt>
    <dgm:pt modelId="{B95CAD49-3DA4-4E8A-A2FB-F75A75A27032}" type="sibTrans" cxnId="{B7FB6D72-93C5-4D44-BAEA-332FBF1DC397}">
      <dgm:prSet/>
      <dgm:spPr/>
      <dgm:t>
        <a:bodyPr/>
        <a:lstStyle/>
        <a:p>
          <a:endParaRPr lang="de-DE"/>
        </a:p>
      </dgm:t>
    </dgm:pt>
    <dgm:pt modelId="{A97B39DB-8755-4959-A445-87923A274E49}">
      <dgm:prSet phldrT="[Text]" phldr="1" custT="1"/>
      <dgm:spPr>
        <a:solidFill>
          <a:srgbClr val="76B82A"/>
        </a:solidFill>
      </dgm:spPr>
      <dgm:t>
        <a:bodyPr/>
        <a:lstStyle/>
        <a:p>
          <a:endParaRPr lang="de-DE" sz="2000" dirty="0">
            <a:solidFill>
              <a:schemeClr val="bg1"/>
            </a:solidFill>
          </a:endParaRPr>
        </a:p>
      </dgm:t>
    </dgm:pt>
    <dgm:pt modelId="{86D2F667-0A1B-402A-8D1C-51A7410AA337}" type="parTrans" cxnId="{59CA12A3-69D1-42F0-AF8C-04AA4CC6370B}">
      <dgm:prSet/>
      <dgm:spPr/>
      <dgm:t>
        <a:bodyPr/>
        <a:lstStyle/>
        <a:p>
          <a:endParaRPr lang="de-DE"/>
        </a:p>
      </dgm:t>
    </dgm:pt>
    <dgm:pt modelId="{70D8243F-68CA-4EB2-8A1B-0919B5807512}" type="sibTrans" cxnId="{59CA12A3-69D1-42F0-AF8C-04AA4CC6370B}">
      <dgm:prSet/>
      <dgm:spPr/>
      <dgm:t>
        <a:bodyPr/>
        <a:lstStyle/>
        <a:p>
          <a:endParaRPr lang="de-DE"/>
        </a:p>
      </dgm:t>
    </dgm:pt>
    <dgm:pt modelId="{D4E20BE9-260F-40CA-B5DA-F61314E1BB7F}">
      <dgm:prSet phldrT="[Text]" phldr="1" custT="1"/>
      <dgm:spPr>
        <a:solidFill>
          <a:srgbClr val="E40D2E"/>
        </a:solidFill>
      </dgm:spPr>
      <dgm:t>
        <a:bodyPr/>
        <a:lstStyle/>
        <a:p>
          <a:endParaRPr lang="de-DE" sz="2000" dirty="0">
            <a:solidFill>
              <a:schemeClr val="bg1"/>
            </a:solidFill>
          </a:endParaRPr>
        </a:p>
      </dgm:t>
    </dgm:pt>
    <dgm:pt modelId="{1E191AE0-33D6-4CDA-B972-E8A68A73D47A}" type="parTrans" cxnId="{9FE8BA68-6E45-4363-9566-02F48B28CD76}">
      <dgm:prSet/>
      <dgm:spPr/>
      <dgm:t>
        <a:bodyPr/>
        <a:lstStyle/>
        <a:p>
          <a:endParaRPr lang="de-DE"/>
        </a:p>
      </dgm:t>
    </dgm:pt>
    <dgm:pt modelId="{54A42C3E-D73A-411F-A89E-46F72C17C921}" type="sibTrans" cxnId="{9FE8BA68-6E45-4363-9566-02F48B28CD76}">
      <dgm:prSet/>
      <dgm:spPr/>
      <dgm:t>
        <a:bodyPr/>
        <a:lstStyle/>
        <a:p>
          <a:endParaRPr lang="de-DE"/>
        </a:p>
      </dgm:t>
    </dgm:pt>
    <dgm:pt modelId="{298CFD7D-9643-4B36-AF65-6916330F3AA4}">
      <dgm:prSet phldrT="[Text]" phldr="1" custT="1"/>
      <dgm:spPr>
        <a:solidFill>
          <a:srgbClr val="9F5098"/>
        </a:solidFill>
      </dgm:spPr>
      <dgm:t>
        <a:bodyPr/>
        <a:lstStyle/>
        <a:p>
          <a:endParaRPr lang="de-DE" sz="2000" dirty="0">
            <a:solidFill>
              <a:schemeClr val="bg1"/>
            </a:solidFill>
          </a:endParaRPr>
        </a:p>
      </dgm:t>
    </dgm:pt>
    <dgm:pt modelId="{A689EC6A-FC5C-4FE7-BDFD-6BD03534630E}" type="parTrans" cxnId="{6471ED47-9C2F-4CD6-931E-C88B282FB6CE}">
      <dgm:prSet/>
      <dgm:spPr/>
      <dgm:t>
        <a:bodyPr/>
        <a:lstStyle/>
        <a:p>
          <a:endParaRPr lang="de-DE"/>
        </a:p>
      </dgm:t>
    </dgm:pt>
    <dgm:pt modelId="{6898B845-51B6-4617-9ADF-1A306EC095CA}" type="sibTrans" cxnId="{6471ED47-9C2F-4CD6-931E-C88B282FB6CE}">
      <dgm:prSet/>
      <dgm:spPr/>
      <dgm:t>
        <a:bodyPr/>
        <a:lstStyle/>
        <a:p>
          <a:endParaRPr lang="de-DE"/>
        </a:p>
      </dgm:t>
    </dgm:pt>
    <dgm:pt modelId="{CD0CE95D-5066-4421-9950-B98DA996490F}">
      <dgm:prSet phldrT="[Text]" phldr="1" custT="1"/>
      <dgm:spPr>
        <a:ln>
          <a:solidFill>
            <a:srgbClr val="76B82A"/>
          </a:solidFill>
        </a:ln>
      </dgm:spPr>
      <dgm:t>
        <a:bodyPr/>
        <a:lstStyle/>
        <a:p>
          <a:endParaRPr lang="de-DE" sz="1600" dirty="0">
            <a:solidFill>
              <a:schemeClr val="tx2">
                <a:lumMod val="50000"/>
              </a:schemeClr>
            </a:solidFill>
          </a:endParaRPr>
        </a:p>
      </dgm:t>
    </dgm:pt>
    <dgm:pt modelId="{B0AAFC46-D7BC-4681-80C7-9BBAC3AB962B}" type="parTrans" cxnId="{AEC71A6C-72A0-4CBD-AEF1-8FC5CF5E27C8}">
      <dgm:prSet/>
      <dgm:spPr>
        <a:ln>
          <a:solidFill>
            <a:srgbClr val="76B82A"/>
          </a:solidFill>
        </a:ln>
      </dgm:spPr>
      <dgm:t>
        <a:bodyPr/>
        <a:lstStyle/>
        <a:p>
          <a:endParaRPr lang="de-DE"/>
        </a:p>
      </dgm:t>
    </dgm:pt>
    <dgm:pt modelId="{3A12CF28-6F9C-41AC-BD18-51E4CC4BDF2A}" type="sibTrans" cxnId="{AEC71A6C-72A0-4CBD-AEF1-8FC5CF5E27C8}">
      <dgm:prSet/>
      <dgm:spPr/>
      <dgm:t>
        <a:bodyPr/>
        <a:lstStyle/>
        <a:p>
          <a:endParaRPr lang="de-DE"/>
        </a:p>
      </dgm:t>
    </dgm:pt>
    <dgm:pt modelId="{F43E04B0-DF01-449E-AE09-8468773E4CF4}">
      <dgm:prSet phldrT="[Text]" phldr="1" custT="1"/>
      <dgm:spPr>
        <a:ln>
          <a:solidFill>
            <a:srgbClr val="76B82A"/>
          </a:solidFill>
        </a:ln>
      </dgm:spPr>
      <dgm:t>
        <a:bodyPr/>
        <a:lstStyle/>
        <a:p>
          <a:endParaRPr lang="de-DE" sz="1600" dirty="0">
            <a:solidFill>
              <a:schemeClr val="tx2">
                <a:lumMod val="50000"/>
              </a:schemeClr>
            </a:solidFill>
          </a:endParaRPr>
        </a:p>
      </dgm:t>
    </dgm:pt>
    <dgm:pt modelId="{35B30DA8-D980-498F-B093-10B114F99A27}" type="parTrans" cxnId="{36071A65-9238-43B6-87A5-6014198907E3}">
      <dgm:prSet/>
      <dgm:spPr>
        <a:ln>
          <a:solidFill>
            <a:srgbClr val="76B82A"/>
          </a:solidFill>
        </a:ln>
      </dgm:spPr>
      <dgm:t>
        <a:bodyPr/>
        <a:lstStyle/>
        <a:p>
          <a:endParaRPr lang="de-DE"/>
        </a:p>
      </dgm:t>
    </dgm:pt>
    <dgm:pt modelId="{6E679D1C-2E23-49D6-AE2E-F960A3064BA1}" type="sibTrans" cxnId="{36071A65-9238-43B6-87A5-6014198907E3}">
      <dgm:prSet/>
      <dgm:spPr/>
      <dgm:t>
        <a:bodyPr/>
        <a:lstStyle/>
        <a:p>
          <a:endParaRPr lang="de-DE"/>
        </a:p>
      </dgm:t>
    </dgm:pt>
    <dgm:pt modelId="{580C01EF-5A78-4D6E-912B-024AF154F4D6}">
      <dgm:prSet phldrT="[Text]" phldr="1" custT="1"/>
      <dgm:spPr>
        <a:ln>
          <a:solidFill>
            <a:srgbClr val="76B82A"/>
          </a:solidFill>
        </a:ln>
      </dgm:spPr>
      <dgm:t>
        <a:bodyPr/>
        <a:lstStyle/>
        <a:p>
          <a:endParaRPr lang="de-DE" sz="1600" dirty="0">
            <a:solidFill>
              <a:schemeClr val="tx2">
                <a:lumMod val="50000"/>
              </a:schemeClr>
            </a:solidFill>
          </a:endParaRPr>
        </a:p>
      </dgm:t>
    </dgm:pt>
    <dgm:pt modelId="{7EE00516-0227-444A-9976-37E716970537}" type="parTrans" cxnId="{71E169D8-3925-44FC-8FD7-4FD463318D4A}">
      <dgm:prSet/>
      <dgm:spPr>
        <a:ln>
          <a:solidFill>
            <a:srgbClr val="76B82A"/>
          </a:solidFill>
        </a:ln>
      </dgm:spPr>
      <dgm:t>
        <a:bodyPr/>
        <a:lstStyle/>
        <a:p>
          <a:endParaRPr lang="de-DE"/>
        </a:p>
      </dgm:t>
    </dgm:pt>
    <dgm:pt modelId="{ABD9F039-0F96-4AE3-A95F-E63B12F17412}" type="sibTrans" cxnId="{71E169D8-3925-44FC-8FD7-4FD463318D4A}">
      <dgm:prSet/>
      <dgm:spPr/>
      <dgm:t>
        <a:bodyPr/>
        <a:lstStyle/>
        <a:p>
          <a:endParaRPr lang="de-DE"/>
        </a:p>
      </dgm:t>
    </dgm:pt>
    <dgm:pt modelId="{3BE476CD-3E25-4D48-AD49-6B793ACBAAC4}">
      <dgm:prSet phldrT="[Text]" phldr="1" custT="1"/>
      <dgm:spPr>
        <a:ln>
          <a:solidFill>
            <a:srgbClr val="76B82A"/>
          </a:solidFill>
        </a:ln>
      </dgm:spPr>
      <dgm:t>
        <a:bodyPr/>
        <a:lstStyle/>
        <a:p>
          <a:endParaRPr lang="de-DE" sz="1600" dirty="0">
            <a:solidFill>
              <a:schemeClr val="tx2">
                <a:lumMod val="50000"/>
              </a:schemeClr>
            </a:solidFill>
          </a:endParaRPr>
        </a:p>
      </dgm:t>
    </dgm:pt>
    <dgm:pt modelId="{E9418368-C5C1-4993-BF1C-B1E1CA145333}" type="parTrans" cxnId="{AE3F14D3-C237-460F-A925-058383120DB7}">
      <dgm:prSet/>
      <dgm:spPr>
        <a:ln>
          <a:solidFill>
            <a:srgbClr val="76B82A"/>
          </a:solidFill>
        </a:ln>
      </dgm:spPr>
      <dgm:t>
        <a:bodyPr/>
        <a:lstStyle/>
        <a:p>
          <a:endParaRPr lang="de-DE"/>
        </a:p>
      </dgm:t>
    </dgm:pt>
    <dgm:pt modelId="{899B4732-03D2-43C4-87CE-C161F4FC949D}" type="sibTrans" cxnId="{AE3F14D3-C237-460F-A925-058383120DB7}">
      <dgm:prSet/>
      <dgm:spPr/>
      <dgm:t>
        <a:bodyPr/>
        <a:lstStyle/>
        <a:p>
          <a:endParaRPr lang="de-DE"/>
        </a:p>
      </dgm:t>
    </dgm:pt>
    <dgm:pt modelId="{A34DDD2D-CF1D-4E28-9ABB-F8FB510BF4FD}">
      <dgm:prSet phldrT="[Text]" phldr="1" custT="1"/>
      <dgm:spPr>
        <a:ln>
          <a:solidFill>
            <a:srgbClr val="E40D2E"/>
          </a:solidFill>
        </a:ln>
      </dgm:spPr>
      <dgm:t>
        <a:bodyPr/>
        <a:lstStyle/>
        <a:p>
          <a:endParaRPr lang="de-DE" sz="1600" dirty="0">
            <a:solidFill>
              <a:schemeClr val="tx2">
                <a:lumMod val="50000"/>
              </a:schemeClr>
            </a:solidFill>
          </a:endParaRPr>
        </a:p>
      </dgm:t>
    </dgm:pt>
    <dgm:pt modelId="{9C604D47-F7F2-4FC3-9FD8-E0A3454694A1}" type="parTrans" cxnId="{4B0157AD-278E-4410-98F3-BB2FFF30C354}">
      <dgm:prSet/>
      <dgm:spPr>
        <a:ln>
          <a:solidFill>
            <a:srgbClr val="E40D2E"/>
          </a:solidFill>
        </a:ln>
      </dgm:spPr>
      <dgm:t>
        <a:bodyPr/>
        <a:lstStyle/>
        <a:p>
          <a:endParaRPr lang="de-DE"/>
        </a:p>
      </dgm:t>
    </dgm:pt>
    <dgm:pt modelId="{63067536-CE4C-4C9F-ABC9-A7900B559609}" type="sibTrans" cxnId="{4B0157AD-278E-4410-98F3-BB2FFF30C354}">
      <dgm:prSet/>
      <dgm:spPr/>
      <dgm:t>
        <a:bodyPr/>
        <a:lstStyle/>
        <a:p>
          <a:endParaRPr lang="de-DE"/>
        </a:p>
      </dgm:t>
    </dgm:pt>
    <dgm:pt modelId="{010E4DF8-B547-4A1B-B415-2A4AAE25E586}">
      <dgm:prSet phldrT="[Text]" phldr="1" custT="1"/>
      <dgm:spPr>
        <a:ln>
          <a:solidFill>
            <a:srgbClr val="E40D2E"/>
          </a:solidFill>
        </a:ln>
      </dgm:spPr>
      <dgm:t>
        <a:bodyPr/>
        <a:lstStyle/>
        <a:p>
          <a:endParaRPr lang="de-DE" sz="1600" dirty="0">
            <a:solidFill>
              <a:schemeClr val="tx2">
                <a:lumMod val="50000"/>
              </a:schemeClr>
            </a:solidFill>
          </a:endParaRPr>
        </a:p>
      </dgm:t>
    </dgm:pt>
    <dgm:pt modelId="{86A35BEF-9E45-41CF-93A2-AC01B9A8367C}" type="parTrans" cxnId="{2A919BAD-537B-4FEF-A9F5-2EACEE48D9DF}">
      <dgm:prSet/>
      <dgm:spPr>
        <a:ln>
          <a:solidFill>
            <a:srgbClr val="E40D2E"/>
          </a:solidFill>
        </a:ln>
      </dgm:spPr>
      <dgm:t>
        <a:bodyPr/>
        <a:lstStyle/>
        <a:p>
          <a:endParaRPr lang="de-DE"/>
        </a:p>
      </dgm:t>
    </dgm:pt>
    <dgm:pt modelId="{442BABA9-1772-4536-82EB-1BCA60305F64}" type="sibTrans" cxnId="{2A919BAD-537B-4FEF-A9F5-2EACEE48D9DF}">
      <dgm:prSet/>
      <dgm:spPr/>
      <dgm:t>
        <a:bodyPr/>
        <a:lstStyle/>
        <a:p>
          <a:endParaRPr lang="de-DE"/>
        </a:p>
      </dgm:t>
    </dgm:pt>
    <dgm:pt modelId="{9C940483-513F-4D6B-8FF6-1B81764220A9}">
      <dgm:prSet phldrT="[Text]" phldr="1" custT="1"/>
      <dgm:spPr>
        <a:ln>
          <a:solidFill>
            <a:srgbClr val="E40D2E"/>
          </a:solidFill>
        </a:ln>
      </dgm:spPr>
      <dgm:t>
        <a:bodyPr/>
        <a:lstStyle/>
        <a:p>
          <a:endParaRPr lang="de-DE" sz="1600" dirty="0">
            <a:solidFill>
              <a:schemeClr val="tx2">
                <a:lumMod val="50000"/>
              </a:schemeClr>
            </a:solidFill>
          </a:endParaRPr>
        </a:p>
      </dgm:t>
    </dgm:pt>
    <dgm:pt modelId="{4778F464-7EDD-46E5-9DFF-90F25C5E3FBF}" type="parTrans" cxnId="{57DEF67C-C71F-4759-BF93-EBC7738BBD19}">
      <dgm:prSet/>
      <dgm:spPr>
        <a:ln>
          <a:solidFill>
            <a:srgbClr val="E40D2E"/>
          </a:solidFill>
        </a:ln>
      </dgm:spPr>
      <dgm:t>
        <a:bodyPr/>
        <a:lstStyle/>
        <a:p>
          <a:endParaRPr lang="de-DE"/>
        </a:p>
      </dgm:t>
    </dgm:pt>
    <dgm:pt modelId="{FD8F026A-367C-438A-AB3B-502885296654}" type="sibTrans" cxnId="{57DEF67C-C71F-4759-BF93-EBC7738BBD19}">
      <dgm:prSet/>
      <dgm:spPr/>
      <dgm:t>
        <a:bodyPr/>
        <a:lstStyle/>
        <a:p>
          <a:endParaRPr lang="de-DE"/>
        </a:p>
      </dgm:t>
    </dgm:pt>
    <dgm:pt modelId="{41DFA160-EE07-4755-BF32-4E05C99A7BC4}">
      <dgm:prSet phldrT="[Text]" phldr="1" custT="1"/>
      <dgm:spPr>
        <a:ln>
          <a:solidFill>
            <a:srgbClr val="E40D2E"/>
          </a:solidFill>
        </a:ln>
      </dgm:spPr>
      <dgm:t>
        <a:bodyPr/>
        <a:lstStyle/>
        <a:p>
          <a:endParaRPr lang="de-DE" sz="1600" dirty="0">
            <a:solidFill>
              <a:schemeClr val="tx2">
                <a:lumMod val="50000"/>
              </a:schemeClr>
            </a:solidFill>
          </a:endParaRPr>
        </a:p>
      </dgm:t>
    </dgm:pt>
    <dgm:pt modelId="{86B9D5C7-3A44-49CA-AB8B-AB43D8E82555}" type="parTrans" cxnId="{33FBDEDE-AC3F-42FB-9883-168ECD6D003A}">
      <dgm:prSet/>
      <dgm:spPr>
        <a:ln>
          <a:solidFill>
            <a:srgbClr val="E40D2E"/>
          </a:solidFill>
        </a:ln>
      </dgm:spPr>
      <dgm:t>
        <a:bodyPr/>
        <a:lstStyle/>
        <a:p>
          <a:endParaRPr lang="de-DE"/>
        </a:p>
      </dgm:t>
    </dgm:pt>
    <dgm:pt modelId="{6C395DE3-8784-43F7-8CF7-E7664E22BB63}" type="sibTrans" cxnId="{33FBDEDE-AC3F-42FB-9883-168ECD6D003A}">
      <dgm:prSet/>
      <dgm:spPr/>
      <dgm:t>
        <a:bodyPr/>
        <a:lstStyle/>
        <a:p>
          <a:endParaRPr lang="de-DE"/>
        </a:p>
      </dgm:t>
    </dgm:pt>
    <dgm:pt modelId="{301225D0-E7FF-49FF-9328-4B4B375FB0DC}">
      <dgm:prSet phldrT="[Text]" phldr="1" custT="1"/>
      <dgm:spPr>
        <a:ln>
          <a:solidFill>
            <a:srgbClr val="9F5098"/>
          </a:solidFill>
        </a:ln>
      </dgm:spPr>
      <dgm:t>
        <a:bodyPr/>
        <a:lstStyle/>
        <a:p>
          <a:endParaRPr lang="de-DE" sz="1600" dirty="0">
            <a:solidFill>
              <a:schemeClr val="tx2">
                <a:lumMod val="50000"/>
              </a:schemeClr>
            </a:solidFill>
          </a:endParaRPr>
        </a:p>
      </dgm:t>
    </dgm:pt>
    <dgm:pt modelId="{A0E19C11-A7A9-43FA-BB60-6E7D2BDA06E9}" type="parTrans" cxnId="{A6D428A8-713D-4ED8-BD0E-23E0732390B9}">
      <dgm:prSet/>
      <dgm:spPr>
        <a:ln>
          <a:solidFill>
            <a:srgbClr val="9F5098"/>
          </a:solidFill>
        </a:ln>
      </dgm:spPr>
      <dgm:t>
        <a:bodyPr/>
        <a:lstStyle/>
        <a:p>
          <a:endParaRPr lang="de-DE"/>
        </a:p>
      </dgm:t>
    </dgm:pt>
    <dgm:pt modelId="{F20BFA6E-9E1E-4E03-A7E4-4F9BD228B7D0}" type="sibTrans" cxnId="{A6D428A8-713D-4ED8-BD0E-23E0732390B9}">
      <dgm:prSet/>
      <dgm:spPr/>
      <dgm:t>
        <a:bodyPr/>
        <a:lstStyle/>
        <a:p>
          <a:endParaRPr lang="de-DE"/>
        </a:p>
      </dgm:t>
    </dgm:pt>
    <dgm:pt modelId="{4D818BEF-E525-4147-9DEF-40026705C502}">
      <dgm:prSet phldrT="[Text]" phldr="1" custT="1"/>
      <dgm:spPr>
        <a:ln>
          <a:solidFill>
            <a:srgbClr val="9F5098"/>
          </a:solidFill>
        </a:ln>
      </dgm:spPr>
      <dgm:t>
        <a:bodyPr/>
        <a:lstStyle/>
        <a:p>
          <a:endParaRPr lang="de-DE" sz="1600" dirty="0">
            <a:solidFill>
              <a:schemeClr val="tx2">
                <a:lumMod val="50000"/>
              </a:schemeClr>
            </a:solidFill>
          </a:endParaRPr>
        </a:p>
      </dgm:t>
    </dgm:pt>
    <dgm:pt modelId="{7F980001-1F95-4A64-A787-F3B7ADBF0809}" type="parTrans" cxnId="{AC821AE8-259B-4986-B39C-741B73EFD1EE}">
      <dgm:prSet/>
      <dgm:spPr>
        <a:ln>
          <a:solidFill>
            <a:srgbClr val="9F5098"/>
          </a:solidFill>
        </a:ln>
      </dgm:spPr>
      <dgm:t>
        <a:bodyPr/>
        <a:lstStyle/>
        <a:p>
          <a:endParaRPr lang="de-DE"/>
        </a:p>
      </dgm:t>
    </dgm:pt>
    <dgm:pt modelId="{4DAA4088-2434-495C-8AD1-B6A8361106E8}" type="sibTrans" cxnId="{AC821AE8-259B-4986-B39C-741B73EFD1EE}">
      <dgm:prSet/>
      <dgm:spPr/>
      <dgm:t>
        <a:bodyPr/>
        <a:lstStyle/>
        <a:p>
          <a:endParaRPr lang="de-DE"/>
        </a:p>
      </dgm:t>
    </dgm:pt>
    <dgm:pt modelId="{685F71EF-00F3-4D80-95F3-7798270347DB}">
      <dgm:prSet phldrT="[Text]" phldr="1" custT="1"/>
      <dgm:spPr>
        <a:ln>
          <a:solidFill>
            <a:srgbClr val="9F5098"/>
          </a:solidFill>
        </a:ln>
      </dgm:spPr>
      <dgm:t>
        <a:bodyPr/>
        <a:lstStyle/>
        <a:p>
          <a:endParaRPr lang="de-DE" sz="1600" dirty="0">
            <a:solidFill>
              <a:schemeClr val="tx2">
                <a:lumMod val="50000"/>
              </a:schemeClr>
            </a:solidFill>
          </a:endParaRPr>
        </a:p>
      </dgm:t>
    </dgm:pt>
    <dgm:pt modelId="{9165A46B-BF52-4CEA-8F7C-D4DCCB2B53AB}" type="parTrans" cxnId="{FB11169A-5F12-4B4C-B70E-4BD3193CE059}">
      <dgm:prSet/>
      <dgm:spPr>
        <a:ln>
          <a:solidFill>
            <a:srgbClr val="9F5098"/>
          </a:solidFill>
        </a:ln>
      </dgm:spPr>
      <dgm:t>
        <a:bodyPr/>
        <a:lstStyle/>
        <a:p>
          <a:endParaRPr lang="de-DE"/>
        </a:p>
      </dgm:t>
    </dgm:pt>
    <dgm:pt modelId="{857CB3E1-630A-49CA-82E7-0B35A70E7EC9}" type="sibTrans" cxnId="{FB11169A-5F12-4B4C-B70E-4BD3193CE059}">
      <dgm:prSet/>
      <dgm:spPr/>
      <dgm:t>
        <a:bodyPr/>
        <a:lstStyle/>
        <a:p>
          <a:endParaRPr lang="de-DE"/>
        </a:p>
      </dgm:t>
    </dgm:pt>
    <dgm:pt modelId="{630EBE10-6379-4107-B227-191C6597C2AA}">
      <dgm:prSet phldrT="[Text]" phldr="1" custT="1"/>
      <dgm:spPr>
        <a:ln>
          <a:solidFill>
            <a:srgbClr val="9F5098"/>
          </a:solidFill>
        </a:ln>
      </dgm:spPr>
      <dgm:t>
        <a:bodyPr/>
        <a:lstStyle/>
        <a:p>
          <a:endParaRPr lang="de-DE" sz="1600" dirty="0">
            <a:solidFill>
              <a:schemeClr val="tx2">
                <a:lumMod val="50000"/>
              </a:schemeClr>
            </a:solidFill>
          </a:endParaRPr>
        </a:p>
      </dgm:t>
    </dgm:pt>
    <dgm:pt modelId="{86790EB2-895F-455D-9136-AC9FDB38D131}" type="parTrans" cxnId="{79EA317A-491F-4B64-8E41-7D69F15D5612}">
      <dgm:prSet/>
      <dgm:spPr>
        <a:ln>
          <a:solidFill>
            <a:srgbClr val="9F5098"/>
          </a:solidFill>
        </a:ln>
      </dgm:spPr>
      <dgm:t>
        <a:bodyPr/>
        <a:lstStyle/>
        <a:p>
          <a:endParaRPr lang="de-DE"/>
        </a:p>
      </dgm:t>
    </dgm:pt>
    <dgm:pt modelId="{798595C6-8511-42C3-A5F0-3A74CF85287C}" type="sibTrans" cxnId="{79EA317A-491F-4B64-8E41-7D69F15D5612}">
      <dgm:prSet/>
      <dgm:spPr/>
      <dgm:t>
        <a:bodyPr/>
        <a:lstStyle/>
        <a:p>
          <a:endParaRPr lang="de-DE"/>
        </a:p>
      </dgm:t>
    </dgm:pt>
    <dgm:pt modelId="{65AD863A-B6DF-45AA-BD4B-59001A78ACAF}">
      <dgm:prSet phldrT="[Text]" phldr="1" custT="1"/>
      <dgm:spPr>
        <a:solidFill>
          <a:srgbClr val="F0821A"/>
        </a:solidFill>
      </dgm:spPr>
      <dgm:t>
        <a:bodyPr/>
        <a:lstStyle/>
        <a:p>
          <a:endParaRPr lang="de-DE" sz="2000" dirty="0">
            <a:solidFill>
              <a:schemeClr val="bg1"/>
            </a:solidFill>
          </a:endParaRPr>
        </a:p>
      </dgm:t>
    </dgm:pt>
    <dgm:pt modelId="{616C431A-ECFF-4776-BD9A-F5616C22CFE7}" type="parTrans" cxnId="{767D3FC7-09B3-486F-B39F-8101F9631E1A}">
      <dgm:prSet/>
      <dgm:spPr/>
      <dgm:t>
        <a:bodyPr/>
        <a:lstStyle/>
        <a:p>
          <a:endParaRPr lang="de-DE"/>
        </a:p>
      </dgm:t>
    </dgm:pt>
    <dgm:pt modelId="{D753B5C3-B71F-4B99-8EDC-D1426AF5A0F8}" type="sibTrans" cxnId="{767D3FC7-09B3-486F-B39F-8101F9631E1A}">
      <dgm:prSet/>
      <dgm:spPr/>
      <dgm:t>
        <a:bodyPr/>
        <a:lstStyle/>
        <a:p>
          <a:endParaRPr lang="de-DE"/>
        </a:p>
      </dgm:t>
    </dgm:pt>
    <dgm:pt modelId="{5D55E47E-40EA-4E13-92B5-352963008D2A}">
      <dgm:prSet phldrT="[Text]" phldr="1" custT="1"/>
      <dgm:spPr>
        <a:ln>
          <a:solidFill>
            <a:srgbClr val="F0821A"/>
          </a:solidFill>
        </a:ln>
      </dgm:spPr>
      <dgm:t>
        <a:bodyPr/>
        <a:lstStyle/>
        <a:p>
          <a:endParaRPr lang="de-DE" sz="1600" dirty="0">
            <a:solidFill>
              <a:schemeClr val="tx2">
                <a:lumMod val="50000"/>
              </a:schemeClr>
            </a:solidFill>
          </a:endParaRPr>
        </a:p>
      </dgm:t>
    </dgm:pt>
    <dgm:pt modelId="{B5FF63B7-83A3-41BD-B6BE-014B5705A5CF}" type="parTrans" cxnId="{5AFBD2F7-E9AE-40FB-A8F0-BA16B96257BD}">
      <dgm:prSet/>
      <dgm:spPr>
        <a:ln>
          <a:solidFill>
            <a:srgbClr val="F0821A"/>
          </a:solidFill>
        </a:ln>
      </dgm:spPr>
      <dgm:t>
        <a:bodyPr/>
        <a:lstStyle/>
        <a:p>
          <a:endParaRPr lang="de-DE"/>
        </a:p>
      </dgm:t>
    </dgm:pt>
    <dgm:pt modelId="{7D16F7CB-A8DC-4179-BF11-163C3D8A15F4}" type="sibTrans" cxnId="{5AFBD2F7-E9AE-40FB-A8F0-BA16B96257BD}">
      <dgm:prSet/>
      <dgm:spPr/>
      <dgm:t>
        <a:bodyPr/>
        <a:lstStyle/>
        <a:p>
          <a:endParaRPr lang="de-DE"/>
        </a:p>
      </dgm:t>
    </dgm:pt>
    <dgm:pt modelId="{10CEBF11-2B7A-468E-882E-4B497E1F848A}">
      <dgm:prSet phldrT="[Text]" phldr="1" custT="1"/>
      <dgm:spPr>
        <a:ln>
          <a:solidFill>
            <a:srgbClr val="F0821A"/>
          </a:solidFill>
        </a:ln>
      </dgm:spPr>
      <dgm:t>
        <a:bodyPr/>
        <a:lstStyle/>
        <a:p>
          <a:endParaRPr lang="de-DE" sz="1600" dirty="0">
            <a:solidFill>
              <a:schemeClr val="tx2">
                <a:lumMod val="50000"/>
              </a:schemeClr>
            </a:solidFill>
          </a:endParaRPr>
        </a:p>
      </dgm:t>
    </dgm:pt>
    <dgm:pt modelId="{BDC246F4-1841-46C8-9ADC-FBDE7ED508A3}" type="parTrans" cxnId="{34E7C261-F5DB-4539-9CFD-415A21064719}">
      <dgm:prSet/>
      <dgm:spPr>
        <a:ln>
          <a:solidFill>
            <a:srgbClr val="F0821A"/>
          </a:solidFill>
        </a:ln>
      </dgm:spPr>
      <dgm:t>
        <a:bodyPr/>
        <a:lstStyle/>
        <a:p>
          <a:endParaRPr lang="de-DE"/>
        </a:p>
      </dgm:t>
    </dgm:pt>
    <dgm:pt modelId="{6AFB1AF4-10E6-47D5-96CF-C3DBF770FC0A}" type="sibTrans" cxnId="{34E7C261-F5DB-4539-9CFD-415A21064719}">
      <dgm:prSet/>
      <dgm:spPr/>
      <dgm:t>
        <a:bodyPr/>
        <a:lstStyle/>
        <a:p>
          <a:endParaRPr lang="de-DE"/>
        </a:p>
      </dgm:t>
    </dgm:pt>
    <dgm:pt modelId="{9A8EEFB4-CC84-46D2-843B-09EF0B642B35}">
      <dgm:prSet phldrT="[Text]" phldr="1" custT="1"/>
      <dgm:spPr>
        <a:ln>
          <a:solidFill>
            <a:srgbClr val="F0821A"/>
          </a:solidFill>
        </a:ln>
      </dgm:spPr>
      <dgm:t>
        <a:bodyPr/>
        <a:lstStyle/>
        <a:p>
          <a:endParaRPr lang="de-DE" sz="1600" dirty="0">
            <a:solidFill>
              <a:schemeClr val="tx2">
                <a:lumMod val="50000"/>
              </a:schemeClr>
            </a:solidFill>
          </a:endParaRPr>
        </a:p>
      </dgm:t>
    </dgm:pt>
    <dgm:pt modelId="{6E25503D-AD63-4368-AD07-071BFD59D3B9}" type="parTrans" cxnId="{3FC21472-6C84-4E7D-856E-D3AFAC3FE7A7}">
      <dgm:prSet/>
      <dgm:spPr>
        <a:ln>
          <a:solidFill>
            <a:srgbClr val="F0821A"/>
          </a:solidFill>
        </a:ln>
      </dgm:spPr>
      <dgm:t>
        <a:bodyPr/>
        <a:lstStyle/>
        <a:p>
          <a:endParaRPr lang="de-DE"/>
        </a:p>
      </dgm:t>
    </dgm:pt>
    <dgm:pt modelId="{16F70CC0-8A8B-4046-A4F9-D28BF3B4B69D}" type="sibTrans" cxnId="{3FC21472-6C84-4E7D-856E-D3AFAC3FE7A7}">
      <dgm:prSet/>
      <dgm:spPr/>
      <dgm:t>
        <a:bodyPr/>
        <a:lstStyle/>
        <a:p>
          <a:endParaRPr lang="de-DE"/>
        </a:p>
      </dgm:t>
    </dgm:pt>
    <dgm:pt modelId="{3BB527A6-A71F-428B-A3F5-C9BF6944271F}">
      <dgm:prSet phldrT="[Text]" phldr="1" custT="1"/>
      <dgm:spPr>
        <a:ln>
          <a:solidFill>
            <a:srgbClr val="F0821A"/>
          </a:solidFill>
        </a:ln>
      </dgm:spPr>
      <dgm:t>
        <a:bodyPr/>
        <a:lstStyle/>
        <a:p>
          <a:endParaRPr lang="de-DE" sz="1600" dirty="0">
            <a:solidFill>
              <a:schemeClr val="tx2">
                <a:lumMod val="50000"/>
              </a:schemeClr>
            </a:solidFill>
          </a:endParaRPr>
        </a:p>
      </dgm:t>
    </dgm:pt>
    <dgm:pt modelId="{58AF8CC3-B4A3-4F4C-A9A5-A094DF8AA86B}" type="parTrans" cxnId="{4B6D4E1B-DAD9-4201-837A-8AA6E57B7A51}">
      <dgm:prSet/>
      <dgm:spPr>
        <a:ln>
          <a:solidFill>
            <a:srgbClr val="F0821A"/>
          </a:solidFill>
        </a:ln>
      </dgm:spPr>
      <dgm:t>
        <a:bodyPr/>
        <a:lstStyle/>
        <a:p>
          <a:endParaRPr lang="de-DE"/>
        </a:p>
      </dgm:t>
    </dgm:pt>
    <dgm:pt modelId="{703F3F95-F213-4410-9A12-44AE7FB042D2}" type="sibTrans" cxnId="{4B6D4E1B-DAD9-4201-837A-8AA6E57B7A51}">
      <dgm:prSet/>
      <dgm:spPr/>
      <dgm:t>
        <a:bodyPr/>
        <a:lstStyle/>
        <a:p>
          <a:endParaRPr lang="de-DE"/>
        </a:p>
      </dgm:t>
    </dgm:pt>
    <dgm:pt modelId="{4F3CBA7D-0FDF-4E66-9068-F98921970EE4}" type="pres">
      <dgm:prSet presAssocID="{CED5445C-6157-4547-B9DA-F243D49B770F}" presName="diagram" presStyleCnt="0">
        <dgm:presLayoutVars>
          <dgm:chPref val="1"/>
          <dgm:dir/>
          <dgm:animOne val="branch"/>
          <dgm:animLvl val="lvl"/>
          <dgm:resizeHandles/>
        </dgm:presLayoutVars>
      </dgm:prSet>
      <dgm:spPr/>
    </dgm:pt>
    <dgm:pt modelId="{AAB1B418-FCF0-4305-A549-0EB90740CC3D}" type="pres">
      <dgm:prSet presAssocID="{BC69EF8C-8A1A-44BB-A4B2-28DA99C0357F}" presName="root" presStyleCnt="0"/>
      <dgm:spPr/>
    </dgm:pt>
    <dgm:pt modelId="{A6D6E073-A597-40D0-810F-87B90C9E8233}" type="pres">
      <dgm:prSet presAssocID="{BC69EF8C-8A1A-44BB-A4B2-28DA99C0357F}" presName="rootComposite" presStyleCnt="0"/>
      <dgm:spPr/>
    </dgm:pt>
    <dgm:pt modelId="{8909C9FB-4CA0-4F98-89B5-88D511BECB1E}" type="pres">
      <dgm:prSet presAssocID="{BC69EF8C-8A1A-44BB-A4B2-28DA99C0357F}" presName="rootText" presStyleLbl="node1" presStyleIdx="0" presStyleCnt="6" custScaleX="128665"/>
      <dgm:spPr/>
    </dgm:pt>
    <dgm:pt modelId="{4827760E-72D4-4778-BDBB-C8A63839F0C2}" type="pres">
      <dgm:prSet presAssocID="{BC69EF8C-8A1A-44BB-A4B2-28DA99C0357F}" presName="rootConnector" presStyleLbl="node1" presStyleIdx="0" presStyleCnt="6"/>
      <dgm:spPr/>
    </dgm:pt>
    <dgm:pt modelId="{9C20688F-3EEA-473A-93DC-CF133086C10D}" type="pres">
      <dgm:prSet presAssocID="{BC69EF8C-8A1A-44BB-A4B2-28DA99C0357F}" presName="childShape" presStyleCnt="0"/>
      <dgm:spPr/>
    </dgm:pt>
    <dgm:pt modelId="{1C074956-F151-4E3B-96CE-B987C1D87B0F}" type="pres">
      <dgm:prSet presAssocID="{122241B8-6BD6-45A3-A835-D57185493178}" presName="Name13" presStyleLbl="parChTrans1D2" presStyleIdx="0" presStyleCnt="24"/>
      <dgm:spPr/>
    </dgm:pt>
    <dgm:pt modelId="{0207C33F-1BF8-4180-A175-7933073ACACD}" type="pres">
      <dgm:prSet presAssocID="{DFA5723E-B3F0-49FB-99FB-32AD3C49EC1B}" presName="childText" presStyleLbl="bgAcc1" presStyleIdx="0" presStyleCnt="24" custScaleX="147630" custScaleY="99061">
        <dgm:presLayoutVars>
          <dgm:bulletEnabled val="1"/>
        </dgm:presLayoutVars>
      </dgm:prSet>
      <dgm:spPr/>
    </dgm:pt>
    <dgm:pt modelId="{30687506-0EE7-4789-A878-2B7CA0ED063E}" type="pres">
      <dgm:prSet presAssocID="{21EF51DF-6E6F-4EC0-A6A6-3BB259CCC446}" presName="Name13" presStyleLbl="parChTrans1D2" presStyleIdx="1" presStyleCnt="24"/>
      <dgm:spPr/>
    </dgm:pt>
    <dgm:pt modelId="{1225FA39-5ECB-40A8-95F9-98AEE1B73E70}" type="pres">
      <dgm:prSet presAssocID="{6FB2B23F-B284-4C05-BDEE-9C837D7DEF52}" presName="childText" presStyleLbl="bgAcc1" presStyleIdx="1" presStyleCnt="24" custScaleX="147630" custScaleY="99061">
        <dgm:presLayoutVars>
          <dgm:bulletEnabled val="1"/>
        </dgm:presLayoutVars>
      </dgm:prSet>
      <dgm:spPr/>
    </dgm:pt>
    <dgm:pt modelId="{4A830232-A12B-4D17-8850-4354B6F15C91}" type="pres">
      <dgm:prSet presAssocID="{3D72B9E5-BA57-44ED-BF88-77F8A26B1625}" presName="Name13" presStyleLbl="parChTrans1D2" presStyleIdx="2" presStyleCnt="24"/>
      <dgm:spPr/>
    </dgm:pt>
    <dgm:pt modelId="{2209FD85-CB88-4F00-BD2C-F32332C37FCC}" type="pres">
      <dgm:prSet presAssocID="{D8CDC231-C999-4CA6-A1D9-17F3BDAEB592}" presName="childText" presStyleLbl="bgAcc1" presStyleIdx="2" presStyleCnt="24" custScaleX="147630" custScaleY="99061">
        <dgm:presLayoutVars>
          <dgm:bulletEnabled val="1"/>
        </dgm:presLayoutVars>
      </dgm:prSet>
      <dgm:spPr/>
    </dgm:pt>
    <dgm:pt modelId="{399D773A-E941-4311-9674-45D295C7268B}" type="pres">
      <dgm:prSet presAssocID="{4A73016A-230B-4152-B7CE-C727329B46F6}" presName="Name13" presStyleLbl="parChTrans1D2" presStyleIdx="3" presStyleCnt="24"/>
      <dgm:spPr/>
    </dgm:pt>
    <dgm:pt modelId="{65FB8DC3-FB78-4920-BA17-9CA92044A3CE}" type="pres">
      <dgm:prSet presAssocID="{3804FBE5-12EA-437E-AAF7-76B72C62114D}" presName="childText" presStyleLbl="bgAcc1" presStyleIdx="3" presStyleCnt="24" custScaleX="147630" custScaleY="99061">
        <dgm:presLayoutVars>
          <dgm:bulletEnabled val="1"/>
        </dgm:presLayoutVars>
      </dgm:prSet>
      <dgm:spPr/>
    </dgm:pt>
    <dgm:pt modelId="{EBC4FDFC-4CFC-4594-BBFC-D0534C43BD5B}" type="pres">
      <dgm:prSet presAssocID="{201349A5-6E58-44CD-9DAB-06D6CB5D902B}" presName="root" presStyleCnt="0"/>
      <dgm:spPr/>
    </dgm:pt>
    <dgm:pt modelId="{7E9E97AD-E3EC-43EF-B33D-98928AEDA8F7}" type="pres">
      <dgm:prSet presAssocID="{201349A5-6E58-44CD-9DAB-06D6CB5D902B}" presName="rootComposite" presStyleCnt="0"/>
      <dgm:spPr/>
    </dgm:pt>
    <dgm:pt modelId="{F48165B2-66A4-4E12-9653-B9938628F857}" type="pres">
      <dgm:prSet presAssocID="{201349A5-6E58-44CD-9DAB-06D6CB5D902B}" presName="rootText" presStyleLbl="node1" presStyleIdx="1" presStyleCnt="6" custScaleX="128665"/>
      <dgm:spPr/>
    </dgm:pt>
    <dgm:pt modelId="{A6D364F6-CE17-47F5-9DCE-4CD289074B55}" type="pres">
      <dgm:prSet presAssocID="{201349A5-6E58-44CD-9DAB-06D6CB5D902B}" presName="rootConnector" presStyleLbl="node1" presStyleIdx="1" presStyleCnt="6"/>
      <dgm:spPr/>
    </dgm:pt>
    <dgm:pt modelId="{2CC62E79-B460-4385-9478-8FD36A708CA8}" type="pres">
      <dgm:prSet presAssocID="{201349A5-6E58-44CD-9DAB-06D6CB5D902B}" presName="childShape" presStyleCnt="0"/>
      <dgm:spPr/>
    </dgm:pt>
    <dgm:pt modelId="{224BFDB0-2BD9-4698-B538-A3054FAA2E61}" type="pres">
      <dgm:prSet presAssocID="{231BAA54-AA26-483E-88B8-273DF6C4834A}" presName="Name13" presStyleLbl="parChTrans1D2" presStyleIdx="4" presStyleCnt="24"/>
      <dgm:spPr/>
    </dgm:pt>
    <dgm:pt modelId="{9669ED94-F515-4273-8DA3-0E73E5AA3406}" type="pres">
      <dgm:prSet presAssocID="{42CEA211-E15D-44F5-97C9-327900EABB64}" presName="childText" presStyleLbl="bgAcc1" presStyleIdx="4" presStyleCnt="24" custScaleX="147630" custScaleY="99061">
        <dgm:presLayoutVars>
          <dgm:bulletEnabled val="1"/>
        </dgm:presLayoutVars>
      </dgm:prSet>
      <dgm:spPr/>
    </dgm:pt>
    <dgm:pt modelId="{D9D8FC6F-454C-40D8-A1FA-1CCBBCB04006}" type="pres">
      <dgm:prSet presAssocID="{C58F12C1-ADF3-492C-AF83-274C95A58B40}" presName="Name13" presStyleLbl="parChTrans1D2" presStyleIdx="5" presStyleCnt="24"/>
      <dgm:spPr/>
    </dgm:pt>
    <dgm:pt modelId="{65F72967-1A96-48F1-9276-31B27DA1A431}" type="pres">
      <dgm:prSet presAssocID="{69EFA73D-37DC-425E-96E2-891015E319E9}" presName="childText" presStyleLbl="bgAcc1" presStyleIdx="5" presStyleCnt="24" custScaleX="147630" custScaleY="99061">
        <dgm:presLayoutVars>
          <dgm:bulletEnabled val="1"/>
        </dgm:presLayoutVars>
      </dgm:prSet>
      <dgm:spPr/>
    </dgm:pt>
    <dgm:pt modelId="{66B1AC0C-5633-4E1F-B1E1-7411456AD845}" type="pres">
      <dgm:prSet presAssocID="{1ED955C0-8E32-4FDB-B5B9-A08304E52454}" presName="Name13" presStyleLbl="parChTrans1D2" presStyleIdx="6" presStyleCnt="24"/>
      <dgm:spPr/>
    </dgm:pt>
    <dgm:pt modelId="{0390AC8F-19CE-4D5A-A0CA-2D3A01C12735}" type="pres">
      <dgm:prSet presAssocID="{07A07CC9-69D3-466A-B659-8DECAE51B84D}" presName="childText" presStyleLbl="bgAcc1" presStyleIdx="6" presStyleCnt="24" custScaleX="147630" custScaleY="99061">
        <dgm:presLayoutVars>
          <dgm:bulletEnabled val="1"/>
        </dgm:presLayoutVars>
      </dgm:prSet>
      <dgm:spPr/>
    </dgm:pt>
    <dgm:pt modelId="{A3453A78-4666-44ED-80D8-E946FADC3FCD}" type="pres">
      <dgm:prSet presAssocID="{3807E3A5-9063-45DD-8C02-46A2C0539B19}" presName="Name13" presStyleLbl="parChTrans1D2" presStyleIdx="7" presStyleCnt="24"/>
      <dgm:spPr/>
    </dgm:pt>
    <dgm:pt modelId="{E2AF8A85-595A-49A4-A3B2-45A45BF26909}" type="pres">
      <dgm:prSet presAssocID="{34B40635-17C6-4DCE-839E-58F213435F8F}" presName="childText" presStyleLbl="bgAcc1" presStyleIdx="7" presStyleCnt="24" custScaleX="147630" custScaleY="99061">
        <dgm:presLayoutVars>
          <dgm:bulletEnabled val="1"/>
        </dgm:presLayoutVars>
      </dgm:prSet>
      <dgm:spPr/>
    </dgm:pt>
    <dgm:pt modelId="{4B36712D-26D5-48CF-A5F7-6E634DBAAF9C}" type="pres">
      <dgm:prSet presAssocID="{A97B39DB-8755-4959-A445-87923A274E49}" presName="root" presStyleCnt="0"/>
      <dgm:spPr/>
    </dgm:pt>
    <dgm:pt modelId="{48AC21F8-D4B7-406E-B222-A8D6008A24EB}" type="pres">
      <dgm:prSet presAssocID="{A97B39DB-8755-4959-A445-87923A274E49}" presName="rootComposite" presStyleCnt="0"/>
      <dgm:spPr/>
    </dgm:pt>
    <dgm:pt modelId="{33FCB870-59AE-41E7-897C-25EB4D89D6A8}" type="pres">
      <dgm:prSet presAssocID="{A97B39DB-8755-4959-A445-87923A274E49}" presName="rootText" presStyleLbl="node1" presStyleIdx="2" presStyleCnt="6" custScaleX="128665"/>
      <dgm:spPr/>
    </dgm:pt>
    <dgm:pt modelId="{19576ED6-975E-4F80-9D2D-A571E3345B48}" type="pres">
      <dgm:prSet presAssocID="{A97B39DB-8755-4959-A445-87923A274E49}" presName="rootConnector" presStyleLbl="node1" presStyleIdx="2" presStyleCnt="6"/>
      <dgm:spPr/>
    </dgm:pt>
    <dgm:pt modelId="{4E8D70C4-0D27-421F-ABB1-1AFB050C2B22}" type="pres">
      <dgm:prSet presAssocID="{A97B39DB-8755-4959-A445-87923A274E49}" presName="childShape" presStyleCnt="0"/>
      <dgm:spPr/>
    </dgm:pt>
    <dgm:pt modelId="{481ED448-44C4-46A8-997B-67DAB7FD3827}" type="pres">
      <dgm:prSet presAssocID="{B0AAFC46-D7BC-4681-80C7-9BBAC3AB962B}" presName="Name13" presStyleLbl="parChTrans1D2" presStyleIdx="8" presStyleCnt="24"/>
      <dgm:spPr/>
    </dgm:pt>
    <dgm:pt modelId="{15AC2BDE-E774-4611-A405-E8170409DD74}" type="pres">
      <dgm:prSet presAssocID="{CD0CE95D-5066-4421-9950-B98DA996490F}" presName="childText" presStyleLbl="bgAcc1" presStyleIdx="8" presStyleCnt="24" custScaleX="147630" custScaleY="99061">
        <dgm:presLayoutVars>
          <dgm:bulletEnabled val="1"/>
        </dgm:presLayoutVars>
      </dgm:prSet>
      <dgm:spPr/>
    </dgm:pt>
    <dgm:pt modelId="{D34A1E70-4AD1-4552-B1EC-4605E472409B}" type="pres">
      <dgm:prSet presAssocID="{35B30DA8-D980-498F-B093-10B114F99A27}" presName="Name13" presStyleLbl="parChTrans1D2" presStyleIdx="9" presStyleCnt="24"/>
      <dgm:spPr/>
    </dgm:pt>
    <dgm:pt modelId="{E509ECAD-42A9-4874-AF04-0A4EE3640267}" type="pres">
      <dgm:prSet presAssocID="{F43E04B0-DF01-449E-AE09-8468773E4CF4}" presName="childText" presStyleLbl="bgAcc1" presStyleIdx="9" presStyleCnt="24" custScaleX="147630" custScaleY="99061">
        <dgm:presLayoutVars>
          <dgm:bulletEnabled val="1"/>
        </dgm:presLayoutVars>
      </dgm:prSet>
      <dgm:spPr/>
    </dgm:pt>
    <dgm:pt modelId="{59AF38E3-BEB3-4DF3-9498-7EFC57BEC35D}" type="pres">
      <dgm:prSet presAssocID="{7EE00516-0227-444A-9976-37E716970537}" presName="Name13" presStyleLbl="parChTrans1D2" presStyleIdx="10" presStyleCnt="24"/>
      <dgm:spPr/>
    </dgm:pt>
    <dgm:pt modelId="{1436CEBD-47F4-450B-8F0F-4525B1794ED3}" type="pres">
      <dgm:prSet presAssocID="{580C01EF-5A78-4D6E-912B-024AF154F4D6}" presName="childText" presStyleLbl="bgAcc1" presStyleIdx="10" presStyleCnt="24" custScaleX="147630" custScaleY="99061">
        <dgm:presLayoutVars>
          <dgm:bulletEnabled val="1"/>
        </dgm:presLayoutVars>
      </dgm:prSet>
      <dgm:spPr/>
    </dgm:pt>
    <dgm:pt modelId="{D92BD92C-349D-4476-8081-CF5F6D7B50D7}" type="pres">
      <dgm:prSet presAssocID="{E9418368-C5C1-4993-BF1C-B1E1CA145333}" presName="Name13" presStyleLbl="parChTrans1D2" presStyleIdx="11" presStyleCnt="24"/>
      <dgm:spPr/>
    </dgm:pt>
    <dgm:pt modelId="{2F14CAC2-06CC-4064-A807-2A686A3DB3C2}" type="pres">
      <dgm:prSet presAssocID="{3BE476CD-3E25-4D48-AD49-6B793ACBAAC4}" presName="childText" presStyleLbl="bgAcc1" presStyleIdx="11" presStyleCnt="24" custScaleX="147630" custScaleY="99061">
        <dgm:presLayoutVars>
          <dgm:bulletEnabled val="1"/>
        </dgm:presLayoutVars>
      </dgm:prSet>
      <dgm:spPr/>
    </dgm:pt>
    <dgm:pt modelId="{C1285572-763B-4CD0-BE13-99668E1706DF}" type="pres">
      <dgm:prSet presAssocID="{D4E20BE9-260F-40CA-B5DA-F61314E1BB7F}" presName="root" presStyleCnt="0"/>
      <dgm:spPr/>
    </dgm:pt>
    <dgm:pt modelId="{C988B8EA-C4BE-4136-A355-9703DCDEFBEA}" type="pres">
      <dgm:prSet presAssocID="{D4E20BE9-260F-40CA-B5DA-F61314E1BB7F}" presName="rootComposite" presStyleCnt="0"/>
      <dgm:spPr/>
    </dgm:pt>
    <dgm:pt modelId="{90A5ACA8-9C1B-4B51-8440-01E52308E9BF}" type="pres">
      <dgm:prSet presAssocID="{D4E20BE9-260F-40CA-B5DA-F61314E1BB7F}" presName="rootText" presStyleLbl="node1" presStyleIdx="3" presStyleCnt="6" custScaleX="128665"/>
      <dgm:spPr/>
    </dgm:pt>
    <dgm:pt modelId="{5E8CCAD9-F30C-42CC-AC50-5D243A4323C4}" type="pres">
      <dgm:prSet presAssocID="{D4E20BE9-260F-40CA-B5DA-F61314E1BB7F}" presName="rootConnector" presStyleLbl="node1" presStyleIdx="3" presStyleCnt="6"/>
      <dgm:spPr/>
    </dgm:pt>
    <dgm:pt modelId="{01792089-890B-4BD8-905B-1F7A78BF4A08}" type="pres">
      <dgm:prSet presAssocID="{D4E20BE9-260F-40CA-B5DA-F61314E1BB7F}" presName="childShape" presStyleCnt="0"/>
      <dgm:spPr/>
    </dgm:pt>
    <dgm:pt modelId="{F6016909-890F-4D7E-9F53-D884E68AA30E}" type="pres">
      <dgm:prSet presAssocID="{9C604D47-F7F2-4FC3-9FD8-E0A3454694A1}" presName="Name13" presStyleLbl="parChTrans1D2" presStyleIdx="12" presStyleCnt="24"/>
      <dgm:spPr/>
    </dgm:pt>
    <dgm:pt modelId="{996FAFC5-BADD-446A-AADF-CF1DB8EC1A94}" type="pres">
      <dgm:prSet presAssocID="{A34DDD2D-CF1D-4E28-9ABB-F8FB510BF4FD}" presName="childText" presStyleLbl="bgAcc1" presStyleIdx="12" presStyleCnt="24" custScaleX="147630" custScaleY="99061">
        <dgm:presLayoutVars>
          <dgm:bulletEnabled val="1"/>
        </dgm:presLayoutVars>
      </dgm:prSet>
      <dgm:spPr/>
    </dgm:pt>
    <dgm:pt modelId="{595990C0-FE06-46B0-ACC3-C1AA3C95D1FD}" type="pres">
      <dgm:prSet presAssocID="{86A35BEF-9E45-41CF-93A2-AC01B9A8367C}" presName="Name13" presStyleLbl="parChTrans1D2" presStyleIdx="13" presStyleCnt="24"/>
      <dgm:spPr/>
    </dgm:pt>
    <dgm:pt modelId="{F3E59BCF-C780-4C04-A1CF-B338AB85F9F3}" type="pres">
      <dgm:prSet presAssocID="{010E4DF8-B547-4A1B-B415-2A4AAE25E586}" presName="childText" presStyleLbl="bgAcc1" presStyleIdx="13" presStyleCnt="24" custScaleX="147630" custScaleY="99061">
        <dgm:presLayoutVars>
          <dgm:bulletEnabled val="1"/>
        </dgm:presLayoutVars>
      </dgm:prSet>
      <dgm:spPr/>
    </dgm:pt>
    <dgm:pt modelId="{727A08B8-DC46-41B8-8051-A276CA79E885}" type="pres">
      <dgm:prSet presAssocID="{4778F464-7EDD-46E5-9DFF-90F25C5E3FBF}" presName="Name13" presStyleLbl="parChTrans1D2" presStyleIdx="14" presStyleCnt="24"/>
      <dgm:spPr/>
    </dgm:pt>
    <dgm:pt modelId="{0E554AC5-D3FC-404C-8C18-43B0FABE22CC}" type="pres">
      <dgm:prSet presAssocID="{9C940483-513F-4D6B-8FF6-1B81764220A9}" presName="childText" presStyleLbl="bgAcc1" presStyleIdx="14" presStyleCnt="24" custScaleX="147630" custScaleY="99061">
        <dgm:presLayoutVars>
          <dgm:bulletEnabled val="1"/>
        </dgm:presLayoutVars>
      </dgm:prSet>
      <dgm:spPr/>
    </dgm:pt>
    <dgm:pt modelId="{A981BEB0-3A6C-40DF-AA6C-0057F8DBB499}" type="pres">
      <dgm:prSet presAssocID="{86B9D5C7-3A44-49CA-AB8B-AB43D8E82555}" presName="Name13" presStyleLbl="parChTrans1D2" presStyleIdx="15" presStyleCnt="24"/>
      <dgm:spPr/>
    </dgm:pt>
    <dgm:pt modelId="{6956FE09-43A1-40F4-9908-2054E1E94984}" type="pres">
      <dgm:prSet presAssocID="{41DFA160-EE07-4755-BF32-4E05C99A7BC4}" presName="childText" presStyleLbl="bgAcc1" presStyleIdx="15" presStyleCnt="24" custScaleX="147630" custScaleY="99061">
        <dgm:presLayoutVars>
          <dgm:bulletEnabled val="1"/>
        </dgm:presLayoutVars>
      </dgm:prSet>
      <dgm:spPr/>
    </dgm:pt>
    <dgm:pt modelId="{F1C3665D-8CBA-4452-95DB-936B2747AAFD}" type="pres">
      <dgm:prSet presAssocID="{298CFD7D-9643-4B36-AF65-6916330F3AA4}" presName="root" presStyleCnt="0"/>
      <dgm:spPr/>
    </dgm:pt>
    <dgm:pt modelId="{35E36E90-60F6-4066-9534-8D641A7E7047}" type="pres">
      <dgm:prSet presAssocID="{298CFD7D-9643-4B36-AF65-6916330F3AA4}" presName="rootComposite" presStyleCnt="0"/>
      <dgm:spPr/>
    </dgm:pt>
    <dgm:pt modelId="{E62D4BB0-52C8-405C-B267-1D20B590ED82}" type="pres">
      <dgm:prSet presAssocID="{298CFD7D-9643-4B36-AF65-6916330F3AA4}" presName="rootText" presStyleLbl="node1" presStyleIdx="4" presStyleCnt="6" custScaleX="128665"/>
      <dgm:spPr/>
    </dgm:pt>
    <dgm:pt modelId="{B82F8451-0572-4145-AA0E-7687E76C3E0C}" type="pres">
      <dgm:prSet presAssocID="{298CFD7D-9643-4B36-AF65-6916330F3AA4}" presName="rootConnector" presStyleLbl="node1" presStyleIdx="4" presStyleCnt="6"/>
      <dgm:spPr/>
    </dgm:pt>
    <dgm:pt modelId="{31C28F13-5714-4B55-BF6C-3746A04F7B14}" type="pres">
      <dgm:prSet presAssocID="{298CFD7D-9643-4B36-AF65-6916330F3AA4}" presName="childShape" presStyleCnt="0"/>
      <dgm:spPr/>
    </dgm:pt>
    <dgm:pt modelId="{7F5D4881-112B-49E1-9776-4C5649E775D9}" type="pres">
      <dgm:prSet presAssocID="{A0E19C11-A7A9-43FA-BB60-6E7D2BDA06E9}" presName="Name13" presStyleLbl="parChTrans1D2" presStyleIdx="16" presStyleCnt="24"/>
      <dgm:spPr/>
    </dgm:pt>
    <dgm:pt modelId="{4EA11BD1-C66A-4E3F-A73E-176C0C50E0D3}" type="pres">
      <dgm:prSet presAssocID="{301225D0-E7FF-49FF-9328-4B4B375FB0DC}" presName="childText" presStyleLbl="bgAcc1" presStyleIdx="16" presStyleCnt="24" custScaleX="147630" custScaleY="99061">
        <dgm:presLayoutVars>
          <dgm:bulletEnabled val="1"/>
        </dgm:presLayoutVars>
      </dgm:prSet>
      <dgm:spPr/>
    </dgm:pt>
    <dgm:pt modelId="{63DF3A81-D181-435B-B857-534919D30B2D}" type="pres">
      <dgm:prSet presAssocID="{7F980001-1F95-4A64-A787-F3B7ADBF0809}" presName="Name13" presStyleLbl="parChTrans1D2" presStyleIdx="17" presStyleCnt="24"/>
      <dgm:spPr/>
    </dgm:pt>
    <dgm:pt modelId="{071AD582-E511-4177-B6BB-093DF56484A6}" type="pres">
      <dgm:prSet presAssocID="{4D818BEF-E525-4147-9DEF-40026705C502}" presName="childText" presStyleLbl="bgAcc1" presStyleIdx="17" presStyleCnt="24" custScaleX="147630" custScaleY="99061">
        <dgm:presLayoutVars>
          <dgm:bulletEnabled val="1"/>
        </dgm:presLayoutVars>
      </dgm:prSet>
      <dgm:spPr/>
    </dgm:pt>
    <dgm:pt modelId="{C3EFDAD2-5E92-4E07-916A-D95CCE33207F}" type="pres">
      <dgm:prSet presAssocID="{9165A46B-BF52-4CEA-8F7C-D4DCCB2B53AB}" presName="Name13" presStyleLbl="parChTrans1D2" presStyleIdx="18" presStyleCnt="24"/>
      <dgm:spPr/>
    </dgm:pt>
    <dgm:pt modelId="{BBF20A6C-5D2E-4A27-913F-AA591E205F08}" type="pres">
      <dgm:prSet presAssocID="{685F71EF-00F3-4D80-95F3-7798270347DB}" presName="childText" presStyleLbl="bgAcc1" presStyleIdx="18" presStyleCnt="24" custScaleX="147630" custScaleY="99061">
        <dgm:presLayoutVars>
          <dgm:bulletEnabled val="1"/>
        </dgm:presLayoutVars>
      </dgm:prSet>
      <dgm:spPr/>
    </dgm:pt>
    <dgm:pt modelId="{001FD0BB-ED81-4DB8-86BE-8821093D04CA}" type="pres">
      <dgm:prSet presAssocID="{86790EB2-895F-455D-9136-AC9FDB38D131}" presName="Name13" presStyleLbl="parChTrans1D2" presStyleIdx="19" presStyleCnt="24"/>
      <dgm:spPr/>
    </dgm:pt>
    <dgm:pt modelId="{391EF213-A712-47F9-9884-B47ADB68F745}" type="pres">
      <dgm:prSet presAssocID="{630EBE10-6379-4107-B227-191C6597C2AA}" presName="childText" presStyleLbl="bgAcc1" presStyleIdx="19" presStyleCnt="24" custScaleX="147630" custScaleY="99061">
        <dgm:presLayoutVars>
          <dgm:bulletEnabled val="1"/>
        </dgm:presLayoutVars>
      </dgm:prSet>
      <dgm:spPr/>
    </dgm:pt>
    <dgm:pt modelId="{1F783478-D684-40D9-B370-0E8A35AC34E1}" type="pres">
      <dgm:prSet presAssocID="{65AD863A-B6DF-45AA-BD4B-59001A78ACAF}" presName="root" presStyleCnt="0"/>
      <dgm:spPr/>
    </dgm:pt>
    <dgm:pt modelId="{EA4BC49C-8228-40F9-8A28-B3216242997C}" type="pres">
      <dgm:prSet presAssocID="{65AD863A-B6DF-45AA-BD4B-59001A78ACAF}" presName="rootComposite" presStyleCnt="0"/>
      <dgm:spPr/>
    </dgm:pt>
    <dgm:pt modelId="{1DF85848-F217-4896-8329-10ED18DBDCA0}" type="pres">
      <dgm:prSet presAssocID="{65AD863A-B6DF-45AA-BD4B-59001A78ACAF}" presName="rootText" presStyleLbl="node1" presStyleIdx="5" presStyleCnt="6" custScaleX="128665"/>
      <dgm:spPr/>
    </dgm:pt>
    <dgm:pt modelId="{61D1BCC6-456B-409A-94BE-142E4B0BA226}" type="pres">
      <dgm:prSet presAssocID="{65AD863A-B6DF-45AA-BD4B-59001A78ACAF}" presName="rootConnector" presStyleLbl="node1" presStyleIdx="5" presStyleCnt="6"/>
      <dgm:spPr/>
    </dgm:pt>
    <dgm:pt modelId="{5120E151-E95A-40DA-8DE5-E5592A1B403D}" type="pres">
      <dgm:prSet presAssocID="{65AD863A-B6DF-45AA-BD4B-59001A78ACAF}" presName="childShape" presStyleCnt="0"/>
      <dgm:spPr/>
    </dgm:pt>
    <dgm:pt modelId="{75776F23-2F0E-42D9-9E82-36EE6B6A752D}" type="pres">
      <dgm:prSet presAssocID="{B5FF63B7-83A3-41BD-B6BE-014B5705A5CF}" presName="Name13" presStyleLbl="parChTrans1D2" presStyleIdx="20" presStyleCnt="24"/>
      <dgm:spPr/>
    </dgm:pt>
    <dgm:pt modelId="{1007A87B-8295-4ACD-8462-523A85B8049E}" type="pres">
      <dgm:prSet presAssocID="{5D55E47E-40EA-4E13-92B5-352963008D2A}" presName="childText" presStyleLbl="bgAcc1" presStyleIdx="20" presStyleCnt="24" custScaleX="151275" custScaleY="99061">
        <dgm:presLayoutVars>
          <dgm:bulletEnabled val="1"/>
        </dgm:presLayoutVars>
      </dgm:prSet>
      <dgm:spPr/>
    </dgm:pt>
    <dgm:pt modelId="{4A30C1E7-AFB5-4635-8639-93779A6A8582}" type="pres">
      <dgm:prSet presAssocID="{BDC246F4-1841-46C8-9ADC-FBDE7ED508A3}" presName="Name13" presStyleLbl="parChTrans1D2" presStyleIdx="21" presStyleCnt="24"/>
      <dgm:spPr/>
    </dgm:pt>
    <dgm:pt modelId="{8418B163-2672-4C08-B60C-E6B38B658962}" type="pres">
      <dgm:prSet presAssocID="{10CEBF11-2B7A-468E-882E-4B497E1F848A}" presName="childText" presStyleLbl="bgAcc1" presStyleIdx="21" presStyleCnt="24" custScaleX="151275" custScaleY="99061">
        <dgm:presLayoutVars>
          <dgm:bulletEnabled val="1"/>
        </dgm:presLayoutVars>
      </dgm:prSet>
      <dgm:spPr/>
    </dgm:pt>
    <dgm:pt modelId="{BE1EC7D8-49AE-4F80-BA14-9FCA6043A649}" type="pres">
      <dgm:prSet presAssocID="{6E25503D-AD63-4368-AD07-071BFD59D3B9}" presName="Name13" presStyleLbl="parChTrans1D2" presStyleIdx="22" presStyleCnt="24"/>
      <dgm:spPr/>
    </dgm:pt>
    <dgm:pt modelId="{0B9D8AE0-FC85-4127-9FAE-50ACE0B5F77C}" type="pres">
      <dgm:prSet presAssocID="{9A8EEFB4-CC84-46D2-843B-09EF0B642B35}" presName="childText" presStyleLbl="bgAcc1" presStyleIdx="22" presStyleCnt="24" custScaleX="151275" custScaleY="99061">
        <dgm:presLayoutVars>
          <dgm:bulletEnabled val="1"/>
        </dgm:presLayoutVars>
      </dgm:prSet>
      <dgm:spPr/>
    </dgm:pt>
    <dgm:pt modelId="{CFB20B26-B98B-4E04-A240-34397A2753A5}" type="pres">
      <dgm:prSet presAssocID="{58AF8CC3-B4A3-4F4C-A9A5-A094DF8AA86B}" presName="Name13" presStyleLbl="parChTrans1D2" presStyleIdx="23" presStyleCnt="24"/>
      <dgm:spPr/>
    </dgm:pt>
    <dgm:pt modelId="{EE008089-5DD5-4B1B-A523-0D343DDD8EAC}" type="pres">
      <dgm:prSet presAssocID="{3BB527A6-A71F-428B-A3F5-C9BF6944271F}" presName="childText" presStyleLbl="bgAcc1" presStyleIdx="23" presStyleCnt="24" custScaleX="151275" custScaleY="99061">
        <dgm:presLayoutVars>
          <dgm:bulletEnabled val="1"/>
        </dgm:presLayoutVars>
      </dgm:prSet>
      <dgm:spPr/>
    </dgm:pt>
  </dgm:ptLst>
  <dgm:cxnLst>
    <dgm:cxn modelId="{BBD41D04-5A75-44E5-A1A5-9A231C1AB986}" type="presOf" srcId="{201349A5-6E58-44CD-9DAB-06D6CB5D902B}" destId="{A6D364F6-CE17-47F5-9DCE-4CD289074B55}" srcOrd="1" destOrd="0" presId="urn:microsoft.com/office/officeart/2005/8/layout/hierarchy3"/>
    <dgm:cxn modelId="{E1AA0605-686A-4320-8444-9FCF05875179}" type="presOf" srcId="{9C604D47-F7F2-4FC3-9FD8-E0A3454694A1}" destId="{F6016909-890F-4D7E-9F53-D884E68AA30E}" srcOrd="0" destOrd="0" presId="urn:microsoft.com/office/officeart/2005/8/layout/hierarchy3"/>
    <dgm:cxn modelId="{52A0140C-8DA5-43E2-9897-836471AD9B21}" type="presOf" srcId="{21EF51DF-6E6F-4EC0-A6A6-3BB259CCC446}" destId="{30687506-0EE7-4789-A878-2B7CA0ED063E}" srcOrd="0" destOrd="0" presId="urn:microsoft.com/office/officeart/2005/8/layout/hierarchy3"/>
    <dgm:cxn modelId="{0162D20D-96B3-4EFF-BA87-40F729016DEF}" type="presOf" srcId="{D4E20BE9-260F-40CA-B5DA-F61314E1BB7F}" destId="{90A5ACA8-9C1B-4B51-8440-01E52308E9BF}" srcOrd="0" destOrd="0" presId="urn:microsoft.com/office/officeart/2005/8/layout/hierarchy3"/>
    <dgm:cxn modelId="{068E340E-8966-4DB0-B951-BD162892A1AD}" type="presOf" srcId="{3807E3A5-9063-45DD-8C02-46A2C0539B19}" destId="{A3453A78-4666-44ED-80D8-E946FADC3FCD}" srcOrd="0" destOrd="0" presId="urn:microsoft.com/office/officeart/2005/8/layout/hierarchy3"/>
    <dgm:cxn modelId="{DE48F910-7835-4DCA-BA81-7116ED227763}" type="presOf" srcId="{301225D0-E7FF-49FF-9328-4B4B375FB0DC}" destId="{4EA11BD1-C66A-4E3F-A73E-176C0C50E0D3}" srcOrd="0" destOrd="0" presId="urn:microsoft.com/office/officeart/2005/8/layout/hierarchy3"/>
    <dgm:cxn modelId="{B49C5E19-D9EA-4A97-ABAF-75E9CD02ADAF}" type="presOf" srcId="{4D818BEF-E525-4147-9DEF-40026705C502}" destId="{071AD582-E511-4177-B6BB-093DF56484A6}" srcOrd="0" destOrd="0" presId="urn:microsoft.com/office/officeart/2005/8/layout/hierarchy3"/>
    <dgm:cxn modelId="{B7D15419-3233-4813-BDFD-EB20F817D2E2}" type="presOf" srcId="{231BAA54-AA26-483E-88B8-273DF6C4834A}" destId="{224BFDB0-2BD9-4698-B538-A3054FAA2E61}" srcOrd="0" destOrd="0" presId="urn:microsoft.com/office/officeart/2005/8/layout/hierarchy3"/>
    <dgm:cxn modelId="{4B6D4E1B-DAD9-4201-837A-8AA6E57B7A51}" srcId="{65AD863A-B6DF-45AA-BD4B-59001A78ACAF}" destId="{3BB527A6-A71F-428B-A3F5-C9BF6944271F}" srcOrd="3" destOrd="0" parTransId="{58AF8CC3-B4A3-4F4C-A9A5-A094DF8AA86B}" sibTransId="{703F3F95-F213-4410-9A12-44AE7FB042D2}"/>
    <dgm:cxn modelId="{918AE21D-B05E-4BD9-B4AD-D26AB7C890CD}" type="presOf" srcId="{07A07CC9-69D3-466A-B659-8DECAE51B84D}" destId="{0390AC8F-19CE-4D5A-A0CA-2D3A01C12735}" srcOrd="0" destOrd="0" presId="urn:microsoft.com/office/officeart/2005/8/layout/hierarchy3"/>
    <dgm:cxn modelId="{18033120-7E94-4FAD-8FA1-DAC3A5F43F8C}" type="presOf" srcId="{C58F12C1-ADF3-492C-AF83-274C95A58B40}" destId="{D9D8FC6F-454C-40D8-A1FA-1CCBBCB04006}" srcOrd="0" destOrd="0" presId="urn:microsoft.com/office/officeart/2005/8/layout/hierarchy3"/>
    <dgm:cxn modelId="{2B056520-7656-48DF-84B3-17FEC4DDFF44}" type="presOf" srcId="{35B30DA8-D980-498F-B093-10B114F99A27}" destId="{D34A1E70-4AD1-4552-B1EC-4605E472409B}" srcOrd="0" destOrd="0" presId="urn:microsoft.com/office/officeart/2005/8/layout/hierarchy3"/>
    <dgm:cxn modelId="{55B65321-4899-4AAC-86DA-7188BE4A32FD}" srcId="{CED5445C-6157-4547-B9DA-F243D49B770F}" destId="{BC69EF8C-8A1A-44BB-A4B2-28DA99C0357F}" srcOrd="0" destOrd="0" parTransId="{D87ADD58-5677-47FE-B84A-3DFB567F6E64}" sibTransId="{40100BBF-08EF-457D-86A7-7A1F901B7138}"/>
    <dgm:cxn modelId="{E4241126-6474-43EB-9A0B-17039CD14B93}" type="presOf" srcId="{86A35BEF-9E45-41CF-93A2-AC01B9A8367C}" destId="{595990C0-FE06-46B0-ACC3-C1AA3C95D1FD}" srcOrd="0" destOrd="0" presId="urn:microsoft.com/office/officeart/2005/8/layout/hierarchy3"/>
    <dgm:cxn modelId="{B6642F27-BC18-4511-8830-E35A3692018D}" type="presOf" srcId="{DFA5723E-B3F0-49FB-99FB-32AD3C49EC1B}" destId="{0207C33F-1BF8-4180-A175-7933073ACACD}" srcOrd="0" destOrd="0" presId="urn:microsoft.com/office/officeart/2005/8/layout/hierarchy3"/>
    <dgm:cxn modelId="{C7D86C2B-C825-4615-B9C8-228C40A7875D}" type="presOf" srcId="{3D72B9E5-BA57-44ED-BF88-77F8A26B1625}" destId="{4A830232-A12B-4D17-8850-4354B6F15C91}" srcOrd="0" destOrd="0" presId="urn:microsoft.com/office/officeart/2005/8/layout/hierarchy3"/>
    <dgm:cxn modelId="{3515832C-0D21-4ABC-889C-13AA44473D82}" type="presOf" srcId="{86B9D5C7-3A44-49CA-AB8B-AB43D8E82555}" destId="{A981BEB0-3A6C-40DF-AA6C-0057F8DBB499}" srcOrd="0" destOrd="0" presId="urn:microsoft.com/office/officeart/2005/8/layout/hierarchy3"/>
    <dgm:cxn modelId="{0C03D530-FFAD-4CA6-B275-78E173155CA4}" type="presOf" srcId="{9A8EEFB4-CC84-46D2-843B-09EF0B642B35}" destId="{0B9D8AE0-FC85-4127-9FAE-50ACE0B5F77C}" srcOrd="0" destOrd="0" presId="urn:microsoft.com/office/officeart/2005/8/layout/hierarchy3"/>
    <dgm:cxn modelId="{400B5F38-CAC7-4A76-B9FC-028A8A8716A4}" srcId="{BC69EF8C-8A1A-44BB-A4B2-28DA99C0357F}" destId="{6FB2B23F-B284-4C05-BDEE-9C837D7DEF52}" srcOrd="1" destOrd="0" parTransId="{21EF51DF-6E6F-4EC0-A6A6-3BB259CCC446}" sibTransId="{8D872AE2-F95D-458F-842C-F0DCEBDB650C}"/>
    <dgm:cxn modelId="{61A7A63A-E4A5-4BC6-BA36-0A5C44DE3780}" type="presOf" srcId="{5D55E47E-40EA-4E13-92B5-352963008D2A}" destId="{1007A87B-8295-4ACD-8462-523A85B8049E}" srcOrd="0" destOrd="0" presId="urn:microsoft.com/office/officeart/2005/8/layout/hierarchy3"/>
    <dgm:cxn modelId="{28C8293F-92EC-444D-99D5-C7118E3B20EF}" type="presOf" srcId="{298CFD7D-9643-4B36-AF65-6916330F3AA4}" destId="{B82F8451-0572-4145-AA0E-7687E76C3E0C}" srcOrd="1" destOrd="0" presId="urn:microsoft.com/office/officeart/2005/8/layout/hierarchy3"/>
    <dgm:cxn modelId="{EEEFDD5C-88FD-4938-8F69-9BC50E63AA8F}" type="presOf" srcId="{580C01EF-5A78-4D6E-912B-024AF154F4D6}" destId="{1436CEBD-47F4-450B-8F0F-4525B1794ED3}" srcOrd="0" destOrd="0" presId="urn:microsoft.com/office/officeart/2005/8/layout/hierarchy3"/>
    <dgm:cxn modelId="{34E7C261-F5DB-4539-9CFD-415A21064719}" srcId="{65AD863A-B6DF-45AA-BD4B-59001A78ACAF}" destId="{10CEBF11-2B7A-468E-882E-4B497E1F848A}" srcOrd="1" destOrd="0" parTransId="{BDC246F4-1841-46C8-9ADC-FBDE7ED508A3}" sibTransId="{6AFB1AF4-10E6-47D5-96CF-C3DBF770FC0A}"/>
    <dgm:cxn modelId="{36071A65-9238-43B6-87A5-6014198907E3}" srcId="{A97B39DB-8755-4959-A445-87923A274E49}" destId="{F43E04B0-DF01-449E-AE09-8468773E4CF4}" srcOrd="1" destOrd="0" parTransId="{35B30DA8-D980-498F-B093-10B114F99A27}" sibTransId="{6E679D1C-2E23-49D6-AE2E-F960A3064BA1}"/>
    <dgm:cxn modelId="{B7E06066-B869-450B-8E70-D5E70445D1EB}" type="presOf" srcId="{E9418368-C5C1-4993-BF1C-B1E1CA145333}" destId="{D92BD92C-349D-4476-8081-CF5F6D7B50D7}" srcOrd="0" destOrd="0" presId="urn:microsoft.com/office/officeart/2005/8/layout/hierarchy3"/>
    <dgm:cxn modelId="{6471ED47-9C2F-4CD6-931E-C88B282FB6CE}" srcId="{CED5445C-6157-4547-B9DA-F243D49B770F}" destId="{298CFD7D-9643-4B36-AF65-6916330F3AA4}" srcOrd="4" destOrd="0" parTransId="{A689EC6A-FC5C-4FE7-BDFD-6BD03534630E}" sibTransId="{6898B845-51B6-4617-9ADF-1A306EC095CA}"/>
    <dgm:cxn modelId="{9FE8BA68-6E45-4363-9566-02F48B28CD76}" srcId="{CED5445C-6157-4547-B9DA-F243D49B770F}" destId="{D4E20BE9-260F-40CA-B5DA-F61314E1BB7F}" srcOrd="3" destOrd="0" parTransId="{1E191AE0-33D6-4CDA-B972-E8A68A73D47A}" sibTransId="{54A42C3E-D73A-411F-A89E-46F72C17C921}"/>
    <dgm:cxn modelId="{918A0C4A-F04D-4B27-B171-2DEB35FDE69B}" type="presOf" srcId="{41DFA160-EE07-4755-BF32-4E05C99A7BC4}" destId="{6956FE09-43A1-40F4-9908-2054E1E94984}" srcOrd="0" destOrd="0" presId="urn:microsoft.com/office/officeart/2005/8/layout/hierarchy3"/>
    <dgm:cxn modelId="{09E11D4A-01C3-4239-BBA8-5DECC8BFBE92}" type="presOf" srcId="{010E4DF8-B547-4A1B-B415-2A4AAE25E586}" destId="{F3E59BCF-C780-4C04-A1CF-B338AB85F9F3}" srcOrd="0" destOrd="0" presId="urn:microsoft.com/office/officeart/2005/8/layout/hierarchy3"/>
    <dgm:cxn modelId="{D87DB46B-4D58-4D22-8DD6-0F1F65684181}" type="presOf" srcId="{65AD863A-B6DF-45AA-BD4B-59001A78ACAF}" destId="{61D1BCC6-456B-409A-94BE-142E4B0BA226}" srcOrd="1" destOrd="0" presId="urn:microsoft.com/office/officeart/2005/8/layout/hierarchy3"/>
    <dgm:cxn modelId="{AEC71A6C-72A0-4CBD-AEF1-8FC5CF5E27C8}" srcId="{A97B39DB-8755-4959-A445-87923A274E49}" destId="{CD0CE95D-5066-4421-9950-B98DA996490F}" srcOrd="0" destOrd="0" parTransId="{B0AAFC46-D7BC-4681-80C7-9BBAC3AB962B}" sibTransId="{3A12CF28-6F9C-41AC-BD18-51E4CC4BDF2A}"/>
    <dgm:cxn modelId="{A289486D-3468-4F87-966E-4CA2B66ED387}" type="presOf" srcId="{BC69EF8C-8A1A-44BB-A4B2-28DA99C0357F}" destId="{8909C9FB-4CA0-4F98-89B5-88D511BECB1E}" srcOrd="0" destOrd="0" presId="urn:microsoft.com/office/officeart/2005/8/layout/hierarchy3"/>
    <dgm:cxn modelId="{2841C86F-B058-4DBA-9A0B-F97DFDD0C206}" srcId="{201349A5-6E58-44CD-9DAB-06D6CB5D902B}" destId="{69EFA73D-37DC-425E-96E2-891015E319E9}" srcOrd="1" destOrd="0" parTransId="{C58F12C1-ADF3-492C-AF83-274C95A58B40}" sibTransId="{69F1CE38-80F3-4F05-95A0-A7640550D1F0}"/>
    <dgm:cxn modelId="{3FC21472-6C84-4E7D-856E-D3AFAC3FE7A7}" srcId="{65AD863A-B6DF-45AA-BD4B-59001A78ACAF}" destId="{9A8EEFB4-CC84-46D2-843B-09EF0B642B35}" srcOrd="2" destOrd="0" parTransId="{6E25503D-AD63-4368-AD07-071BFD59D3B9}" sibTransId="{16F70CC0-8A8B-4046-A4F9-D28BF3B4B69D}"/>
    <dgm:cxn modelId="{B7FB6D72-93C5-4D44-BAEA-332FBF1DC397}" srcId="{BC69EF8C-8A1A-44BB-A4B2-28DA99C0357F}" destId="{3804FBE5-12EA-437E-AAF7-76B72C62114D}" srcOrd="3" destOrd="0" parTransId="{4A73016A-230B-4152-B7CE-C727329B46F6}" sibTransId="{B95CAD49-3DA4-4E8A-A2FB-F75A75A27032}"/>
    <dgm:cxn modelId="{52308953-0F62-45A6-9F08-EEF098C9B13B}" type="presOf" srcId="{9165A46B-BF52-4CEA-8F7C-D4DCCB2B53AB}" destId="{C3EFDAD2-5E92-4E07-916A-D95CCE33207F}" srcOrd="0" destOrd="0" presId="urn:microsoft.com/office/officeart/2005/8/layout/hierarchy3"/>
    <dgm:cxn modelId="{64C3E354-40F8-4FC4-8D72-AD1BE406870F}" type="presOf" srcId="{42CEA211-E15D-44F5-97C9-327900EABB64}" destId="{9669ED94-F515-4273-8DA3-0E73E5AA3406}" srcOrd="0" destOrd="0" presId="urn:microsoft.com/office/officeart/2005/8/layout/hierarchy3"/>
    <dgm:cxn modelId="{32700B55-39F0-4488-9FEC-86AB757A1AF3}" type="presOf" srcId="{65AD863A-B6DF-45AA-BD4B-59001A78ACAF}" destId="{1DF85848-F217-4896-8329-10ED18DBDCA0}" srcOrd="0" destOrd="0" presId="urn:microsoft.com/office/officeart/2005/8/layout/hierarchy3"/>
    <dgm:cxn modelId="{DDBC6975-0A71-47BA-99AB-241013D5CCE2}" type="presOf" srcId="{B5FF63B7-83A3-41BD-B6BE-014B5705A5CF}" destId="{75776F23-2F0E-42D9-9E82-36EE6B6A752D}" srcOrd="0" destOrd="0" presId="urn:microsoft.com/office/officeart/2005/8/layout/hierarchy3"/>
    <dgm:cxn modelId="{002EAD75-7467-4B10-9619-39A177B3E654}" type="presOf" srcId="{4A73016A-230B-4152-B7CE-C727329B46F6}" destId="{399D773A-E941-4311-9674-45D295C7268B}" srcOrd="0" destOrd="0" presId="urn:microsoft.com/office/officeart/2005/8/layout/hierarchy3"/>
    <dgm:cxn modelId="{C6150C76-EE5A-4815-81BA-ED8B21180BC0}" type="presOf" srcId="{A97B39DB-8755-4959-A445-87923A274E49}" destId="{19576ED6-975E-4F80-9D2D-A571E3345B48}" srcOrd="1" destOrd="0" presId="urn:microsoft.com/office/officeart/2005/8/layout/hierarchy3"/>
    <dgm:cxn modelId="{3ADA9B56-10A1-4794-BCC1-B4F28F667D9A}" type="presOf" srcId="{3804FBE5-12EA-437E-AAF7-76B72C62114D}" destId="{65FB8DC3-FB78-4920-BA17-9CA92044A3CE}" srcOrd="0" destOrd="0" presId="urn:microsoft.com/office/officeart/2005/8/layout/hierarchy3"/>
    <dgm:cxn modelId="{79EA317A-491F-4B64-8E41-7D69F15D5612}" srcId="{298CFD7D-9643-4B36-AF65-6916330F3AA4}" destId="{630EBE10-6379-4107-B227-191C6597C2AA}" srcOrd="3" destOrd="0" parTransId="{86790EB2-895F-455D-9136-AC9FDB38D131}" sibTransId="{798595C6-8511-42C3-A5F0-3A74CF85287C}"/>
    <dgm:cxn modelId="{57DEF67C-C71F-4759-BF93-EBC7738BBD19}" srcId="{D4E20BE9-260F-40CA-B5DA-F61314E1BB7F}" destId="{9C940483-513F-4D6B-8FF6-1B81764220A9}" srcOrd="2" destOrd="0" parTransId="{4778F464-7EDD-46E5-9DFF-90F25C5E3FBF}" sibTransId="{FD8F026A-367C-438A-AB3B-502885296654}"/>
    <dgm:cxn modelId="{3CFC7280-7A35-476F-9D9C-EC7A39BD2EEE}" type="presOf" srcId="{F43E04B0-DF01-449E-AE09-8468773E4CF4}" destId="{E509ECAD-42A9-4874-AF04-0A4EE3640267}" srcOrd="0" destOrd="0" presId="urn:microsoft.com/office/officeart/2005/8/layout/hierarchy3"/>
    <dgm:cxn modelId="{8A332A81-D027-41C8-BFFC-29777CED9B8A}" type="presOf" srcId="{298CFD7D-9643-4B36-AF65-6916330F3AA4}" destId="{E62D4BB0-52C8-405C-B267-1D20B590ED82}" srcOrd="0" destOrd="0" presId="urn:microsoft.com/office/officeart/2005/8/layout/hierarchy3"/>
    <dgm:cxn modelId="{F2B29E88-A467-4D74-9F31-0D69F21AD917}" srcId="{201349A5-6E58-44CD-9DAB-06D6CB5D902B}" destId="{42CEA211-E15D-44F5-97C9-327900EABB64}" srcOrd="0" destOrd="0" parTransId="{231BAA54-AA26-483E-88B8-273DF6C4834A}" sibTransId="{B4E991F0-C597-43AE-A7EA-54E0C0778EF1}"/>
    <dgm:cxn modelId="{E2616E89-1D41-4FBA-A80C-2751E285DE51}" srcId="{201349A5-6E58-44CD-9DAB-06D6CB5D902B}" destId="{07A07CC9-69D3-466A-B659-8DECAE51B84D}" srcOrd="2" destOrd="0" parTransId="{1ED955C0-8E32-4FDB-B5B9-A08304E52454}" sibTransId="{DF5CE896-7105-4625-8BEF-908F584A0270}"/>
    <dgm:cxn modelId="{BCF08E8A-D004-4EC7-B28D-D3F4EA5FF67B}" type="presOf" srcId="{D4E20BE9-260F-40CA-B5DA-F61314E1BB7F}" destId="{5E8CCAD9-F30C-42CC-AC50-5D243A4323C4}" srcOrd="1" destOrd="0" presId="urn:microsoft.com/office/officeart/2005/8/layout/hierarchy3"/>
    <dgm:cxn modelId="{FB11169A-5F12-4B4C-B70E-4BD3193CE059}" srcId="{298CFD7D-9643-4B36-AF65-6916330F3AA4}" destId="{685F71EF-00F3-4D80-95F3-7798270347DB}" srcOrd="2" destOrd="0" parTransId="{9165A46B-BF52-4CEA-8F7C-D4DCCB2B53AB}" sibTransId="{857CB3E1-630A-49CA-82E7-0B35A70E7EC9}"/>
    <dgm:cxn modelId="{B422069E-EB6A-42C5-B921-C76741B965AB}" type="presOf" srcId="{685F71EF-00F3-4D80-95F3-7798270347DB}" destId="{BBF20A6C-5D2E-4A27-913F-AA591E205F08}" srcOrd="0" destOrd="0" presId="urn:microsoft.com/office/officeart/2005/8/layout/hierarchy3"/>
    <dgm:cxn modelId="{47C6C49E-8F65-41A3-A662-BAD3F5AD32A4}" type="presOf" srcId="{3BB527A6-A71F-428B-A3F5-C9BF6944271F}" destId="{EE008089-5DD5-4B1B-A523-0D343DDD8EAC}" srcOrd="0" destOrd="0" presId="urn:microsoft.com/office/officeart/2005/8/layout/hierarchy3"/>
    <dgm:cxn modelId="{FED1659F-C3C1-4E29-BE2F-099091E14FE0}" srcId="{201349A5-6E58-44CD-9DAB-06D6CB5D902B}" destId="{34B40635-17C6-4DCE-839E-58F213435F8F}" srcOrd="3" destOrd="0" parTransId="{3807E3A5-9063-45DD-8C02-46A2C0539B19}" sibTransId="{88AFFAA3-34A5-4701-885D-9E8FC777442D}"/>
    <dgm:cxn modelId="{59CA12A3-69D1-42F0-AF8C-04AA4CC6370B}" srcId="{CED5445C-6157-4547-B9DA-F243D49B770F}" destId="{A97B39DB-8755-4959-A445-87923A274E49}" srcOrd="2" destOrd="0" parTransId="{86D2F667-0A1B-402A-8D1C-51A7410AA337}" sibTransId="{70D8243F-68CA-4EB2-8A1B-0919B5807512}"/>
    <dgm:cxn modelId="{A6D428A8-713D-4ED8-BD0E-23E0732390B9}" srcId="{298CFD7D-9643-4B36-AF65-6916330F3AA4}" destId="{301225D0-E7FF-49FF-9328-4B4B375FB0DC}" srcOrd="0" destOrd="0" parTransId="{A0E19C11-A7A9-43FA-BB60-6E7D2BDA06E9}" sibTransId="{F20BFA6E-9E1E-4E03-A7E4-4F9BD228B7D0}"/>
    <dgm:cxn modelId="{D24569A8-292C-4329-AAEA-0C7218B2A631}" type="presOf" srcId="{4778F464-7EDD-46E5-9DFF-90F25C5E3FBF}" destId="{727A08B8-DC46-41B8-8051-A276CA79E885}" srcOrd="0" destOrd="0" presId="urn:microsoft.com/office/officeart/2005/8/layout/hierarchy3"/>
    <dgm:cxn modelId="{11A704AA-817A-4FC3-81FE-BEEB8C2C49C5}" type="presOf" srcId="{7F980001-1F95-4A64-A787-F3B7ADBF0809}" destId="{63DF3A81-D181-435B-B857-534919D30B2D}" srcOrd="0" destOrd="0" presId="urn:microsoft.com/office/officeart/2005/8/layout/hierarchy3"/>
    <dgm:cxn modelId="{A0379DAA-C0BD-446B-97E3-170D3966FC2D}" type="presOf" srcId="{3BE476CD-3E25-4D48-AD49-6B793ACBAAC4}" destId="{2F14CAC2-06CC-4064-A807-2A686A3DB3C2}" srcOrd="0" destOrd="0" presId="urn:microsoft.com/office/officeart/2005/8/layout/hierarchy3"/>
    <dgm:cxn modelId="{E36C5BAC-DC9B-487C-9E20-6C62923D792D}" type="presOf" srcId="{A0E19C11-A7A9-43FA-BB60-6E7D2BDA06E9}" destId="{7F5D4881-112B-49E1-9776-4C5649E775D9}" srcOrd="0" destOrd="0" presId="urn:microsoft.com/office/officeart/2005/8/layout/hierarchy3"/>
    <dgm:cxn modelId="{4B0157AD-278E-4410-98F3-BB2FFF30C354}" srcId="{D4E20BE9-260F-40CA-B5DA-F61314E1BB7F}" destId="{A34DDD2D-CF1D-4E28-9ABB-F8FB510BF4FD}" srcOrd="0" destOrd="0" parTransId="{9C604D47-F7F2-4FC3-9FD8-E0A3454694A1}" sibTransId="{63067536-CE4C-4C9F-ABC9-A7900B559609}"/>
    <dgm:cxn modelId="{2A919BAD-537B-4FEF-A9F5-2EACEE48D9DF}" srcId="{D4E20BE9-260F-40CA-B5DA-F61314E1BB7F}" destId="{010E4DF8-B547-4A1B-B415-2A4AAE25E586}" srcOrd="1" destOrd="0" parTransId="{86A35BEF-9E45-41CF-93A2-AC01B9A8367C}" sibTransId="{442BABA9-1772-4536-82EB-1BCA60305F64}"/>
    <dgm:cxn modelId="{4B119FAD-0D3C-472D-A772-44D55ED82210}" type="presOf" srcId="{69EFA73D-37DC-425E-96E2-891015E319E9}" destId="{65F72967-1A96-48F1-9276-31B27DA1A431}" srcOrd="0" destOrd="0" presId="urn:microsoft.com/office/officeart/2005/8/layout/hierarchy3"/>
    <dgm:cxn modelId="{A50E06AE-99D3-46FF-B919-DE60A914F05F}" type="presOf" srcId="{BDC246F4-1841-46C8-9ADC-FBDE7ED508A3}" destId="{4A30C1E7-AFB5-4635-8639-93779A6A8582}" srcOrd="0" destOrd="0" presId="urn:microsoft.com/office/officeart/2005/8/layout/hierarchy3"/>
    <dgm:cxn modelId="{8AF142AE-0470-4F42-83A3-8BD66BBDC57D}" type="presOf" srcId="{10CEBF11-2B7A-468E-882E-4B497E1F848A}" destId="{8418B163-2672-4C08-B60C-E6B38B658962}" srcOrd="0" destOrd="0" presId="urn:microsoft.com/office/officeart/2005/8/layout/hierarchy3"/>
    <dgm:cxn modelId="{A5F8ADB4-5374-4E21-93A9-ABD9764F75CA}" type="presOf" srcId="{34B40635-17C6-4DCE-839E-58F213435F8F}" destId="{E2AF8A85-595A-49A4-A3B2-45A45BF26909}" srcOrd="0" destOrd="0" presId="urn:microsoft.com/office/officeart/2005/8/layout/hierarchy3"/>
    <dgm:cxn modelId="{2866FCBC-0F54-4B2F-9829-6A32E05F99F0}" type="presOf" srcId="{9C940483-513F-4D6B-8FF6-1B81764220A9}" destId="{0E554AC5-D3FC-404C-8C18-43B0FABE22CC}" srcOrd="0" destOrd="0" presId="urn:microsoft.com/office/officeart/2005/8/layout/hierarchy3"/>
    <dgm:cxn modelId="{C06A4DBD-8558-43DD-B5A9-4826BEB99113}" srcId="{BC69EF8C-8A1A-44BB-A4B2-28DA99C0357F}" destId="{D8CDC231-C999-4CA6-A1D9-17F3BDAEB592}" srcOrd="2" destOrd="0" parTransId="{3D72B9E5-BA57-44ED-BF88-77F8A26B1625}" sibTransId="{101A76EB-0FB8-4668-9DE3-C0A89B5F31AD}"/>
    <dgm:cxn modelId="{18710DC0-2F72-4118-A35A-5F54ED2A80BE}" type="presOf" srcId="{1ED955C0-8E32-4FDB-B5B9-A08304E52454}" destId="{66B1AC0C-5633-4E1F-B1E1-7411456AD845}" srcOrd="0" destOrd="0" presId="urn:microsoft.com/office/officeart/2005/8/layout/hierarchy3"/>
    <dgm:cxn modelId="{B69B46C1-2E7B-46CC-8BBA-AA4F24D8590B}" type="presOf" srcId="{122241B8-6BD6-45A3-A835-D57185493178}" destId="{1C074956-F151-4E3B-96CE-B987C1D87B0F}" srcOrd="0" destOrd="0" presId="urn:microsoft.com/office/officeart/2005/8/layout/hierarchy3"/>
    <dgm:cxn modelId="{767D3FC7-09B3-486F-B39F-8101F9631E1A}" srcId="{CED5445C-6157-4547-B9DA-F243D49B770F}" destId="{65AD863A-B6DF-45AA-BD4B-59001A78ACAF}" srcOrd="5" destOrd="0" parTransId="{616C431A-ECFF-4776-BD9A-F5616C22CFE7}" sibTransId="{D753B5C3-B71F-4B99-8EDC-D1426AF5A0F8}"/>
    <dgm:cxn modelId="{AF5807C8-95E3-4E71-B2FB-0AE224E17CDC}" type="presOf" srcId="{6E25503D-AD63-4368-AD07-071BFD59D3B9}" destId="{BE1EC7D8-49AE-4F80-BA14-9FCA6043A649}" srcOrd="0" destOrd="0" presId="urn:microsoft.com/office/officeart/2005/8/layout/hierarchy3"/>
    <dgm:cxn modelId="{FEF808CC-6156-4E45-92A9-6545DE000BF8}" type="presOf" srcId="{86790EB2-895F-455D-9136-AC9FDB38D131}" destId="{001FD0BB-ED81-4DB8-86BE-8821093D04CA}" srcOrd="0" destOrd="0" presId="urn:microsoft.com/office/officeart/2005/8/layout/hierarchy3"/>
    <dgm:cxn modelId="{790144CC-0828-4A1E-ACCE-091CC3A8A20D}" type="presOf" srcId="{6FB2B23F-B284-4C05-BDEE-9C837D7DEF52}" destId="{1225FA39-5ECB-40A8-95F9-98AEE1B73E70}" srcOrd="0" destOrd="0" presId="urn:microsoft.com/office/officeart/2005/8/layout/hierarchy3"/>
    <dgm:cxn modelId="{406B89CC-637D-4375-B58A-9763E14371F6}" type="presOf" srcId="{A97B39DB-8755-4959-A445-87923A274E49}" destId="{33FCB870-59AE-41E7-897C-25EB4D89D6A8}" srcOrd="0" destOrd="0" presId="urn:microsoft.com/office/officeart/2005/8/layout/hierarchy3"/>
    <dgm:cxn modelId="{CB02C2D1-ACBD-42BE-9F8E-567BEB42C11F}" type="presOf" srcId="{201349A5-6E58-44CD-9DAB-06D6CB5D902B}" destId="{F48165B2-66A4-4E12-9653-B9938628F857}" srcOrd="0" destOrd="0" presId="urn:microsoft.com/office/officeart/2005/8/layout/hierarchy3"/>
    <dgm:cxn modelId="{AE3F14D3-C237-460F-A925-058383120DB7}" srcId="{A97B39DB-8755-4959-A445-87923A274E49}" destId="{3BE476CD-3E25-4D48-AD49-6B793ACBAAC4}" srcOrd="3" destOrd="0" parTransId="{E9418368-C5C1-4993-BF1C-B1E1CA145333}" sibTransId="{899B4732-03D2-43C4-87CE-C161F4FC949D}"/>
    <dgm:cxn modelId="{71E169D8-3925-44FC-8FD7-4FD463318D4A}" srcId="{A97B39DB-8755-4959-A445-87923A274E49}" destId="{580C01EF-5A78-4D6E-912B-024AF154F4D6}" srcOrd="2" destOrd="0" parTransId="{7EE00516-0227-444A-9976-37E716970537}" sibTransId="{ABD9F039-0F96-4AE3-A95F-E63B12F17412}"/>
    <dgm:cxn modelId="{3A5F91D9-7D71-40E7-9E63-FB4BADF0E4B0}" type="presOf" srcId="{7EE00516-0227-444A-9976-37E716970537}" destId="{59AF38E3-BEB3-4DF3-9498-7EFC57BEC35D}" srcOrd="0" destOrd="0" presId="urn:microsoft.com/office/officeart/2005/8/layout/hierarchy3"/>
    <dgm:cxn modelId="{617558DB-F35F-4A1C-ACA4-FBB928139AD8}" type="presOf" srcId="{58AF8CC3-B4A3-4F4C-A9A5-A094DF8AA86B}" destId="{CFB20B26-B98B-4E04-A240-34397A2753A5}" srcOrd="0" destOrd="0" presId="urn:microsoft.com/office/officeart/2005/8/layout/hierarchy3"/>
    <dgm:cxn modelId="{9F81CADE-170F-4C3F-93CD-F9DA2F5B1858}" type="presOf" srcId="{CED5445C-6157-4547-B9DA-F243D49B770F}" destId="{4F3CBA7D-0FDF-4E66-9068-F98921970EE4}" srcOrd="0" destOrd="0" presId="urn:microsoft.com/office/officeart/2005/8/layout/hierarchy3"/>
    <dgm:cxn modelId="{33FBDEDE-AC3F-42FB-9883-168ECD6D003A}" srcId="{D4E20BE9-260F-40CA-B5DA-F61314E1BB7F}" destId="{41DFA160-EE07-4755-BF32-4E05C99A7BC4}" srcOrd="3" destOrd="0" parTransId="{86B9D5C7-3A44-49CA-AB8B-AB43D8E82555}" sibTransId="{6C395DE3-8784-43F7-8CF7-E7664E22BB63}"/>
    <dgm:cxn modelId="{B8F583E3-44CE-4DC8-8C77-C4490002BF6F}" srcId="{BC69EF8C-8A1A-44BB-A4B2-28DA99C0357F}" destId="{DFA5723E-B3F0-49FB-99FB-32AD3C49EC1B}" srcOrd="0" destOrd="0" parTransId="{122241B8-6BD6-45A3-A835-D57185493178}" sibTransId="{EB1EF37C-8815-4419-89DC-C59C84B2BCA0}"/>
    <dgm:cxn modelId="{5A2E7BE5-ED0C-4C7F-A73A-BF28232012A2}" srcId="{CED5445C-6157-4547-B9DA-F243D49B770F}" destId="{201349A5-6E58-44CD-9DAB-06D6CB5D902B}" srcOrd="1" destOrd="0" parTransId="{E6631DCA-A61B-4C60-BFE9-ED9805B9D794}" sibTransId="{DB097B50-C317-4967-BD59-11B018290A95}"/>
    <dgm:cxn modelId="{AC821AE8-259B-4986-B39C-741B73EFD1EE}" srcId="{298CFD7D-9643-4B36-AF65-6916330F3AA4}" destId="{4D818BEF-E525-4147-9DEF-40026705C502}" srcOrd="1" destOrd="0" parTransId="{7F980001-1F95-4A64-A787-F3B7ADBF0809}" sibTransId="{4DAA4088-2434-495C-8AD1-B6A8361106E8}"/>
    <dgm:cxn modelId="{D51F38E9-22AA-425D-987E-8FC22B4E6541}" type="presOf" srcId="{B0AAFC46-D7BC-4681-80C7-9BBAC3AB962B}" destId="{481ED448-44C4-46A8-997B-67DAB7FD3827}" srcOrd="0" destOrd="0" presId="urn:microsoft.com/office/officeart/2005/8/layout/hierarchy3"/>
    <dgm:cxn modelId="{4FA563F3-9BF7-48A8-B8D5-30954AB551A6}" type="presOf" srcId="{630EBE10-6379-4107-B227-191C6597C2AA}" destId="{391EF213-A712-47F9-9884-B47ADB68F745}" srcOrd="0" destOrd="0" presId="urn:microsoft.com/office/officeart/2005/8/layout/hierarchy3"/>
    <dgm:cxn modelId="{BE5128F5-0245-4608-B14C-4DAE874A5632}" type="presOf" srcId="{A34DDD2D-CF1D-4E28-9ABB-F8FB510BF4FD}" destId="{996FAFC5-BADD-446A-AADF-CF1DB8EC1A94}" srcOrd="0" destOrd="0" presId="urn:microsoft.com/office/officeart/2005/8/layout/hierarchy3"/>
    <dgm:cxn modelId="{D48CEAF5-34F4-4CF3-B3E3-C7A09AD0A386}" type="presOf" srcId="{BC69EF8C-8A1A-44BB-A4B2-28DA99C0357F}" destId="{4827760E-72D4-4778-BDBB-C8A63839F0C2}" srcOrd="1" destOrd="0" presId="urn:microsoft.com/office/officeart/2005/8/layout/hierarchy3"/>
    <dgm:cxn modelId="{5AFBD2F7-E9AE-40FB-A8F0-BA16B96257BD}" srcId="{65AD863A-B6DF-45AA-BD4B-59001A78ACAF}" destId="{5D55E47E-40EA-4E13-92B5-352963008D2A}" srcOrd="0" destOrd="0" parTransId="{B5FF63B7-83A3-41BD-B6BE-014B5705A5CF}" sibTransId="{7D16F7CB-A8DC-4179-BF11-163C3D8A15F4}"/>
    <dgm:cxn modelId="{4820F6FC-C01A-46C7-84ED-A9EFA256B705}" type="presOf" srcId="{CD0CE95D-5066-4421-9950-B98DA996490F}" destId="{15AC2BDE-E774-4611-A405-E8170409DD74}" srcOrd="0" destOrd="0" presId="urn:microsoft.com/office/officeart/2005/8/layout/hierarchy3"/>
    <dgm:cxn modelId="{326D60FD-15B6-4D6E-82E5-3CB91DC0C1F2}" type="presOf" srcId="{D8CDC231-C999-4CA6-A1D9-17F3BDAEB592}" destId="{2209FD85-CB88-4F00-BD2C-F32332C37FCC}" srcOrd="0" destOrd="0" presId="urn:microsoft.com/office/officeart/2005/8/layout/hierarchy3"/>
    <dgm:cxn modelId="{DBBFF136-DD28-47D4-90EF-8F8221104B22}" type="presParOf" srcId="{4F3CBA7D-0FDF-4E66-9068-F98921970EE4}" destId="{AAB1B418-FCF0-4305-A549-0EB90740CC3D}" srcOrd="0" destOrd="0" presId="urn:microsoft.com/office/officeart/2005/8/layout/hierarchy3"/>
    <dgm:cxn modelId="{4FFFEB04-B0AF-4D1F-BB14-68357C1103EA}" type="presParOf" srcId="{AAB1B418-FCF0-4305-A549-0EB90740CC3D}" destId="{A6D6E073-A597-40D0-810F-87B90C9E8233}" srcOrd="0" destOrd="0" presId="urn:microsoft.com/office/officeart/2005/8/layout/hierarchy3"/>
    <dgm:cxn modelId="{62156193-6A38-46CB-B687-1EF614159132}" type="presParOf" srcId="{A6D6E073-A597-40D0-810F-87B90C9E8233}" destId="{8909C9FB-4CA0-4F98-89B5-88D511BECB1E}" srcOrd="0" destOrd="0" presId="urn:microsoft.com/office/officeart/2005/8/layout/hierarchy3"/>
    <dgm:cxn modelId="{F8EFD114-DAEB-4A4B-998B-ED79CD2C7C26}" type="presParOf" srcId="{A6D6E073-A597-40D0-810F-87B90C9E8233}" destId="{4827760E-72D4-4778-BDBB-C8A63839F0C2}" srcOrd="1" destOrd="0" presId="urn:microsoft.com/office/officeart/2005/8/layout/hierarchy3"/>
    <dgm:cxn modelId="{AEBCF8D4-E817-4594-AE3C-4BFB8F6E47B5}" type="presParOf" srcId="{AAB1B418-FCF0-4305-A549-0EB90740CC3D}" destId="{9C20688F-3EEA-473A-93DC-CF133086C10D}" srcOrd="1" destOrd="0" presId="urn:microsoft.com/office/officeart/2005/8/layout/hierarchy3"/>
    <dgm:cxn modelId="{ABD7A633-54EE-4C0D-83A3-E4C70BBC5B56}" type="presParOf" srcId="{9C20688F-3EEA-473A-93DC-CF133086C10D}" destId="{1C074956-F151-4E3B-96CE-B987C1D87B0F}" srcOrd="0" destOrd="0" presId="urn:microsoft.com/office/officeart/2005/8/layout/hierarchy3"/>
    <dgm:cxn modelId="{16F4BEB0-ABB2-46BA-A214-E8DBF2A2F73A}" type="presParOf" srcId="{9C20688F-3EEA-473A-93DC-CF133086C10D}" destId="{0207C33F-1BF8-4180-A175-7933073ACACD}" srcOrd="1" destOrd="0" presId="urn:microsoft.com/office/officeart/2005/8/layout/hierarchy3"/>
    <dgm:cxn modelId="{3BE6AD10-1A9E-4805-9A15-F579491391A3}" type="presParOf" srcId="{9C20688F-3EEA-473A-93DC-CF133086C10D}" destId="{30687506-0EE7-4789-A878-2B7CA0ED063E}" srcOrd="2" destOrd="0" presId="urn:microsoft.com/office/officeart/2005/8/layout/hierarchy3"/>
    <dgm:cxn modelId="{BFA655F6-EDF1-4AF1-A2A1-4BE0D047051B}" type="presParOf" srcId="{9C20688F-3EEA-473A-93DC-CF133086C10D}" destId="{1225FA39-5ECB-40A8-95F9-98AEE1B73E70}" srcOrd="3" destOrd="0" presId="urn:microsoft.com/office/officeart/2005/8/layout/hierarchy3"/>
    <dgm:cxn modelId="{A76F5E1C-90B6-4B42-B5C0-9172F2A82D4A}" type="presParOf" srcId="{9C20688F-3EEA-473A-93DC-CF133086C10D}" destId="{4A830232-A12B-4D17-8850-4354B6F15C91}" srcOrd="4" destOrd="0" presId="urn:microsoft.com/office/officeart/2005/8/layout/hierarchy3"/>
    <dgm:cxn modelId="{B000BEFC-D4AA-48BB-BBD1-DF7D1566A6BC}" type="presParOf" srcId="{9C20688F-3EEA-473A-93DC-CF133086C10D}" destId="{2209FD85-CB88-4F00-BD2C-F32332C37FCC}" srcOrd="5" destOrd="0" presId="urn:microsoft.com/office/officeart/2005/8/layout/hierarchy3"/>
    <dgm:cxn modelId="{1F7E697A-6C04-48A0-860C-C48DEC9899C4}" type="presParOf" srcId="{9C20688F-3EEA-473A-93DC-CF133086C10D}" destId="{399D773A-E941-4311-9674-45D295C7268B}" srcOrd="6" destOrd="0" presId="urn:microsoft.com/office/officeart/2005/8/layout/hierarchy3"/>
    <dgm:cxn modelId="{CAD7BB8A-E92E-4BC5-911F-445AB0CAFAB6}" type="presParOf" srcId="{9C20688F-3EEA-473A-93DC-CF133086C10D}" destId="{65FB8DC3-FB78-4920-BA17-9CA92044A3CE}" srcOrd="7" destOrd="0" presId="urn:microsoft.com/office/officeart/2005/8/layout/hierarchy3"/>
    <dgm:cxn modelId="{8C526921-59C6-41BE-9393-4C1F2FD57E99}" type="presParOf" srcId="{4F3CBA7D-0FDF-4E66-9068-F98921970EE4}" destId="{EBC4FDFC-4CFC-4594-BBFC-D0534C43BD5B}" srcOrd="1" destOrd="0" presId="urn:microsoft.com/office/officeart/2005/8/layout/hierarchy3"/>
    <dgm:cxn modelId="{1D149A0B-C4C6-4020-91DF-34FC067AC92F}" type="presParOf" srcId="{EBC4FDFC-4CFC-4594-BBFC-D0534C43BD5B}" destId="{7E9E97AD-E3EC-43EF-B33D-98928AEDA8F7}" srcOrd="0" destOrd="0" presId="urn:microsoft.com/office/officeart/2005/8/layout/hierarchy3"/>
    <dgm:cxn modelId="{742D43A6-23A9-41F0-A8EF-74D735ED728D}" type="presParOf" srcId="{7E9E97AD-E3EC-43EF-B33D-98928AEDA8F7}" destId="{F48165B2-66A4-4E12-9653-B9938628F857}" srcOrd="0" destOrd="0" presId="urn:microsoft.com/office/officeart/2005/8/layout/hierarchy3"/>
    <dgm:cxn modelId="{3A7FEE66-ADDA-4EB1-A126-3E23C8D08220}" type="presParOf" srcId="{7E9E97AD-E3EC-43EF-B33D-98928AEDA8F7}" destId="{A6D364F6-CE17-47F5-9DCE-4CD289074B55}" srcOrd="1" destOrd="0" presId="urn:microsoft.com/office/officeart/2005/8/layout/hierarchy3"/>
    <dgm:cxn modelId="{AE43FE06-1061-4C42-AF80-41E8AECADF39}" type="presParOf" srcId="{EBC4FDFC-4CFC-4594-BBFC-D0534C43BD5B}" destId="{2CC62E79-B460-4385-9478-8FD36A708CA8}" srcOrd="1" destOrd="0" presId="urn:microsoft.com/office/officeart/2005/8/layout/hierarchy3"/>
    <dgm:cxn modelId="{A29AFD49-61C3-44A1-800D-F6C2DBC8E707}" type="presParOf" srcId="{2CC62E79-B460-4385-9478-8FD36A708CA8}" destId="{224BFDB0-2BD9-4698-B538-A3054FAA2E61}" srcOrd="0" destOrd="0" presId="urn:microsoft.com/office/officeart/2005/8/layout/hierarchy3"/>
    <dgm:cxn modelId="{898DD6BB-2682-4B90-9C0D-8C083B73E9A9}" type="presParOf" srcId="{2CC62E79-B460-4385-9478-8FD36A708CA8}" destId="{9669ED94-F515-4273-8DA3-0E73E5AA3406}" srcOrd="1" destOrd="0" presId="urn:microsoft.com/office/officeart/2005/8/layout/hierarchy3"/>
    <dgm:cxn modelId="{1B97E99E-7DE2-40FA-88B3-6A38A1F5F3F6}" type="presParOf" srcId="{2CC62E79-B460-4385-9478-8FD36A708CA8}" destId="{D9D8FC6F-454C-40D8-A1FA-1CCBBCB04006}" srcOrd="2" destOrd="0" presId="urn:microsoft.com/office/officeart/2005/8/layout/hierarchy3"/>
    <dgm:cxn modelId="{1A2B0B17-65DA-471B-8B49-CFAF258DD2F4}" type="presParOf" srcId="{2CC62E79-B460-4385-9478-8FD36A708CA8}" destId="{65F72967-1A96-48F1-9276-31B27DA1A431}" srcOrd="3" destOrd="0" presId="urn:microsoft.com/office/officeart/2005/8/layout/hierarchy3"/>
    <dgm:cxn modelId="{4BDFCECF-4988-491C-A51D-1FE389D9EDAD}" type="presParOf" srcId="{2CC62E79-B460-4385-9478-8FD36A708CA8}" destId="{66B1AC0C-5633-4E1F-B1E1-7411456AD845}" srcOrd="4" destOrd="0" presId="urn:microsoft.com/office/officeart/2005/8/layout/hierarchy3"/>
    <dgm:cxn modelId="{85002278-C29F-4D63-84C6-FB5356C9A545}" type="presParOf" srcId="{2CC62E79-B460-4385-9478-8FD36A708CA8}" destId="{0390AC8F-19CE-4D5A-A0CA-2D3A01C12735}" srcOrd="5" destOrd="0" presId="urn:microsoft.com/office/officeart/2005/8/layout/hierarchy3"/>
    <dgm:cxn modelId="{EB7CC689-32CC-4186-8EAC-2480B7C12575}" type="presParOf" srcId="{2CC62E79-B460-4385-9478-8FD36A708CA8}" destId="{A3453A78-4666-44ED-80D8-E946FADC3FCD}" srcOrd="6" destOrd="0" presId="urn:microsoft.com/office/officeart/2005/8/layout/hierarchy3"/>
    <dgm:cxn modelId="{6F9BA515-432A-431D-A8A1-4B9B65DDC62D}" type="presParOf" srcId="{2CC62E79-B460-4385-9478-8FD36A708CA8}" destId="{E2AF8A85-595A-49A4-A3B2-45A45BF26909}" srcOrd="7" destOrd="0" presId="urn:microsoft.com/office/officeart/2005/8/layout/hierarchy3"/>
    <dgm:cxn modelId="{C276D101-8AB8-4115-9B9A-E990D36F068C}" type="presParOf" srcId="{4F3CBA7D-0FDF-4E66-9068-F98921970EE4}" destId="{4B36712D-26D5-48CF-A5F7-6E634DBAAF9C}" srcOrd="2" destOrd="0" presId="urn:microsoft.com/office/officeart/2005/8/layout/hierarchy3"/>
    <dgm:cxn modelId="{2C647A34-0BFD-4127-AE38-97DCA3597EEC}" type="presParOf" srcId="{4B36712D-26D5-48CF-A5F7-6E634DBAAF9C}" destId="{48AC21F8-D4B7-406E-B222-A8D6008A24EB}" srcOrd="0" destOrd="0" presId="urn:microsoft.com/office/officeart/2005/8/layout/hierarchy3"/>
    <dgm:cxn modelId="{B626049D-170B-43C0-B7F3-AC4849A45F98}" type="presParOf" srcId="{48AC21F8-D4B7-406E-B222-A8D6008A24EB}" destId="{33FCB870-59AE-41E7-897C-25EB4D89D6A8}" srcOrd="0" destOrd="0" presId="urn:microsoft.com/office/officeart/2005/8/layout/hierarchy3"/>
    <dgm:cxn modelId="{62728742-9C61-4938-951D-80515DD009A2}" type="presParOf" srcId="{48AC21F8-D4B7-406E-B222-A8D6008A24EB}" destId="{19576ED6-975E-4F80-9D2D-A571E3345B48}" srcOrd="1" destOrd="0" presId="urn:microsoft.com/office/officeart/2005/8/layout/hierarchy3"/>
    <dgm:cxn modelId="{691BED63-35DD-4173-BDAB-96339C565351}" type="presParOf" srcId="{4B36712D-26D5-48CF-A5F7-6E634DBAAF9C}" destId="{4E8D70C4-0D27-421F-ABB1-1AFB050C2B22}" srcOrd="1" destOrd="0" presId="urn:microsoft.com/office/officeart/2005/8/layout/hierarchy3"/>
    <dgm:cxn modelId="{1F338AE8-615C-4CC3-B827-F1BF57B02CF9}" type="presParOf" srcId="{4E8D70C4-0D27-421F-ABB1-1AFB050C2B22}" destId="{481ED448-44C4-46A8-997B-67DAB7FD3827}" srcOrd="0" destOrd="0" presId="urn:microsoft.com/office/officeart/2005/8/layout/hierarchy3"/>
    <dgm:cxn modelId="{4B442055-15D7-4C5F-841D-E79713C22FB1}" type="presParOf" srcId="{4E8D70C4-0D27-421F-ABB1-1AFB050C2B22}" destId="{15AC2BDE-E774-4611-A405-E8170409DD74}" srcOrd="1" destOrd="0" presId="urn:microsoft.com/office/officeart/2005/8/layout/hierarchy3"/>
    <dgm:cxn modelId="{5E2AFBB1-B530-44B4-859D-F8D8B3EC5B68}" type="presParOf" srcId="{4E8D70C4-0D27-421F-ABB1-1AFB050C2B22}" destId="{D34A1E70-4AD1-4552-B1EC-4605E472409B}" srcOrd="2" destOrd="0" presId="urn:microsoft.com/office/officeart/2005/8/layout/hierarchy3"/>
    <dgm:cxn modelId="{263DAC63-4BD8-42E1-AC83-4C738A0ACCE2}" type="presParOf" srcId="{4E8D70C4-0D27-421F-ABB1-1AFB050C2B22}" destId="{E509ECAD-42A9-4874-AF04-0A4EE3640267}" srcOrd="3" destOrd="0" presId="urn:microsoft.com/office/officeart/2005/8/layout/hierarchy3"/>
    <dgm:cxn modelId="{9AB5FE3D-86DD-47F5-B54A-403EE72DC312}" type="presParOf" srcId="{4E8D70C4-0D27-421F-ABB1-1AFB050C2B22}" destId="{59AF38E3-BEB3-4DF3-9498-7EFC57BEC35D}" srcOrd="4" destOrd="0" presId="urn:microsoft.com/office/officeart/2005/8/layout/hierarchy3"/>
    <dgm:cxn modelId="{A0552427-06A4-42AB-91A0-71E6A75EC52E}" type="presParOf" srcId="{4E8D70C4-0D27-421F-ABB1-1AFB050C2B22}" destId="{1436CEBD-47F4-450B-8F0F-4525B1794ED3}" srcOrd="5" destOrd="0" presId="urn:microsoft.com/office/officeart/2005/8/layout/hierarchy3"/>
    <dgm:cxn modelId="{3F1675A0-9818-47BD-85EA-68FE39CED288}" type="presParOf" srcId="{4E8D70C4-0D27-421F-ABB1-1AFB050C2B22}" destId="{D92BD92C-349D-4476-8081-CF5F6D7B50D7}" srcOrd="6" destOrd="0" presId="urn:microsoft.com/office/officeart/2005/8/layout/hierarchy3"/>
    <dgm:cxn modelId="{56C8401D-3B55-4E7C-9247-A6FA96D93181}" type="presParOf" srcId="{4E8D70C4-0D27-421F-ABB1-1AFB050C2B22}" destId="{2F14CAC2-06CC-4064-A807-2A686A3DB3C2}" srcOrd="7" destOrd="0" presId="urn:microsoft.com/office/officeart/2005/8/layout/hierarchy3"/>
    <dgm:cxn modelId="{CC20C9E0-42AB-419A-9F38-815039B9A6C3}" type="presParOf" srcId="{4F3CBA7D-0FDF-4E66-9068-F98921970EE4}" destId="{C1285572-763B-4CD0-BE13-99668E1706DF}" srcOrd="3" destOrd="0" presId="urn:microsoft.com/office/officeart/2005/8/layout/hierarchy3"/>
    <dgm:cxn modelId="{3E2D90F2-276D-4A9A-8B29-5815FA66D83C}" type="presParOf" srcId="{C1285572-763B-4CD0-BE13-99668E1706DF}" destId="{C988B8EA-C4BE-4136-A355-9703DCDEFBEA}" srcOrd="0" destOrd="0" presId="urn:microsoft.com/office/officeart/2005/8/layout/hierarchy3"/>
    <dgm:cxn modelId="{B305E102-A791-4C04-B892-2B60D2291049}" type="presParOf" srcId="{C988B8EA-C4BE-4136-A355-9703DCDEFBEA}" destId="{90A5ACA8-9C1B-4B51-8440-01E52308E9BF}" srcOrd="0" destOrd="0" presId="urn:microsoft.com/office/officeart/2005/8/layout/hierarchy3"/>
    <dgm:cxn modelId="{7C82BA44-E04C-4B3D-804A-0059B3490FD4}" type="presParOf" srcId="{C988B8EA-C4BE-4136-A355-9703DCDEFBEA}" destId="{5E8CCAD9-F30C-42CC-AC50-5D243A4323C4}" srcOrd="1" destOrd="0" presId="urn:microsoft.com/office/officeart/2005/8/layout/hierarchy3"/>
    <dgm:cxn modelId="{8C9A7EE1-B8E5-4817-85AC-1DAF0D91B8D8}" type="presParOf" srcId="{C1285572-763B-4CD0-BE13-99668E1706DF}" destId="{01792089-890B-4BD8-905B-1F7A78BF4A08}" srcOrd="1" destOrd="0" presId="urn:microsoft.com/office/officeart/2005/8/layout/hierarchy3"/>
    <dgm:cxn modelId="{0801978F-E586-48D4-9DFB-00A65535E6D7}" type="presParOf" srcId="{01792089-890B-4BD8-905B-1F7A78BF4A08}" destId="{F6016909-890F-4D7E-9F53-D884E68AA30E}" srcOrd="0" destOrd="0" presId="urn:microsoft.com/office/officeart/2005/8/layout/hierarchy3"/>
    <dgm:cxn modelId="{18D53056-1FE6-4341-BB77-4253F24CE5BE}" type="presParOf" srcId="{01792089-890B-4BD8-905B-1F7A78BF4A08}" destId="{996FAFC5-BADD-446A-AADF-CF1DB8EC1A94}" srcOrd="1" destOrd="0" presId="urn:microsoft.com/office/officeart/2005/8/layout/hierarchy3"/>
    <dgm:cxn modelId="{A4CBD3AB-4A55-4B7E-B5F6-779124E0E53C}" type="presParOf" srcId="{01792089-890B-4BD8-905B-1F7A78BF4A08}" destId="{595990C0-FE06-46B0-ACC3-C1AA3C95D1FD}" srcOrd="2" destOrd="0" presId="urn:microsoft.com/office/officeart/2005/8/layout/hierarchy3"/>
    <dgm:cxn modelId="{F6CBE6BE-BC6B-4FFA-BD96-F07C371AA742}" type="presParOf" srcId="{01792089-890B-4BD8-905B-1F7A78BF4A08}" destId="{F3E59BCF-C780-4C04-A1CF-B338AB85F9F3}" srcOrd="3" destOrd="0" presId="urn:microsoft.com/office/officeart/2005/8/layout/hierarchy3"/>
    <dgm:cxn modelId="{DF7CD562-6FE8-4B11-882C-74382EDF394F}" type="presParOf" srcId="{01792089-890B-4BD8-905B-1F7A78BF4A08}" destId="{727A08B8-DC46-41B8-8051-A276CA79E885}" srcOrd="4" destOrd="0" presId="urn:microsoft.com/office/officeart/2005/8/layout/hierarchy3"/>
    <dgm:cxn modelId="{F4D84063-1EA2-4400-8A64-ED3C2E1E551C}" type="presParOf" srcId="{01792089-890B-4BD8-905B-1F7A78BF4A08}" destId="{0E554AC5-D3FC-404C-8C18-43B0FABE22CC}" srcOrd="5" destOrd="0" presId="urn:microsoft.com/office/officeart/2005/8/layout/hierarchy3"/>
    <dgm:cxn modelId="{17813824-7C73-417B-B999-FDF61854875C}" type="presParOf" srcId="{01792089-890B-4BD8-905B-1F7A78BF4A08}" destId="{A981BEB0-3A6C-40DF-AA6C-0057F8DBB499}" srcOrd="6" destOrd="0" presId="urn:microsoft.com/office/officeart/2005/8/layout/hierarchy3"/>
    <dgm:cxn modelId="{D425220D-3095-47A8-B2A9-C4B4454D1CAE}" type="presParOf" srcId="{01792089-890B-4BD8-905B-1F7A78BF4A08}" destId="{6956FE09-43A1-40F4-9908-2054E1E94984}" srcOrd="7" destOrd="0" presId="urn:microsoft.com/office/officeart/2005/8/layout/hierarchy3"/>
    <dgm:cxn modelId="{6E56EDE0-17B9-438A-8299-0871ECC9EAFF}" type="presParOf" srcId="{4F3CBA7D-0FDF-4E66-9068-F98921970EE4}" destId="{F1C3665D-8CBA-4452-95DB-936B2747AAFD}" srcOrd="4" destOrd="0" presId="urn:microsoft.com/office/officeart/2005/8/layout/hierarchy3"/>
    <dgm:cxn modelId="{5E0A005C-8D49-4324-8F52-128D2BFDB499}" type="presParOf" srcId="{F1C3665D-8CBA-4452-95DB-936B2747AAFD}" destId="{35E36E90-60F6-4066-9534-8D641A7E7047}" srcOrd="0" destOrd="0" presId="urn:microsoft.com/office/officeart/2005/8/layout/hierarchy3"/>
    <dgm:cxn modelId="{E6FBD04F-8E3F-499B-AD5B-BF2686247BFC}" type="presParOf" srcId="{35E36E90-60F6-4066-9534-8D641A7E7047}" destId="{E62D4BB0-52C8-405C-B267-1D20B590ED82}" srcOrd="0" destOrd="0" presId="urn:microsoft.com/office/officeart/2005/8/layout/hierarchy3"/>
    <dgm:cxn modelId="{AF33471E-31C9-4E4B-80CA-F5B8928FE0CD}" type="presParOf" srcId="{35E36E90-60F6-4066-9534-8D641A7E7047}" destId="{B82F8451-0572-4145-AA0E-7687E76C3E0C}" srcOrd="1" destOrd="0" presId="urn:microsoft.com/office/officeart/2005/8/layout/hierarchy3"/>
    <dgm:cxn modelId="{5021CEAC-EDCB-46A4-B28D-39C1F6AFA6E7}" type="presParOf" srcId="{F1C3665D-8CBA-4452-95DB-936B2747AAFD}" destId="{31C28F13-5714-4B55-BF6C-3746A04F7B14}" srcOrd="1" destOrd="0" presId="urn:microsoft.com/office/officeart/2005/8/layout/hierarchy3"/>
    <dgm:cxn modelId="{8C8C7FBC-0ACD-4344-B13A-7AEE68C9A8B4}" type="presParOf" srcId="{31C28F13-5714-4B55-BF6C-3746A04F7B14}" destId="{7F5D4881-112B-49E1-9776-4C5649E775D9}" srcOrd="0" destOrd="0" presId="urn:microsoft.com/office/officeart/2005/8/layout/hierarchy3"/>
    <dgm:cxn modelId="{7617B31C-BC44-496A-9A63-FB2B00AEFE77}" type="presParOf" srcId="{31C28F13-5714-4B55-BF6C-3746A04F7B14}" destId="{4EA11BD1-C66A-4E3F-A73E-176C0C50E0D3}" srcOrd="1" destOrd="0" presId="urn:microsoft.com/office/officeart/2005/8/layout/hierarchy3"/>
    <dgm:cxn modelId="{26BF626B-8BAF-4E33-A88E-D18B67FDB513}" type="presParOf" srcId="{31C28F13-5714-4B55-BF6C-3746A04F7B14}" destId="{63DF3A81-D181-435B-B857-534919D30B2D}" srcOrd="2" destOrd="0" presId="urn:microsoft.com/office/officeart/2005/8/layout/hierarchy3"/>
    <dgm:cxn modelId="{F4CE9438-9319-4AD6-8266-7FFDC2B3272D}" type="presParOf" srcId="{31C28F13-5714-4B55-BF6C-3746A04F7B14}" destId="{071AD582-E511-4177-B6BB-093DF56484A6}" srcOrd="3" destOrd="0" presId="urn:microsoft.com/office/officeart/2005/8/layout/hierarchy3"/>
    <dgm:cxn modelId="{4E8A56E4-175C-433C-9DE4-D833A019594A}" type="presParOf" srcId="{31C28F13-5714-4B55-BF6C-3746A04F7B14}" destId="{C3EFDAD2-5E92-4E07-916A-D95CCE33207F}" srcOrd="4" destOrd="0" presId="urn:microsoft.com/office/officeart/2005/8/layout/hierarchy3"/>
    <dgm:cxn modelId="{E1082EB5-E071-427E-BE4B-72F85BFCA24B}" type="presParOf" srcId="{31C28F13-5714-4B55-BF6C-3746A04F7B14}" destId="{BBF20A6C-5D2E-4A27-913F-AA591E205F08}" srcOrd="5" destOrd="0" presId="urn:microsoft.com/office/officeart/2005/8/layout/hierarchy3"/>
    <dgm:cxn modelId="{331E208F-349E-41BC-B76B-FF553FD7601B}" type="presParOf" srcId="{31C28F13-5714-4B55-BF6C-3746A04F7B14}" destId="{001FD0BB-ED81-4DB8-86BE-8821093D04CA}" srcOrd="6" destOrd="0" presId="urn:microsoft.com/office/officeart/2005/8/layout/hierarchy3"/>
    <dgm:cxn modelId="{4437FAAE-86E8-43CE-8D18-028423D4D0F3}" type="presParOf" srcId="{31C28F13-5714-4B55-BF6C-3746A04F7B14}" destId="{391EF213-A712-47F9-9884-B47ADB68F745}" srcOrd="7" destOrd="0" presId="urn:microsoft.com/office/officeart/2005/8/layout/hierarchy3"/>
    <dgm:cxn modelId="{67A3A59D-5067-4CBE-9233-AC10ED078483}" type="presParOf" srcId="{4F3CBA7D-0FDF-4E66-9068-F98921970EE4}" destId="{1F783478-D684-40D9-B370-0E8A35AC34E1}" srcOrd="5" destOrd="0" presId="urn:microsoft.com/office/officeart/2005/8/layout/hierarchy3"/>
    <dgm:cxn modelId="{E82900B1-219E-4D8D-BAF3-D974FBDD5E79}" type="presParOf" srcId="{1F783478-D684-40D9-B370-0E8A35AC34E1}" destId="{EA4BC49C-8228-40F9-8A28-B3216242997C}" srcOrd="0" destOrd="0" presId="urn:microsoft.com/office/officeart/2005/8/layout/hierarchy3"/>
    <dgm:cxn modelId="{E033506C-C6BB-4DBD-B642-BA53D68164F0}" type="presParOf" srcId="{EA4BC49C-8228-40F9-8A28-B3216242997C}" destId="{1DF85848-F217-4896-8329-10ED18DBDCA0}" srcOrd="0" destOrd="0" presId="urn:microsoft.com/office/officeart/2005/8/layout/hierarchy3"/>
    <dgm:cxn modelId="{AA9A86D8-9AC9-460E-AF0A-CC769A1D8F9C}" type="presParOf" srcId="{EA4BC49C-8228-40F9-8A28-B3216242997C}" destId="{61D1BCC6-456B-409A-94BE-142E4B0BA226}" srcOrd="1" destOrd="0" presId="urn:microsoft.com/office/officeart/2005/8/layout/hierarchy3"/>
    <dgm:cxn modelId="{B9B3FEE0-8369-40FA-91EB-FE6269D9CB86}" type="presParOf" srcId="{1F783478-D684-40D9-B370-0E8A35AC34E1}" destId="{5120E151-E95A-40DA-8DE5-E5592A1B403D}" srcOrd="1" destOrd="0" presId="urn:microsoft.com/office/officeart/2005/8/layout/hierarchy3"/>
    <dgm:cxn modelId="{842E35C1-58D3-4B9D-9330-0CE957B313C0}" type="presParOf" srcId="{5120E151-E95A-40DA-8DE5-E5592A1B403D}" destId="{75776F23-2F0E-42D9-9E82-36EE6B6A752D}" srcOrd="0" destOrd="0" presId="urn:microsoft.com/office/officeart/2005/8/layout/hierarchy3"/>
    <dgm:cxn modelId="{92CC7E26-FF5D-4719-A912-4D41DAF30B3C}" type="presParOf" srcId="{5120E151-E95A-40DA-8DE5-E5592A1B403D}" destId="{1007A87B-8295-4ACD-8462-523A85B8049E}" srcOrd="1" destOrd="0" presId="urn:microsoft.com/office/officeart/2005/8/layout/hierarchy3"/>
    <dgm:cxn modelId="{C919C626-8781-4530-8FD0-E67C2B43B024}" type="presParOf" srcId="{5120E151-E95A-40DA-8DE5-E5592A1B403D}" destId="{4A30C1E7-AFB5-4635-8639-93779A6A8582}" srcOrd="2" destOrd="0" presId="urn:microsoft.com/office/officeart/2005/8/layout/hierarchy3"/>
    <dgm:cxn modelId="{87437430-823D-483C-B89D-DDDE697B080C}" type="presParOf" srcId="{5120E151-E95A-40DA-8DE5-E5592A1B403D}" destId="{8418B163-2672-4C08-B60C-E6B38B658962}" srcOrd="3" destOrd="0" presId="urn:microsoft.com/office/officeart/2005/8/layout/hierarchy3"/>
    <dgm:cxn modelId="{63547FCB-D963-49B6-BBA3-F563F28CFD89}" type="presParOf" srcId="{5120E151-E95A-40DA-8DE5-E5592A1B403D}" destId="{BE1EC7D8-49AE-4F80-BA14-9FCA6043A649}" srcOrd="4" destOrd="0" presId="urn:microsoft.com/office/officeart/2005/8/layout/hierarchy3"/>
    <dgm:cxn modelId="{56AED6A4-9351-4CEB-83D2-2C64C6EDFF16}" type="presParOf" srcId="{5120E151-E95A-40DA-8DE5-E5592A1B403D}" destId="{0B9D8AE0-FC85-4127-9FAE-50ACE0B5F77C}" srcOrd="5" destOrd="0" presId="urn:microsoft.com/office/officeart/2005/8/layout/hierarchy3"/>
    <dgm:cxn modelId="{00B0DA97-71C2-4B94-A0C5-032C054A397C}" type="presParOf" srcId="{5120E151-E95A-40DA-8DE5-E5592A1B403D}" destId="{CFB20B26-B98B-4E04-A240-34397A2753A5}" srcOrd="6" destOrd="0" presId="urn:microsoft.com/office/officeart/2005/8/layout/hierarchy3"/>
    <dgm:cxn modelId="{672EC2F5-9AC3-4054-BB50-C6B3FBFBF298}" type="presParOf" srcId="{5120E151-E95A-40DA-8DE5-E5592A1B403D}" destId="{EE008089-5DD5-4B1B-A523-0D343DDD8EAC}"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D62F61-2E0F-49C7-A234-181E3C29040A}" type="doc">
      <dgm:prSet loTypeId="urn:microsoft.com/office/officeart/2005/8/layout/arrow4" loCatId="process" qsTypeId="urn:microsoft.com/office/officeart/2005/8/quickstyle/simple1" qsCatId="simple" csTypeId="urn:microsoft.com/office/officeart/2005/8/colors/accent1_2" csCatId="accent1" phldr="1"/>
      <dgm:spPr/>
      <dgm:t>
        <a:bodyPr/>
        <a:lstStyle/>
        <a:p>
          <a:endParaRPr lang="de-DE"/>
        </a:p>
      </dgm:t>
    </dgm:pt>
    <dgm:pt modelId="{89474B95-6D47-4AA3-9E76-C024D5CDF0FF}">
      <dgm:prSet phldrT="[Text]" custT="1"/>
      <dgm:spPr/>
      <dgm:t>
        <a:bodyPr/>
        <a:lstStyle/>
        <a:p>
          <a:pPr>
            <a:lnSpc>
              <a:spcPct val="150000"/>
            </a:lnSpc>
          </a:pPr>
          <a:r>
            <a:rPr lang="de-DE" sz="1600" dirty="0">
              <a:latin typeface="Segoe UI" panose="020B0502040204020203" pitchFamily="34" charset="0"/>
              <a:cs typeface="Segoe UI" panose="020B0502040204020203" pitchFamily="34" charset="0"/>
            </a:rPr>
            <a:t>	</a:t>
          </a:r>
          <a:r>
            <a:rPr lang="de-DE" sz="1400" dirty="0">
              <a:latin typeface="Segoe UI" panose="020B0502040204020203" pitchFamily="34" charset="0"/>
              <a:cs typeface="Segoe UI" panose="020B0502040204020203" pitchFamily="34" charset="0"/>
            </a:rPr>
            <a:t>Heusenstamm: Hebesatz 1327 </a:t>
          </a:r>
          <a:br>
            <a:rPr lang="de-DE" sz="1400" dirty="0">
              <a:latin typeface="Segoe UI" panose="020B0502040204020203" pitchFamily="34" charset="0"/>
              <a:cs typeface="Segoe UI" panose="020B0502040204020203" pitchFamily="34" charset="0"/>
            </a:rPr>
          </a:br>
          <a:r>
            <a:rPr lang="de-DE" sz="1400" dirty="0">
              <a:latin typeface="Segoe UI" panose="020B0502040204020203" pitchFamily="34" charset="0"/>
              <a:cs typeface="Segoe UI" panose="020B0502040204020203" pitchFamily="34" charset="0"/>
            </a:rPr>
            <a:t>	Königstein: Hebesatz 1290</a:t>
          </a:r>
        </a:p>
      </dgm:t>
    </dgm:pt>
    <dgm:pt modelId="{6A66213B-582F-40F9-B66F-D396AEE6476C}" type="parTrans" cxnId="{25D431B9-5D53-44C2-848C-CA0C61F984B9}">
      <dgm:prSet/>
      <dgm:spPr/>
      <dgm:t>
        <a:bodyPr/>
        <a:lstStyle/>
        <a:p>
          <a:endParaRPr lang="de-DE"/>
        </a:p>
      </dgm:t>
    </dgm:pt>
    <dgm:pt modelId="{5A9E796E-5BBC-4524-97FF-3AEAE193D775}" type="sibTrans" cxnId="{25D431B9-5D53-44C2-848C-CA0C61F984B9}">
      <dgm:prSet/>
      <dgm:spPr/>
      <dgm:t>
        <a:bodyPr/>
        <a:lstStyle/>
        <a:p>
          <a:endParaRPr lang="de-DE"/>
        </a:p>
      </dgm:t>
    </dgm:pt>
    <dgm:pt modelId="{07E2E12C-6A0A-4E85-9B3B-C939FA28CA0E}">
      <dgm:prSet phldrT="[Text]" custT="1"/>
      <dgm:spPr/>
      <dgm:t>
        <a:bodyPr/>
        <a:lstStyle/>
        <a:p>
          <a:r>
            <a:rPr lang="de-DE" sz="1600" dirty="0"/>
            <a:t>           </a:t>
          </a:r>
          <a:r>
            <a:rPr lang="de-DE" sz="1600" dirty="0">
              <a:latin typeface="Segoe UI" panose="020B0502040204020203" pitchFamily="34" charset="0"/>
              <a:cs typeface="Segoe UI" panose="020B0502040204020203" pitchFamily="34" charset="0"/>
            </a:rPr>
            <a:t>Wabern: Hebesatz 160</a:t>
          </a:r>
        </a:p>
        <a:p>
          <a:r>
            <a:rPr lang="de-DE" sz="1600" dirty="0">
              <a:latin typeface="Segoe UI" panose="020B0502040204020203" pitchFamily="34" charset="0"/>
              <a:cs typeface="Segoe UI" panose="020B0502040204020203" pitchFamily="34" charset="0"/>
            </a:rPr>
            <a:t>         Beselich und Rasdorf: Hebesatz 167</a:t>
          </a:r>
        </a:p>
      </dgm:t>
    </dgm:pt>
    <dgm:pt modelId="{3D005229-5A27-4BEA-9F61-01AA939508E7}" type="parTrans" cxnId="{5743DDE9-5F47-4BA8-8FC6-EF05502DCBCF}">
      <dgm:prSet/>
      <dgm:spPr/>
      <dgm:t>
        <a:bodyPr/>
        <a:lstStyle/>
        <a:p>
          <a:endParaRPr lang="de-DE"/>
        </a:p>
      </dgm:t>
    </dgm:pt>
    <dgm:pt modelId="{810C07AA-3C96-49FE-A457-EDF2033DF3A5}" type="sibTrans" cxnId="{5743DDE9-5F47-4BA8-8FC6-EF05502DCBCF}">
      <dgm:prSet/>
      <dgm:spPr/>
      <dgm:t>
        <a:bodyPr/>
        <a:lstStyle/>
        <a:p>
          <a:endParaRPr lang="de-DE"/>
        </a:p>
      </dgm:t>
    </dgm:pt>
    <dgm:pt modelId="{059B86C2-CB30-44DB-A4BD-183F82537A90}" type="pres">
      <dgm:prSet presAssocID="{DAD62F61-2E0F-49C7-A234-181E3C29040A}" presName="compositeShape" presStyleCnt="0">
        <dgm:presLayoutVars>
          <dgm:chMax val="2"/>
          <dgm:dir/>
          <dgm:resizeHandles val="exact"/>
        </dgm:presLayoutVars>
      </dgm:prSet>
      <dgm:spPr/>
    </dgm:pt>
    <dgm:pt modelId="{52BAE028-1661-42E8-B929-4B09D4F8F3E1}" type="pres">
      <dgm:prSet presAssocID="{89474B95-6D47-4AA3-9E76-C024D5CDF0FF}" presName="upArrow" presStyleLbl="node1" presStyleIdx="0" presStyleCnt="2" custScaleX="33577" custScaleY="46708" custLinFactNeighborX="17087" custLinFactNeighborY="1509"/>
      <dgm:spPr>
        <a:solidFill>
          <a:srgbClr val="C00000"/>
        </a:solidFill>
      </dgm:spPr>
    </dgm:pt>
    <dgm:pt modelId="{454A6717-3542-49B3-8D36-318044E3E643}" type="pres">
      <dgm:prSet presAssocID="{89474B95-6D47-4AA3-9E76-C024D5CDF0FF}" presName="upArrowText" presStyleLbl="revTx" presStyleIdx="0" presStyleCnt="2" custScaleX="178571" custLinFactNeighborX="-13193">
        <dgm:presLayoutVars>
          <dgm:chMax val="0"/>
          <dgm:bulletEnabled val="1"/>
        </dgm:presLayoutVars>
      </dgm:prSet>
      <dgm:spPr/>
    </dgm:pt>
    <dgm:pt modelId="{659F6C9A-54D2-41E0-8A54-390973F30616}" type="pres">
      <dgm:prSet presAssocID="{07E2E12C-6A0A-4E85-9B3B-C939FA28CA0E}" presName="downArrow" presStyleLbl="node1" presStyleIdx="1" presStyleCnt="2" custScaleX="33577" custScaleY="46708" custLinFactNeighborX="-68207" custLinFactNeighborY="-6725"/>
      <dgm:spPr>
        <a:solidFill>
          <a:srgbClr val="60A500"/>
        </a:solidFill>
      </dgm:spPr>
    </dgm:pt>
    <dgm:pt modelId="{6FA82882-C40B-4D0E-96B3-4A3ECEE57C52}" type="pres">
      <dgm:prSet presAssocID="{07E2E12C-6A0A-4E85-9B3B-C939FA28CA0E}" presName="downArrowText" presStyleLbl="revTx" presStyleIdx="1" presStyleCnt="2" custScaleX="178571" custLinFactNeighborX="-26252" custLinFactNeighborY="-3322">
        <dgm:presLayoutVars>
          <dgm:chMax val="0"/>
          <dgm:bulletEnabled val="1"/>
        </dgm:presLayoutVars>
      </dgm:prSet>
      <dgm:spPr/>
    </dgm:pt>
  </dgm:ptLst>
  <dgm:cxnLst>
    <dgm:cxn modelId="{0C2B9C17-B558-4154-88F7-087086B53BF5}" type="presOf" srcId="{DAD62F61-2E0F-49C7-A234-181E3C29040A}" destId="{059B86C2-CB30-44DB-A4BD-183F82537A90}" srcOrd="0" destOrd="0" presId="urn:microsoft.com/office/officeart/2005/8/layout/arrow4"/>
    <dgm:cxn modelId="{BB2FAD32-D885-4CFA-8D03-B6D39F4335A3}" type="presOf" srcId="{07E2E12C-6A0A-4E85-9B3B-C939FA28CA0E}" destId="{6FA82882-C40B-4D0E-96B3-4A3ECEE57C52}" srcOrd="0" destOrd="0" presId="urn:microsoft.com/office/officeart/2005/8/layout/arrow4"/>
    <dgm:cxn modelId="{216A2972-2518-460B-93D8-E4A51AF82304}" type="presOf" srcId="{89474B95-6D47-4AA3-9E76-C024D5CDF0FF}" destId="{454A6717-3542-49B3-8D36-318044E3E643}" srcOrd="0" destOrd="0" presId="urn:microsoft.com/office/officeart/2005/8/layout/arrow4"/>
    <dgm:cxn modelId="{25D431B9-5D53-44C2-848C-CA0C61F984B9}" srcId="{DAD62F61-2E0F-49C7-A234-181E3C29040A}" destId="{89474B95-6D47-4AA3-9E76-C024D5CDF0FF}" srcOrd="0" destOrd="0" parTransId="{6A66213B-582F-40F9-B66F-D396AEE6476C}" sibTransId="{5A9E796E-5BBC-4524-97FF-3AEAE193D775}"/>
    <dgm:cxn modelId="{5743DDE9-5F47-4BA8-8FC6-EF05502DCBCF}" srcId="{DAD62F61-2E0F-49C7-A234-181E3C29040A}" destId="{07E2E12C-6A0A-4E85-9B3B-C939FA28CA0E}" srcOrd="1" destOrd="0" parTransId="{3D005229-5A27-4BEA-9F61-01AA939508E7}" sibTransId="{810C07AA-3C96-49FE-A457-EDF2033DF3A5}"/>
    <dgm:cxn modelId="{82132440-5C10-48F3-8B05-E7A8A7C41760}" type="presParOf" srcId="{059B86C2-CB30-44DB-A4BD-183F82537A90}" destId="{52BAE028-1661-42E8-B929-4B09D4F8F3E1}" srcOrd="0" destOrd="0" presId="urn:microsoft.com/office/officeart/2005/8/layout/arrow4"/>
    <dgm:cxn modelId="{0CAEB06A-27A4-4249-9AB6-58ABDE91C251}" type="presParOf" srcId="{059B86C2-CB30-44DB-A4BD-183F82537A90}" destId="{454A6717-3542-49B3-8D36-318044E3E643}" srcOrd="1" destOrd="0" presId="urn:microsoft.com/office/officeart/2005/8/layout/arrow4"/>
    <dgm:cxn modelId="{A93F25AC-763C-4E73-BC3C-D41403B1527A}" type="presParOf" srcId="{059B86C2-CB30-44DB-A4BD-183F82537A90}" destId="{659F6C9A-54D2-41E0-8A54-390973F30616}" srcOrd="2" destOrd="0" presId="urn:microsoft.com/office/officeart/2005/8/layout/arrow4"/>
    <dgm:cxn modelId="{DB978B32-3A90-41D1-99AF-7687694FAED7}" type="presParOf" srcId="{059B86C2-CB30-44DB-A4BD-183F82537A90}" destId="{6FA82882-C40B-4D0E-96B3-4A3ECEE57C52}" srcOrd="3"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AD62F61-2E0F-49C7-A234-181E3C29040A}" type="doc">
      <dgm:prSet loTypeId="urn:microsoft.com/office/officeart/2005/8/layout/arrow4" loCatId="process" qsTypeId="urn:microsoft.com/office/officeart/2005/8/quickstyle/simple1" qsCatId="simple" csTypeId="urn:microsoft.com/office/officeart/2005/8/colors/accent1_2" csCatId="accent1" phldr="1"/>
      <dgm:spPr/>
      <dgm:t>
        <a:bodyPr/>
        <a:lstStyle/>
        <a:p>
          <a:endParaRPr lang="de-DE"/>
        </a:p>
      </dgm:t>
    </dgm:pt>
    <dgm:pt modelId="{89474B95-6D47-4AA3-9E76-C024D5CDF0FF}">
      <dgm:prSet phldrT="[Text]" custT="1"/>
      <dgm:spPr/>
      <dgm:t>
        <a:bodyPr/>
        <a:lstStyle/>
        <a:p>
          <a:r>
            <a:rPr lang="de-DE" sz="1600" dirty="0">
              <a:latin typeface="Segoe UI" panose="020B0502040204020203" pitchFamily="34" charset="0"/>
              <a:cs typeface="Segoe UI" panose="020B0502040204020203" pitchFamily="34" charset="0"/>
            </a:rPr>
            <a:t>Kaufungen: Hebesatz 550</a:t>
          </a:r>
        </a:p>
        <a:p>
          <a:r>
            <a:rPr lang="de-DE" sz="1600" dirty="0">
              <a:latin typeface="Segoe UI" panose="020B0502040204020203" pitchFamily="34" charset="0"/>
              <a:cs typeface="Segoe UI" panose="020B0502040204020203" pitchFamily="34" charset="0"/>
            </a:rPr>
            <a:t>Ahnatal: Hebesatz 535</a:t>
          </a:r>
        </a:p>
      </dgm:t>
    </dgm:pt>
    <dgm:pt modelId="{6A66213B-582F-40F9-B66F-D396AEE6476C}" type="parTrans" cxnId="{25D431B9-5D53-44C2-848C-CA0C61F984B9}">
      <dgm:prSet/>
      <dgm:spPr/>
      <dgm:t>
        <a:bodyPr/>
        <a:lstStyle/>
        <a:p>
          <a:endParaRPr lang="de-DE"/>
        </a:p>
      </dgm:t>
    </dgm:pt>
    <dgm:pt modelId="{5A9E796E-5BBC-4524-97FF-3AEAE193D775}" type="sibTrans" cxnId="{25D431B9-5D53-44C2-848C-CA0C61F984B9}">
      <dgm:prSet/>
      <dgm:spPr/>
      <dgm:t>
        <a:bodyPr/>
        <a:lstStyle/>
        <a:p>
          <a:endParaRPr lang="de-DE"/>
        </a:p>
      </dgm:t>
    </dgm:pt>
    <dgm:pt modelId="{07E2E12C-6A0A-4E85-9B3B-C939FA28CA0E}">
      <dgm:prSet phldrT="[Text]" custT="1"/>
      <dgm:spPr/>
      <dgm:t>
        <a:bodyPr/>
        <a:lstStyle/>
        <a:p>
          <a:r>
            <a:rPr lang="de-DE" sz="1600" dirty="0">
              <a:latin typeface="Segoe UI" panose="020B0502040204020203" pitchFamily="34" charset="0"/>
              <a:cs typeface="Segoe UI" panose="020B0502040204020203" pitchFamily="34" charset="0"/>
            </a:rPr>
            <a:t>Beselich: Hebesatz 305</a:t>
          </a:r>
        </a:p>
      </dgm:t>
    </dgm:pt>
    <dgm:pt modelId="{3D005229-5A27-4BEA-9F61-01AA939508E7}" type="parTrans" cxnId="{5743DDE9-5F47-4BA8-8FC6-EF05502DCBCF}">
      <dgm:prSet/>
      <dgm:spPr/>
      <dgm:t>
        <a:bodyPr/>
        <a:lstStyle/>
        <a:p>
          <a:endParaRPr lang="de-DE"/>
        </a:p>
      </dgm:t>
    </dgm:pt>
    <dgm:pt modelId="{810C07AA-3C96-49FE-A457-EDF2033DF3A5}" type="sibTrans" cxnId="{5743DDE9-5F47-4BA8-8FC6-EF05502DCBCF}">
      <dgm:prSet/>
      <dgm:spPr/>
      <dgm:t>
        <a:bodyPr/>
        <a:lstStyle/>
        <a:p>
          <a:endParaRPr lang="de-DE"/>
        </a:p>
      </dgm:t>
    </dgm:pt>
    <dgm:pt modelId="{059B86C2-CB30-44DB-A4BD-183F82537A90}" type="pres">
      <dgm:prSet presAssocID="{DAD62F61-2E0F-49C7-A234-181E3C29040A}" presName="compositeShape" presStyleCnt="0">
        <dgm:presLayoutVars>
          <dgm:chMax val="2"/>
          <dgm:dir/>
          <dgm:resizeHandles val="exact"/>
        </dgm:presLayoutVars>
      </dgm:prSet>
      <dgm:spPr/>
    </dgm:pt>
    <dgm:pt modelId="{52BAE028-1661-42E8-B929-4B09D4F8F3E1}" type="pres">
      <dgm:prSet presAssocID="{89474B95-6D47-4AA3-9E76-C024D5CDF0FF}" presName="upArrow" presStyleLbl="node1" presStyleIdx="0" presStyleCnt="2" custScaleX="33577" custScaleY="46708" custLinFactX="100000" custLinFactNeighborX="141099" custLinFactNeighborY="-3872"/>
      <dgm:spPr>
        <a:solidFill>
          <a:srgbClr val="C00000"/>
        </a:solidFill>
      </dgm:spPr>
    </dgm:pt>
    <dgm:pt modelId="{454A6717-3542-49B3-8D36-318044E3E643}" type="pres">
      <dgm:prSet presAssocID="{89474B95-6D47-4AA3-9E76-C024D5CDF0FF}" presName="upArrowText" presStyleLbl="revTx" presStyleIdx="0" presStyleCnt="2" custScaleX="143269" custLinFactNeighborX="0">
        <dgm:presLayoutVars>
          <dgm:chMax val="0"/>
          <dgm:bulletEnabled val="1"/>
        </dgm:presLayoutVars>
      </dgm:prSet>
      <dgm:spPr/>
    </dgm:pt>
    <dgm:pt modelId="{659F6C9A-54D2-41E0-8A54-390973F30616}" type="pres">
      <dgm:prSet presAssocID="{07E2E12C-6A0A-4E85-9B3B-C939FA28CA0E}" presName="downArrow" presStyleLbl="node1" presStyleIdx="1" presStyleCnt="2" custScaleX="33577" custScaleY="46708" custLinFactX="100000" custLinFactNeighborX="111099" custLinFactNeighborY="-12539"/>
      <dgm:spPr>
        <a:solidFill>
          <a:srgbClr val="60A500"/>
        </a:solidFill>
      </dgm:spPr>
    </dgm:pt>
    <dgm:pt modelId="{6FA82882-C40B-4D0E-96B3-4A3ECEE57C52}" type="pres">
      <dgm:prSet presAssocID="{07E2E12C-6A0A-4E85-9B3B-C939FA28CA0E}" presName="downArrowText" presStyleLbl="revTx" presStyleIdx="1" presStyleCnt="2" custScaleX="125167" custLinFactNeighborX="-26875" custLinFactNeighborY="-7861">
        <dgm:presLayoutVars>
          <dgm:chMax val="0"/>
          <dgm:bulletEnabled val="1"/>
        </dgm:presLayoutVars>
      </dgm:prSet>
      <dgm:spPr/>
    </dgm:pt>
  </dgm:ptLst>
  <dgm:cxnLst>
    <dgm:cxn modelId="{0C2B9C17-B558-4154-88F7-087086B53BF5}" type="presOf" srcId="{DAD62F61-2E0F-49C7-A234-181E3C29040A}" destId="{059B86C2-CB30-44DB-A4BD-183F82537A90}" srcOrd="0" destOrd="0" presId="urn:microsoft.com/office/officeart/2005/8/layout/arrow4"/>
    <dgm:cxn modelId="{BB2FAD32-D885-4CFA-8D03-B6D39F4335A3}" type="presOf" srcId="{07E2E12C-6A0A-4E85-9B3B-C939FA28CA0E}" destId="{6FA82882-C40B-4D0E-96B3-4A3ECEE57C52}" srcOrd="0" destOrd="0" presId="urn:microsoft.com/office/officeart/2005/8/layout/arrow4"/>
    <dgm:cxn modelId="{216A2972-2518-460B-93D8-E4A51AF82304}" type="presOf" srcId="{89474B95-6D47-4AA3-9E76-C024D5CDF0FF}" destId="{454A6717-3542-49B3-8D36-318044E3E643}" srcOrd="0" destOrd="0" presId="urn:microsoft.com/office/officeart/2005/8/layout/arrow4"/>
    <dgm:cxn modelId="{25D431B9-5D53-44C2-848C-CA0C61F984B9}" srcId="{DAD62F61-2E0F-49C7-A234-181E3C29040A}" destId="{89474B95-6D47-4AA3-9E76-C024D5CDF0FF}" srcOrd="0" destOrd="0" parTransId="{6A66213B-582F-40F9-B66F-D396AEE6476C}" sibTransId="{5A9E796E-5BBC-4524-97FF-3AEAE193D775}"/>
    <dgm:cxn modelId="{5743DDE9-5F47-4BA8-8FC6-EF05502DCBCF}" srcId="{DAD62F61-2E0F-49C7-A234-181E3C29040A}" destId="{07E2E12C-6A0A-4E85-9B3B-C939FA28CA0E}" srcOrd="1" destOrd="0" parTransId="{3D005229-5A27-4BEA-9F61-01AA939508E7}" sibTransId="{810C07AA-3C96-49FE-A457-EDF2033DF3A5}"/>
    <dgm:cxn modelId="{82132440-5C10-48F3-8B05-E7A8A7C41760}" type="presParOf" srcId="{059B86C2-CB30-44DB-A4BD-183F82537A90}" destId="{52BAE028-1661-42E8-B929-4B09D4F8F3E1}" srcOrd="0" destOrd="0" presId="urn:microsoft.com/office/officeart/2005/8/layout/arrow4"/>
    <dgm:cxn modelId="{0CAEB06A-27A4-4249-9AB6-58ABDE91C251}" type="presParOf" srcId="{059B86C2-CB30-44DB-A4BD-183F82537A90}" destId="{454A6717-3542-49B3-8D36-318044E3E643}" srcOrd="1" destOrd="0" presId="urn:microsoft.com/office/officeart/2005/8/layout/arrow4"/>
    <dgm:cxn modelId="{A93F25AC-763C-4E73-BC3C-D41403B1527A}" type="presParOf" srcId="{059B86C2-CB30-44DB-A4BD-183F82537A90}" destId="{659F6C9A-54D2-41E0-8A54-390973F30616}" srcOrd="2" destOrd="0" presId="urn:microsoft.com/office/officeart/2005/8/layout/arrow4"/>
    <dgm:cxn modelId="{DB978B32-3A90-41D1-99AF-7687694FAED7}" type="presParOf" srcId="{059B86C2-CB30-44DB-A4BD-183F82537A90}" destId="{6FA82882-C40B-4D0E-96B3-4A3ECEE57C52}" srcOrd="3" destOrd="0" presId="urn:microsoft.com/office/officeart/2005/8/layout/arrow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09C9FB-4CA0-4F98-89B5-88D511BECB1E}">
      <dsp:nvSpPr>
        <dsp:cNvPr id="0" name=""/>
        <dsp:cNvSpPr/>
      </dsp:nvSpPr>
      <dsp:spPr>
        <a:xfrm>
          <a:off x="1027" y="695784"/>
          <a:ext cx="1153381" cy="448211"/>
        </a:xfrm>
        <a:prstGeom prst="roundRect">
          <a:avLst>
            <a:gd name="adj" fmla="val 10000"/>
          </a:avLst>
        </a:prstGeom>
        <a:solidFill>
          <a:srgbClr val="FFCE00"/>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p>
      </dsp:txBody>
      <dsp:txXfrm>
        <a:off x="14155" y="708912"/>
        <a:ext cx="1127125" cy="421955"/>
      </dsp:txXfrm>
    </dsp:sp>
    <dsp:sp modelId="{1C074956-F151-4E3B-96CE-B987C1D87B0F}">
      <dsp:nvSpPr>
        <dsp:cNvPr id="0" name=""/>
        <dsp:cNvSpPr/>
      </dsp:nvSpPr>
      <dsp:spPr>
        <a:xfrm>
          <a:off x="116365"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FFCE00"/>
          </a:solidFill>
          <a:prstDash val="solid"/>
        </a:ln>
        <a:effectLst/>
      </dsp:spPr>
      <dsp:style>
        <a:lnRef idx="2">
          <a:scrgbClr r="0" g="0" b="0"/>
        </a:lnRef>
        <a:fillRef idx="0">
          <a:scrgbClr r="0" g="0" b="0"/>
        </a:fillRef>
        <a:effectRef idx="0">
          <a:scrgbClr r="0" g="0" b="0"/>
        </a:effectRef>
        <a:fontRef idx="minor"/>
      </dsp:style>
    </dsp:sp>
    <dsp:sp modelId="{0207C33F-1BF8-4180-A175-7933073ACACD}">
      <dsp:nvSpPr>
        <dsp:cNvPr id="0" name=""/>
        <dsp:cNvSpPr/>
      </dsp:nvSpPr>
      <dsp:spPr>
        <a:xfrm>
          <a:off x="231703"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a:solidFill>
              <a:schemeClr val="tx2">
                <a:lumMod val="50000"/>
              </a:schemeClr>
            </a:solidFill>
          </a:endParaRPr>
        </a:p>
      </dsp:txBody>
      <dsp:txXfrm>
        <a:off x="244707" y="1269052"/>
        <a:ext cx="1032702" cy="417994"/>
      </dsp:txXfrm>
    </dsp:sp>
    <dsp:sp modelId="{30687506-0EE7-4789-A878-2B7CA0ED063E}">
      <dsp:nvSpPr>
        <dsp:cNvPr id="0" name=""/>
        <dsp:cNvSpPr/>
      </dsp:nvSpPr>
      <dsp:spPr>
        <a:xfrm>
          <a:off x="116365"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FFCE00"/>
          </a:solidFill>
          <a:prstDash val="solid"/>
        </a:ln>
        <a:effectLst/>
      </dsp:spPr>
      <dsp:style>
        <a:lnRef idx="2">
          <a:scrgbClr r="0" g="0" b="0"/>
        </a:lnRef>
        <a:fillRef idx="0">
          <a:scrgbClr r="0" g="0" b="0"/>
        </a:fillRef>
        <a:effectRef idx="0">
          <a:scrgbClr r="0" g="0" b="0"/>
        </a:effectRef>
        <a:fontRef idx="minor"/>
      </dsp:style>
    </dsp:sp>
    <dsp:sp modelId="{1225FA39-5ECB-40A8-95F9-98AEE1B73E70}">
      <dsp:nvSpPr>
        <dsp:cNvPr id="0" name=""/>
        <dsp:cNvSpPr/>
      </dsp:nvSpPr>
      <dsp:spPr>
        <a:xfrm>
          <a:off x="231703"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44707" y="1825107"/>
        <a:ext cx="1032702" cy="417994"/>
      </dsp:txXfrm>
    </dsp:sp>
    <dsp:sp modelId="{4A830232-A12B-4D17-8850-4354B6F15C91}">
      <dsp:nvSpPr>
        <dsp:cNvPr id="0" name=""/>
        <dsp:cNvSpPr/>
      </dsp:nvSpPr>
      <dsp:spPr>
        <a:xfrm>
          <a:off x="116365"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FFCE00"/>
          </a:solidFill>
          <a:prstDash val="solid"/>
        </a:ln>
        <a:effectLst/>
      </dsp:spPr>
      <dsp:style>
        <a:lnRef idx="2">
          <a:scrgbClr r="0" g="0" b="0"/>
        </a:lnRef>
        <a:fillRef idx="0">
          <a:scrgbClr r="0" g="0" b="0"/>
        </a:fillRef>
        <a:effectRef idx="0">
          <a:scrgbClr r="0" g="0" b="0"/>
        </a:effectRef>
        <a:fontRef idx="minor"/>
      </dsp:style>
    </dsp:sp>
    <dsp:sp modelId="{2209FD85-CB88-4F00-BD2C-F32332C37FCC}">
      <dsp:nvSpPr>
        <dsp:cNvPr id="0" name=""/>
        <dsp:cNvSpPr/>
      </dsp:nvSpPr>
      <dsp:spPr>
        <a:xfrm>
          <a:off x="231703"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44707" y="2381162"/>
        <a:ext cx="1032702" cy="417994"/>
      </dsp:txXfrm>
    </dsp:sp>
    <dsp:sp modelId="{399D773A-E941-4311-9674-45D295C7268B}">
      <dsp:nvSpPr>
        <dsp:cNvPr id="0" name=""/>
        <dsp:cNvSpPr/>
      </dsp:nvSpPr>
      <dsp:spPr>
        <a:xfrm>
          <a:off x="116365"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FFCE00"/>
          </a:solidFill>
          <a:prstDash val="solid"/>
        </a:ln>
        <a:effectLst/>
      </dsp:spPr>
      <dsp:style>
        <a:lnRef idx="2">
          <a:scrgbClr r="0" g="0" b="0"/>
        </a:lnRef>
        <a:fillRef idx="0">
          <a:scrgbClr r="0" g="0" b="0"/>
        </a:fillRef>
        <a:effectRef idx="0">
          <a:scrgbClr r="0" g="0" b="0"/>
        </a:effectRef>
        <a:fontRef idx="minor"/>
      </dsp:style>
    </dsp:sp>
    <dsp:sp modelId="{65FB8DC3-FB78-4920-BA17-9CA92044A3CE}">
      <dsp:nvSpPr>
        <dsp:cNvPr id="0" name=""/>
        <dsp:cNvSpPr/>
      </dsp:nvSpPr>
      <dsp:spPr>
        <a:xfrm>
          <a:off x="231703"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44707" y="2937217"/>
        <a:ext cx="1032702" cy="417994"/>
      </dsp:txXfrm>
    </dsp:sp>
    <dsp:sp modelId="{F48165B2-66A4-4E12-9653-B9938628F857}">
      <dsp:nvSpPr>
        <dsp:cNvPr id="0" name=""/>
        <dsp:cNvSpPr/>
      </dsp:nvSpPr>
      <dsp:spPr>
        <a:xfrm>
          <a:off x="1378514" y="695784"/>
          <a:ext cx="1153381" cy="448211"/>
        </a:xfrm>
        <a:prstGeom prst="roundRect">
          <a:avLst>
            <a:gd name="adj" fmla="val 10000"/>
          </a:avLst>
        </a:prstGeom>
        <a:solidFill>
          <a:srgbClr val="58585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1391642" y="708912"/>
        <a:ext cx="1127125" cy="421955"/>
      </dsp:txXfrm>
    </dsp:sp>
    <dsp:sp modelId="{224BFDB0-2BD9-4698-B538-A3054FAA2E61}">
      <dsp:nvSpPr>
        <dsp:cNvPr id="0" name=""/>
        <dsp:cNvSpPr/>
      </dsp:nvSpPr>
      <dsp:spPr>
        <a:xfrm>
          <a:off x="1493852"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58585A"/>
          </a:solidFill>
          <a:prstDash val="solid"/>
        </a:ln>
        <a:effectLst/>
      </dsp:spPr>
      <dsp:style>
        <a:lnRef idx="2">
          <a:scrgbClr r="0" g="0" b="0"/>
        </a:lnRef>
        <a:fillRef idx="0">
          <a:scrgbClr r="0" g="0" b="0"/>
        </a:fillRef>
        <a:effectRef idx="0">
          <a:scrgbClr r="0" g="0" b="0"/>
        </a:effectRef>
        <a:fontRef idx="minor"/>
      </dsp:style>
    </dsp:sp>
    <dsp:sp modelId="{9669ED94-F515-4273-8DA3-0E73E5AA3406}">
      <dsp:nvSpPr>
        <dsp:cNvPr id="0" name=""/>
        <dsp:cNvSpPr/>
      </dsp:nvSpPr>
      <dsp:spPr>
        <a:xfrm>
          <a:off x="1609190"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58585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1622194" y="1269052"/>
        <a:ext cx="1032702" cy="417994"/>
      </dsp:txXfrm>
    </dsp:sp>
    <dsp:sp modelId="{D9D8FC6F-454C-40D8-A1FA-1CCBBCB04006}">
      <dsp:nvSpPr>
        <dsp:cNvPr id="0" name=""/>
        <dsp:cNvSpPr/>
      </dsp:nvSpPr>
      <dsp:spPr>
        <a:xfrm>
          <a:off x="1493852"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58585A"/>
          </a:solidFill>
          <a:prstDash val="solid"/>
        </a:ln>
        <a:effectLst/>
      </dsp:spPr>
      <dsp:style>
        <a:lnRef idx="2">
          <a:scrgbClr r="0" g="0" b="0"/>
        </a:lnRef>
        <a:fillRef idx="0">
          <a:scrgbClr r="0" g="0" b="0"/>
        </a:fillRef>
        <a:effectRef idx="0">
          <a:scrgbClr r="0" g="0" b="0"/>
        </a:effectRef>
        <a:fontRef idx="minor"/>
      </dsp:style>
    </dsp:sp>
    <dsp:sp modelId="{65F72967-1A96-48F1-9276-31B27DA1A431}">
      <dsp:nvSpPr>
        <dsp:cNvPr id="0" name=""/>
        <dsp:cNvSpPr/>
      </dsp:nvSpPr>
      <dsp:spPr>
        <a:xfrm>
          <a:off x="1609190"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58585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a:solidFill>
              <a:schemeClr val="tx2">
                <a:lumMod val="50000"/>
              </a:schemeClr>
            </a:solidFill>
          </a:endParaRPr>
        </a:p>
      </dsp:txBody>
      <dsp:txXfrm>
        <a:off x="1622194" y="1825107"/>
        <a:ext cx="1032702" cy="417994"/>
      </dsp:txXfrm>
    </dsp:sp>
    <dsp:sp modelId="{66B1AC0C-5633-4E1F-B1E1-7411456AD845}">
      <dsp:nvSpPr>
        <dsp:cNvPr id="0" name=""/>
        <dsp:cNvSpPr/>
      </dsp:nvSpPr>
      <dsp:spPr>
        <a:xfrm>
          <a:off x="1493852"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58585A"/>
          </a:solidFill>
          <a:prstDash val="solid"/>
        </a:ln>
        <a:effectLst/>
      </dsp:spPr>
      <dsp:style>
        <a:lnRef idx="2">
          <a:scrgbClr r="0" g="0" b="0"/>
        </a:lnRef>
        <a:fillRef idx="0">
          <a:scrgbClr r="0" g="0" b="0"/>
        </a:fillRef>
        <a:effectRef idx="0">
          <a:scrgbClr r="0" g="0" b="0"/>
        </a:effectRef>
        <a:fontRef idx="minor"/>
      </dsp:style>
    </dsp:sp>
    <dsp:sp modelId="{0390AC8F-19CE-4D5A-A0CA-2D3A01C12735}">
      <dsp:nvSpPr>
        <dsp:cNvPr id="0" name=""/>
        <dsp:cNvSpPr/>
      </dsp:nvSpPr>
      <dsp:spPr>
        <a:xfrm>
          <a:off x="1609190"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58585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a:solidFill>
              <a:schemeClr val="tx2">
                <a:lumMod val="50000"/>
              </a:schemeClr>
            </a:solidFill>
          </a:endParaRPr>
        </a:p>
      </dsp:txBody>
      <dsp:txXfrm>
        <a:off x="1622194" y="2381162"/>
        <a:ext cx="1032702" cy="417994"/>
      </dsp:txXfrm>
    </dsp:sp>
    <dsp:sp modelId="{A3453A78-4666-44ED-80D8-E946FADC3FCD}">
      <dsp:nvSpPr>
        <dsp:cNvPr id="0" name=""/>
        <dsp:cNvSpPr/>
      </dsp:nvSpPr>
      <dsp:spPr>
        <a:xfrm>
          <a:off x="1493852"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58585A"/>
          </a:solidFill>
          <a:prstDash val="solid"/>
        </a:ln>
        <a:effectLst/>
      </dsp:spPr>
      <dsp:style>
        <a:lnRef idx="2">
          <a:scrgbClr r="0" g="0" b="0"/>
        </a:lnRef>
        <a:fillRef idx="0">
          <a:scrgbClr r="0" g="0" b="0"/>
        </a:fillRef>
        <a:effectRef idx="0">
          <a:scrgbClr r="0" g="0" b="0"/>
        </a:effectRef>
        <a:fontRef idx="minor"/>
      </dsp:style>
    </dsp:sp>
    <dsp:sp modelId="{E2AF8A85-595A-49A4-A3B2-45A45BF26909}">
      <dsp:nvSpPr>
        <dsp:cNvPr id="0" name=""/>
        <dsp:cNvSpPr/>
      </dsp:nvSpPr>
      <dsp:spPr>
        <a:xfrm>
          <a:off x="1609190"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58585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a:solidFill>
              <a:schemeClr val="tx2">
                <a:lumMod val="50000"/>
              </a:schemeClr>
            </a:solidFill>
          </a:endParaRPr>
        </a:p>
      </dsp:txBody>
      <dsp:txXfrm>
        <a:off x="1622194" y="2937217"/>
        <a:ext cx="1032702" cy="417994"/>
      </dsp:txXfrm>
    </dsp:sp>
    <dsp:sp modelId="{33FCB870-59AE-41E7-897C-25EB4D89D6A8}">
      <dsp:nvSpPr>
        <dsp:cNvPr id="0" name=""/>
        <dsp:cNvSpPr/>
      </dsp:nvSpPr>
      <dsp:spPr>
        <a:xfrm>
          <a:off x="2756001" y="695784"/>
          <a:ext cx="1153381" cy="448211"/>
        </a:xfrm>
        <a:prstGeom prst="roundRect">
          <a:avLst>
            <a:gd name="adj" fmla="val 10000"/>
          </a:avLst>
        </a:prstGeom>
        <a:solidFill>
          <a:srgbClr val="76B82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2769129" y="708912"/>
        <a:ext cx="1127125" cy="421955"/>
      </dsp:txXfrm>
    </dsp:sp>
    <dsp:sp modelId="{481ED448-44C4-46A8-997B-67DAB7FD3827}">
      <dsp:nvSpPr>
        <dsp:cNvPr id="0" name=""/>
        <dsp:cNvSpPr/>
      </dsp:nvSpPr>
      <dsp:spPr>
        <a:xfrm>
          <a:off x="2871339"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76B82A"/>
          </a:solidFill>
          <a:prstDash val="solid"/>
        </a:ln>
        <a:effectLst/>
      </dsp:spPr>
      <dsp:style>
        <a:lnRef idx="2">
          <a:scrgbClr r="0" g="0" b="0"/>
        </a:lnRef>
        <a:fillRef idx="0">
          <a:scrgbClr r="0" g="0" b="0"/>
        </a:fillRef>
        <a:effectRef idx="0">
          <a:scrgbClr r="0" g="0" b="0"/>
        </a:effectRef>
        <a:fontRef idx="minor"/>
      </dsp:style>
    </dsp:sp>
    <dsp:sp modelId="{15AC2BDE-E774-4611-A405-E8170409DD74}">
      <dsp:nvSpPr>
        <dsp:cNvPr id="0" name=""/>
        <dsp:cNvSpPr/>
      </dsp:nvSpPr>
      <dsp:spPr>
        <a:xfrm>
          <a:off x="2986678"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76B82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999682" y="1269052"/>
        <a:ext cx="1032702" cy="417994"/>
      </dsp:txXfrm>
    </dsp:sp>
    <dsp:sp modelId="{D34A1E70-4AD1-4552-B1EC-4605E472409B}">
      <dsp:nvSpPr>
        <dsp:cNvPr id="0" name=""/>
        <dsp:cNvSpPr/>
      </dsp:nvSpPr>
      <dsp:spPr>
        <a:xfrm>
          <a:off x="2871339"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76B82A"/>
          </a:solidFill>
          <a:prstDash val="solid"/>
        </a:ln>
        <a:effectLst/>
      </dsp:spPr>
      <dsp:style>
        <a:lnRef idx="2">
          <a:scrgbClr r="0" g="0" b="0"/>
        </a:lnRef>
        <a:fillRef idx="0">
          <a:scrgbClr r="0" g="0" b="0"/>
        </a:fillRef>
        <a:effectRef idx="0">
          <a:scrgbClr r="0" g="0" b="0"/>
        </a:effectRef>
        <a:fontRef idx="minor"/>
      </dsp:style>
    </dsp:sp>
    <dsp:sp modelId="{E509ECAD-42A9-4874-AF04-0A4EE3640267}">
      <dsp:nvSpPr>
        <dsp:cNvPr id="0" name=""/>
        <dsp:cNvSpPr/>
      </dsp:nvSpPr>
      <dsp:spPr>
        <a:xfrm>
          <a:off x="2986678"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76B82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999682" y="1825107"/>
        <a:ext cx="1032702" cy="417994"/>
      </dsp:txXfrm>
    </dsp:sp>
    <dsp:sp modelId="{59AF38E3-BEB3-4DF3-9498-7EFC57BEC35D}">
      <dsp:nvSpPr>
        <dsp:cNvPr id="0" name=""/>
        <dsp:cNvSpPr/>
      </dsp:nvSpPr>
      <dsp:spPr>
        <a:xfrm>
          <a:off x="2871339"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76B82A"/>
          </a:solidFill>
          <a:prstDash val="solid"/>
        </a:ln>
        <a:effectLst/>
      </dsp:spPr>
      <dsp:style>
        <a:lnRef idx="2">
          <a:scrgbClr r="0" g="0" b="0"/>
        </a:lnRef>
        <a:fillRef idx="0">
          <a:scrgbClr r="0" g="0" b="0"/>
        </a:fillRef>
        <a:effectRef idx="0">
          <a:scrgbClr r="0" g="0" b="0"/>
        </a:effectRef>
        <a:fontRef idx="minor"/>
      </dsp:style>
    </dsp:sp>
    <dsp:sp modelId="{1436CEBD-47F4-450B-8F0F-4525B1794ED3}">
      <dsp:nvSpPr>
        <dsp:cNvPr id="0" name=""/>
        <dsp:cNvSpPr/>
      </dsp:nvSpPr>
      <dsp:spPr>
        <a:xfrm>
          <a:off x="2986678"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76B82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999682" y="2381162"/>
        <a:ext cx="1032702" cy="417994"/>
      </dsp:txXfrm>
    </dsp:sp>
    <dsp:sp modelId="{D92BD92C-349D-4476-8081-CF5F6D7B50D7}">
      <dsp:nvSpPr>
        <dsp:cNvPr id="0" name=""/>
        <dsp:cNvSpPr/>
      </dsp:nvSpPr>
      <dsp:spPr>
        <a:xfrm>
          <a:off x="2871339"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76B82A"/>
          </a:solidFill>
          <a:prstDash val="solid"/>
        </a:ln>
        <a:effectLst/>
      </dsp:spPr>
      <dsp:style>
        <a:lnRef idx="2">
          <a:scrgbClr r="0" g="0" b="0"/>
        </a:lnRef>
        <a:fillRef idx="0">
          <a:scrgbClr r="0" g="0" b="0"/>
        </a:fillRef>
        <a:effectRef idx="0">
          <a:scrgbClr r="0" g="0" b="0"/>
        </a:effectRef>
        <a:fontRef idx="minor"/>
      </dsp:style>
    </dsp:sp>
    <dsp:sp modelId="{2F14CAC2-06CC-4064-A807-2A686A3DB3C2}">
      <dsp:nvSpPr>
        <dsp:cNvPr id="0" name=""/>
        <dsp:cNvSpPr/>
      </dsp:nvSpPr>
      <dsp:spPr>
        <a:xfrm>
          <a:off x="2986678"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76B82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999682" y="2937217"/>
        <a:ext cx="1032702" cy="417994"/>
      </dsp:txXfrm>
    </dsp:sp>
    <dsp:sp modelId="{90A5ACA8-9C1B-4B51-8440-01E52308E9BF}">
      <dsp:nvSpPr>
        <dsp:cNvPr id="0" name=""/>
        <dsp:cNvSpPr/>
      </dsp:nvSpPr>
      <dsp:spPr>
        <a:xfrm>
          <a:off x="4133488" y="695784"/>
          <a:ext cx="1153381" cy="448211"/>
        </a:xfrm>
        <a:prstGeom prst="roundRect">
          <a:avLst>
            <a:gd name="adj" fmla="val 10000"/>
          </a:avLst>
        </a:prstGeom>
        <a:solidFill>
          <a:srgbClr val="E40D2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4146616" y="708912"/>
        <a:ext cx="1127125" cy="421955"/>
      </dsp:txXfrm>
    </dsp:sp>
    <dsp:sp modelId="{F6016909-890F-4D7E-9F53-D884E68AA30E}">
      <dsp:nvSpPr>
        <dsp:cNvPr id="0" name=""/>
        <dsp:cNvSpPr/>
      </dsp:nvSpPr>
      <dsp:spPr>
        <a:xfrm>
          <a:off x="4248827"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E40D2E"/>
          </a:solidFill>
          <a:prstDash val="solid"/>
        </a:ln>
        <a:effectLst/>
      </dsp:spPr>
      <dsp:style>
        <a:lnRef idx="2">
          <a:scrgbClr r="0" g="0" b="0"/>
        </a:lnRef>
        <a:fillRef idx="0">
          <a:scrgbClr r="0" g="0" b="0"/>
        </a:fillRef>
        <a:effectRef idx="0">
          <a:scrgbClr r="0" g="0" b="0"/>
        </a:effectRef>
        <a:fontRef idx="minor"/>
      </dsp:style>
    </dsp:sp>
    <dsp:sp modelId="{996FAFC5-BADD-446A-AADF-CF1DB8EC1A94}">
      <dsp:nvSpPr>
        <dsp:cNvPr id="0" name=""/>
        <dsp:cNvSpPr/>
      </dsp:nvSpPr>
      <dsp:spPr>
        <a:xfrm>
          <a:off x="4364165"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E40D2E"/>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4377169" y="1269052"/>
        <a:ext cx="1032702" cy="417994"/>
      </dsp:txXfrm>
    </dsp:sp>
    <dsp:sp modelId="{595990C0-FE06-46B0-ACC3-C1AA3C95D1FD}">
      <dsp:nvSpPr>
        <dsp:cNvPr id="0" name=""/>
        <dsp:cNvSpPr/>
      </dsp:nvSpPr>
      <dsp:spPr>
        <a:xfrm>
          <a:off x="4248827"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E40D2E"/>
          </a:solidFill>
          <a:prstDash val="solid"/>
        </a:ln>
        <a:effectLst/>
      </dsp:spPr>
      <dsp:style>
        <a:lnRef idx="2">
          <a:scrgbClr r="0" g="0" b="0"/>
        </a:lnRef>
        <a:fillRef idx="0">
          <a:scrgbClr r="0" g="0" b="0"/>
        </a:fillRef>
        <a:effectRef idx="0">
          <a:scrgbClr r="0" g="0" b="0"/>
        </a:effectRef>
        <a:fontRef idx="minor"/>
      </dsp:style>
    </dsp:sp>
    <dsp:sp modelId="{F3E59BCF-C780-4C04-A1CF-B338AB85F9F3}">
      <dsp:nvSpPr>
        <dsp:cNvPr id="0" name=""/>
        <dsp:cNvSpPr/>
      </dsp:nvSpPr>
      <dsp:spPr>
        <a:xfrm>
          <a:off x="4364165"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E40D2E"/>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4377169" y="1825107"/>
        <a:ext cx="1032702" cy="417994"/>
      </dsp:txXfrm>
    </dsp:sp>
    <dsp:sp modelId="{727A08B8-DC46-41B8-8051-A276CA79E885}">
      <dsp:nvSpPr>
        <dsp:cNvPr id="0" name=""/>
        <dsp:cNvSpPr/>
      </dsp:nvSpPr>
      <dsp:spPr>
        <a:xfrm>
          <a:off x="4248827"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E40D2E"/>
          </a:solidFill>
          <a:prstDash val="solid"/>
        </a:ln>
        <a:effectLst/>
      </dsp:spPr>
      <dsp:style>
        <a:lnRef idx="2">
          <a:scrgbClr r="0" g="0" b="0"/>
        </a:lnRef>
        <a:fillRef idx="0">
          <a:scrgbClr r="0" g="0" b="0"/>
        </a:fillRef>
        <a:effectRef idx="0">
          <a:scrgbClr r="0" g="0" b="0"/>
        </a:effectRef>
        <a:fontRef idx="minor"/>
      </dsp:style>
    </dsp:sp>
    <dsp:sp modelId="{0E554AC5-D3FC-404C-8C18-43B0FABE22CC}">
      <dsp:nvSpPr>
        <dsp:cNvPr id="0" name=""/>
        <dsp:cNvSpPr/>
      </dsp:nvSpPr>
      <dsp:spPr>
        <a:xfrm>
          <a:off x="4364165"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E40D2E"/>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4377169" y="2381162"/>
        <a:ext cx="1032702" cy="417994"/>
      </dsp:txXfrm>
    </dsp:sp>
    <dsp:sp modelId="{A981BEB0-3A6C-40DF-AA6C-0057F8DBB499}">
      <dsp:nvSpPr>
        <dsp:cNvPr id="0" name=""/>
        <dsp:cNvSpPr/>
      </dsp:nvSpPr>
      <dsp:spPr>
        <a:xfrm>
          <a:off x="4248827"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E40D2E"/>
          </a:solidFill>
          <a:prstDash val="solid"/>
        </a:ln>
        <a:effectLst/>
      </dsp:spPr>
      <dsp:style>
        <a:lnRef idx="2">
          <a:scrgbClr r="0" g="0" b="0"/>
        </a:lnRef>
        <a:fillRef idx="0">
          <a:scrgbClr r="0" g="0" b="0"/>
        </a:fillRef>
        <a:effectRef idx="0">
          <a:scrgbClr r="0" g="0" b="0"/>
        </a:effectRef>
        <a:fontRef idx="minor"/>
      </dsp:style>
    </dsp:sp>
    <dsp:sp modelId="{6956FE09-43A1-40F4-9908-2054E1E94984}">
      <dsp:nvSpPr>
        <dsp:cNvPr id="0" name=""/>
        <dsp:cNvSpPr/>
      </dsp:nvSpPr>
      <dsp:spPr>
        <a:xfrm>
          <a:off x="4364165"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E40D2E"/>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4377169" y="2937217"/>
        <a:ext cx="1032702" cy="417994"/>
      </dsp:txXfrm>
    </dsp:sp>
    <dsp:sp modelId="{E62D4BB0-52C8-405C-B267-1D20B590ED82}">
      <dsp:nvSpPr>
        <dsp:cNvPr id="0" name=""/>
        <dsp:cNvSpPr/>
      </dsp:nvSpPr>
      <dsp:spPr>
        <a:xfrm>
          <a:off x="5510975" y="695784"/>
          <a:ext cx="1153381" cy="448211"/>
        </a:xfrm>
        <a:prstGeom prst="roundRect">
          <a:avLst>
            <a:gd name="adj" fmla="val 10000"/>
          </a:avLst>
        </a:prstGeom>
        <a:solidFill>
          <a:srgbClr val="9F509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5524103" y="708912"/>
        <a:ext cx="1127125" cy="421955"/>
      </dsp:txXfrm>
    </dsp:sp>
    <dsp:sp modelId="{7F5D4881-112B-49E1-9776-4C5649E775D9}">
      <dsp:nvSpPr>
        <dsp:cNvPr id="0" name=""/>
        <dsp:cNvSpPr/>
      </dsp:nvSpPr>
      <dsp:spPr>
        <a:xfrm>
          <a:off x="5626314"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9F5098"/>
          </a:solidFill>
          <a:prstDash val="solid"/>
        </a:ln>
        <a:effectLst/>
      </dsp:spPr>
      <dsp:style>
        <a:lnRef idx="2">
          <a:scrgbClr r="0" g="0" b="0"/>
        </a:lnRef>
        <a:fillRef idx="0">
          <a:scrgbClr r="0" g="0" b="0"/>
        </a:fillRef>
        <a:effectRef idx="0">
          <a:scrgbClr r="0" g="0" b="0"/>
        </a:effectRef>
        <a:fontRef idx="minor"/>
      </dsp:style>
    </dsp:sp>
    <dsp:sp modelId="{4EA11BD1-C66A-4E3F-A73E-176C0C50E0D3}">
      <dsp:nvSpPr>
        <dsp:cNvPr id="0" name=""/>
        <dsp:cNvSpPr/>
      </dsp:nvSpPr>
      <dsp:spPr>
        <a:xfrm>
          <a:off x="5741652"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9F5098"/>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5754656" y="1269052"/>
        <a:ext cx="1032702" cy="417994"/>
      </dsp:txXfrm>
    </dsp:sp>
    <dsp:sp modelId="{63DF3A81-D181-435B-B857-534919D30B2D}">
      <dsp:nvSpPr>
        <dsp:cNvPr id="0" name=""/>
        <dsp:cNvSpPr/>
      </dsp:nvSpPr>
      <dsp:spPr>
        <a:xfrm>
          <a:off x="5626314"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9F5098"/>
          </a:solidFill>
          <a:prstDash val="solid"/>
        </a:ln>
        <a:effectLst/>
      </dsp:spPr>
      <dsp:style>
        <a:lnRef idx="2">
          <a:scrgbClr r="0" g="0" b="0"/>
        </a:lnRef>
        <a:fillRef idx="0">
          <a:scrgbClr r="0" g="0" b="0"/>
        </a:fillRef>
        <a:effectRef idx="0">
          <a:scrgbClr r="0" g="0" b="0"/>
        </a:effectRef>
        <a:fontRef idx="minor"/>
      </dsp:style>
    </dsp:sp>
    <dsp:sp modelId="{071AD582-E511-4177-B6BB-093DF56484A6}">
      <dsp:nvSpPr>
        <dsp:cNvPr id="0" name=""/>
        <dsp:cNvSpPr/>
      </dsp:nvSpPr>
      <dsp:spPr>
        <a:xfrm>
          <a:off x="5741652"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9F5098"/>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5754656" y="1825107"/>
        <a:ext cx="1032702" cy="417994"/>
      </dsp:txXfrm>
    </dsp:sp>
    <dsp:sp modelId="{C3EFDAD2-5E92-4E07-916A-D95CCE33207F}">
      <dsp:nvSpPr>
        <dsp:cNvPr id="0" name=""/>
        <dsp:cNvSpPr/>
      </dsp:nvSpPr>
      <dsp:spPr>
        <a:xfrm>
          <a:off x="5626314"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9F5098"/>
          </a:solidFill>
          <a:prstDash val="solid"/>
        </a:ln>
        <a:effectLst/>
      </dsp:spPr>
      <dsp:style>
        <a:lnRef idx="2">
          <a:scrgbClr r="0" g="0" b="0"/>
        </a:lnRef>
        <a:fillRef idx="0">
          <a:scrgbClr r="0" g="0" b="0"/>
        </a:fillRef>
        <a:effectRef idx="0">
          <a:scrgbClr r="0" g="0" b="0"/>
        </a:effectRef>
        <a:fontRef idx="minor"/>
      </dsp:style>
    </dsp:sp>
    <dsp:sp modelId="{BBF20A6C-5D2E-4A27-913F-AA591E205F08}">
      <dsp:nvSpPr>
        <dsp:cNvPr id="0" name=""/>
        <dsp:cNvSpPr/>
      </dsp:nvSpPr>
      <dsp:spPr>
        <a:xfrm>
          <a:off x="5741652"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9F5098"/>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5754656" y="2381162"/>
        <a:ext cx="1032702" cy="417994"/>
      </dsp:txXfrm>
    </dsp:sp>
    <dsp:sp modelId="{001FD0BB-ED81-4DB8-86BE-8821093D04CA}">
      <dsp:nvSpPr>
        <dsp:cNvPr id="0" name=""/>
        <dsp:cNvSpPr/>
      </dsp:nvSpPr>
      <dsp:spPr>
        <a:xfrm>
          <a:off x="5626314"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9F5098"/>
          </a:solidFill>
          <a:prstDash val="solid"/>
        </a:ln>
        <a:effectLst/>
      </dsp:spPr>
      <dsp:style>
        <a:lnRef idx="2">
          <a:scrgbClr r="0" g="0" b="0"/>
        </a:lnRef>
        <a:fillRef idx="0">
          <a:scrgbClr r="0" g="0" b="0"/>
        </a:fillRef>
        <a:effectRef idx="0">
          <a:scrgbClr r="0" g="0" b="0"/>
        </a:effectRef>
        <a:fontRef idx="minor"/>
      </dsp:style>
    </dsp:sp>
    <dsp:sp modelId="{391EF213-A712-47F9-9884-B47ADB68F745}">
      <dsp:nvSpPr>
        <dsp:cNvPr id="0" name=""/>
        <dsp:cNvSpPr/>
      </dsp:nvSpPr>
      <dsp:spPr>
        <a:xfrm>
          <a:off x="5741652"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9F5098"/>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5754656" y="2937217"/>
        <a:ext cx="1032702" cy="417994"/>
      </dsp:txXfrm>
    </dsp:sp>
    <dsp:sp modelId="{1DF85848-F217-4896-8329-10ED18DBDCA0}">
      <dsp:nvSpPr>
        <dsp:cNvPr id="0" name=""/>
        <dsp:cNvSpPr/>
      </dsp:nvSpPr>
      <dsp:spPr>
        <a:xfrm>
          <a:off x="6888463" y="695784"/>
          <a:ext cx="1153381" cy="448211"/>
        </a:xfrm>
        <a:prstGeom prst="roundRect">
          <a:avLst>
            <a:gd name="adj" fmla="val 10000"/>
          </a:avLst>
        </a:prstGeom>
        <a:solidFill>
          <a:srgbClr val="F0821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6901591" y="708912"/>
        <a:ext cx="1127125" cy="421955"/>
      </dsp:txXfrm>
    </dsp:sp>
    <dsp:sp modelId="{75776F23-2F0E-42D9-9E82-36EE6B6A752D}">
      <dsp:nvSpPr>
        <dsp:cNvPr id="0" name=""/>
        <dsp:cNvSpPr/>
      </dsp:nvSpPr>
      <dsp:spPr>
        <a:xfrm>
          <a:off x="7003801"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F0821A"/>
          </a:solidFill>
          <a:prstDash val="solid"/>
        </a:ln>
        <a:effectLst/>
      </dsp:spPr>
      <dsp:style>
        <a:lnRef idx="2">
          <a:scrgbClr r="0" g="0" b="0"/>
        </a:lnRef>
        <a:fillRef idx="0">
          <a:scrgbClr r="0" g="0" b="0"/>
        </a:fillRef>
        <a:effectRef idx="0">
          <a:scrgbClr r="0" g="0" b="0"/>
        </a:effectRef>
        <a:fontRef idx="minor"/>
      </dsp:style>
    </dsp:sp>
    <dsp:sp modelId="{1007A87B-8295-4ACD-8462-523A85B8049E}">
      <dsp:nvSpPr>
        <dsp:cNvPr id="0" name=""/>
        <dsp:cNvSpPr/>
      </dsp:nvSpPr>
      <dsp:spPr>
        <a:xfrm>
          <a:off x="7119139" y="1256048"/>
          <a:ext cx="1084850" cy="444002"/>
        </a:xfrm>
        <a:prstGeom prst="roundRect">
          <a:avLst>
            <a:gd name="adj" fmla="val 10000"/>
          </a:avLst>
        </a:prstGeom>
        <a:solidFill>
          <a:schemeClr val="lt1">
            <a:alpha val="90000"/>
            <a:hueOff val="0"/>
            <a:satOff val="0"/>
            <a:lumOff val="0"/>
            <a:alphaOff val="0"/>
          </a:schemeClr>
        </a:solidFill>
        <a:ln w="25400" cap="flat" cmpd="sng" algn="ctr">
          <a:solidFill>
            <a:srgbClr val="F0821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7132143" y="1269052"/>
        <a:ext cx="1058842" cy="417994"/>
      </dsp:txXfrm>
    </dsp:sp>
    <dsp:sp modelId="{4A30C1E7-AFB5-4635-8639-93779A6A8582}">
      <dsp:nvSpPr>
        <dsp:cNvPr id="0" name=""/>
        <dsp:cNvSpPr/>
      </dsp:nvSpPr>
      <dsp:spPr>
        <a:xfrm>
          <a:off x="7003801"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F0821A"/>
          </a:solidFill>
          <a:prstDash val="solid"/>
        </a:ln>
        <a:effectLst/>
      </dsp:spPr>
      <dsp:style>
        <a:lnRef idx="2">
          <a:scrgbClr r="0" g="0" b="0"/>
        </a:lnRef>
        <a:fillRef idx="0">
          <a:scrgbClr r="0" g="0" b="0"/>
        </a:fillRef>
        <a:effectRef idx="0">
          <a:scrgbClr r="0" g="0" b="0"/>
        </a:effectRef>
        <a:fontRef idx="minor"/>
      </dsp:style>
    </dsp:sp>
    <dsp:sp modelId="{8418B163-2672-4C08-B60C-E6B38B658962}">
      <dsp:nvSpPr>
        <dsp:cNvPr id="0" name=""/>
        <dsp:cNvSpPr/>
      </dsp:nvSpPr>
      <dsp:spPr>
        <a:xfrm>
          <a:off x="7119139" y="1812103"/>
          <a:ext cx="1084850" cy="444002"/>
        </a:xfrm>
        <a:prstGeom prst="roundRect">
          <a:avLst>
            <a:gd name="adj" fmla="val 10000"/>
          </a:avLst>
        </a:prstGeom>
        <a:solidFill>
          <a:schemeClr val="lt1">
            <a:alpha val="90000"/>
            <a:hueOff val="0"/>
            <a:satOff val="0"/>
            <a:lumOff val="0"/>
            <a:alphaOff val="0"/>
          </a:schemeClr>
        </a:solidFill>
        <a:ln w="25400" cap="flat" cmpd="sng" algn="ctr">
          <a:solidFill>
            <a:srgbClr val="F0821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7132143" y="1825107"/>
        <a:ext cx="1058842" cy="417994"/>
      </dsp:txXfrm>
    </dsp:sp>
    <dsp:sp modelId="{BE1EC7D8-49AE-4F80-BA14-9FCA6043A649}">
      <dsp:nvSpPr>
        <dsp:cNvPr id="0" name=""/>
        <dsp:cNvSpPr/>
      </dsp:nvSpPr>
      <dsp:spPr>
        <a:xfrm>
          <a:off x="7003801"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F0821A"/>
          </a:solidFill>
          <a:prstDash val="solid"/>
        </a:ln>
        <a:effectLst/>
      </dsp:spPr>
      <dsp:style>
        <a:lnRef idx="2">
          <a:scrgbClr r="0" g="0" b="0"/>
        </a:lnRef>
        <a:fillRef idx="0">
          <a:scrgbClr r="0" g="0" b="0"/>
        </a:fillRef>
        <a:effectRef idx="0">
          <a:scrgbClr r="0" g="0" b="0"/>
        </a:effectRef>
        <a:fontRef idx="minor"/>
      </dsp:style>
    </dsp:sp>
    <dsp:sp modelId="{0B9D8AE0-FC85-4127-9FAE-50ACE0B5F77C}">
      <dsp:nvSpPr>
        <dsp:cNvPr id="0" name=""/>
        <dsp:cNvSpPr/>
      </dsp:nvSpPr>
      <dsp:spPr>
        <a:xfrm>
          <a:off x="7119139" y="2368158"/>
          <a:ext cx="1084850" cy="444002"/>
        </a:xfrm>
        <a:prstGeom prst="roundRect">
          <a:avLst>
            <a:gd name="adj" fmla="val 10000"/>
          </a:avLst>
        </a:prstGeom>
        <a:solidFill>
          <a:schemeClr val="lt1">
            <a:alpha val="90000"/>
            <a:hueOff val="0"/>
            <a:satOff val="0"/>
            <a:lumOff val="0"/>
            <a:alphaOff val="0"/>
          </a:schemeClr>
        </a:solidFill>
        <a:ln w="25400" cap="flat" cmpd="sng" algn="ctr">
          <a:solidFill>
            <a:srgbClr val="F0821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7132143" y="2381162"/>
        <a:ext cx="1058842" cy="417994"/>
      </dsp:txXfrm>
    </dsp:sp>
    <dsp:sp modelId="{CFB20B26-B98B-4E04-A240-34397A2753A5}">
      <dsp:nvSpPr>
        <dsp:cNvPr id="0" name=""/>
        <dsp:cNvSpPr/>
      </dsp:nvSpPr>
      <dsp:spPr>
        <a:xfrm>
          <a:off x="7003801"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F0821A"/>
          </a:solidFill>
          <a:prstDash val="solid"/>
        </a:ln>
        <a:effectLst/>
      </dsp:spPr>
      <dsp:style>
        <a:lnRef idx="2">
          <a:scrgbClr r="0" g="0" b="0"/>
        </a:lnRef>
        <a:fillRef idx="0">
          <a:scrgbClr r="0" g="0" b="0"/>
        </a:fillRef>
        <a:effectRef idx="0">
          <a:scrgbClr r="0" g="0" b="0"/>
        </a:effectRef>
        <a:fontRef idx="minor"/>
      </dsp:style>
    </dsp:sp>
    <dsp:sp modelId="{EE008089-5DD5-4B1B-A523-0D343DDD8EAC}">
      <dsp:nvSpPr>
        <dsp:cNvPr id="0" name=""/>
        <dsp:cNvSpPr/>
      </dsp:nvSpPr>
      <dsp:spPr>
        <a:xfrm>
          <a:off x="7119139" y="2924213"/>
          <a:ext cx="1084850" cy="444002"/>
        </a:xfrm>
        <a:prstGeom prst="roundRect">
          <a:avLst>
            <a:gd name="adj" fmla="val 10000"/>
          </a:avLst>
        </a:prstGeom>
        <a:solidFill>
          <a:schemeClr val="lt1">
            <a:alpha val="90000"/>
            <a:hueOff val="0"/>
            <a:satOff val="0"/>
            <a:lumOff val="0"/>
            <a:alphaOff val="0"/>
          </a:schemeClr>
        </a:solidFill>
        <a:ln w="25400" cap="flat" cmpd="sng" algn="ctr">
          <a:solidFill>
            <a:srgbClr val="F0821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7132143" y="2937217"/>
        <a:ext cx="1058842" cy="4179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09C9FB-4CA0-4F98-89B5-88D511BECB1E}">
      <dsp:nvSpPr>
        <dsp:cNvPr id="0" name=""/>
        <dsp:cNvSpPr/>
      </dsp:nvSpPr>
      <dsp:spPr>
        <a:xfrm>
          <a:off x="1027" y="695784"/>
          <a:ext cx="1153381" cy="448211"/>
        </a:xfrm>
        <a:prstGeom prst="roundRect">
          <a:avLst>
            <a:gd name="adj" fmla="val 10000"/>
          </a:avLst>
        </a:prstGeom>
        <a:solidFill>
          <a:srgbClr val="FFCE00"/>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p>
      </dsp:txBody>
      <dsp:txXfrm>
        <a:off x="14155" y="708912"/>
        <a:ext cx="1127125" cy="421955"/>
      </dsp:txXfrm>
    </dsp:sp>
    <dsp:sp modelId="{1C074956-F151-4E3B-96CE-B987C1D87B0F}">
      <dsp:nvSpPr>
        <dsp:cNvPr id="0" name=""/>
        <dsp:cNvSpPr/>
      </dsp:nvSpPr>
      <dsp:spPr>
        <a:xfrm>
          <a:off x="116365"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FFCE00"/>
          </a:solidFill>
          <a:prstDash val="solid"/>
        </a:ln>
        <a:effectLst/>
      </dsp:spPr>
      <dsp:style>
        <a:lnRef idx="2">
          <a:scrgbClr r="0" g="0" b="0"/>
        </a:lnRef>
        <a:fillRef idx="0">
          <a:scrgbClr r="0" g="0" b="0"/>
        </a:fillRef>
        <a:effectRef idx="0">
          <a:scrgbClr r="0" g="0" b="0"/>
        </a:effectRef>
        <a:fontRef idx="minor"/>
      </dsp:style>
    </dsp:sp>
    <dsp:sp modelId="{0207C33F-1BF8-4180-A175-7933073ACACD}">
      <dsp:nvSpPr>
        <dsp:cNvPr id="0" name=""/>
        <dsp:cNvSpPr/>
      </dsp:nvSpPr>
      <dsp:spPr>
        <a:xfrm>
          <a:off x="231703"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a:solidFill>
              <a:schemeClr val="tx2">
                <a:lumMod val="50000"/>
              </a:schemeClr>
            </a:solidFill>
          </a:endParaRPr>
        </a:p>
      </dsp:txBody>
      <dsp:txXfrm>
        <a:off x="244707" y="1269052"/>
        <a:ext cx="1032702" cy="417994"/>
      </dsp:txXfrm>
    </dsp:sp>
    <dsp:sp modelId="{30687506-0EE7-4789-A878-2B7CA0ED063E}">
      <dsp:nvSpPr>
        <dsp:cNvPr id="0" name=""/>
        <dsp:cNvSpPr/>
      </dsp:nvSpPr>
      <dsp:spPr>
        <a:xfrm>
          <a:off x="116365"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FFCE00"/>
          </a:solidFill>
          <a:prstDash val="solid"/>
        </a:ln>
        <a:effectLst/>
      </dsp:spPr>
      <dsp:style>
        <a:lnRef idx="2">
          <a:scrgbClr r="0" g="0" b="0"/>
        </a:lnRef>
        <a:fillRef idx="0">
          <a:scrgbClr r="0" g="0" b="0"/>
        </a:fillRef>
        <a:effectRef idx="0">
          <a:scrgbClr r="0" g="0" b="0"/>
        </a:effectRef>
        <a:fontRef idx="minor"/>
      </dsp:style>
    </dsp:sp>
    <dsp:sp modelId="{1225FA39-5ECB-40A8-95F9-98AEE1B73E70}">
      <dsp:nvSpPr>
        <dsp:cNvPr id="0" name=""/>
        <dsp:cNvSpPr/>
      </dsp:nvSpPr>
      <dsp:spPr>
        <a:xfrm>
          <a:off x="231703"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44707" y="1825107"/>
        <a:ext cx="1032702" cy="417994"/>
      </dsp:txXfrm>
    </dsp:sp>
    <dsp:sp modelId="{4A830232-A12B-4D17-8850-4354B6F15C91}">
      <dsp:nvSpPr>
        <dsp:cNvPr id="0" name=""/>
        <dsp:cNvSpPr/>
      </dsp:nvSpPr>
      <dsp:spPr>
        <a:xfrm>
          <a:off x="116365"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FFCE00"/>
          </a:solidFill>
          <a:prstDash val="solid"/>
        </a:ln>
        <a:effectLst/>
      </dsp:spPr>
      <dsp:style>
        <a:lnRef idx="2">
          <a:scrgbClr r="0" g="0" b="0"/>
        </a:lnRef>
        <a:fillRef idx="0">
          <a:scrgbClr r="0" g="0" b="0"/>
        </a:fillRef>
        <a:effectRef idx="0">
          <a:scrgbClr r="0" g="0" b="0"/>
        </a:effectRef>
        <a:fontRef idx="minor"/>
      </dsp:style>
    </dsp:sp>
    <dsp:sp modelId="{2209FD85-CB88-4F00-BD2C-F32332C37FCC}">
      <dsp:nvSpPr>
        <dsp:cNvPr id="0" name=""/>
        <dsp:cNvSpPr/>
      </dsp:nvSpPr>
      <dsp:spPr>
        <a:xfrm>
          <a:off x="231703"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44707" y="2381162"/>
        <a:ext cx="1032702" cy="417994"/>
      </dsp:txXfrm>
    </dsp:sp>
    <dsp:sp modelId="{399D773A-E941-4311-9674-45D295C7268B}">
      <dsp:nvSpPr>
        <dsp:cNvPr id="0" name=""/>
        <dsp:cNvSpPr/>
      </dsp:nvSpPr>
      <dsp:spPr>
        <a:xfrm>
          <a:off x="116365"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FFCE00"/>
          </a:solidFill>
          <a:prstDash val="solid"/>
        </a:ln>
        <a:effectLst/>
      </dsp:spPr>
      <dsp:style>
        <a:lnRef idx="2">
          <a:scrgbClr r="0" g="0" b="0"/>
        </a:lnRef>
        <a:fillRef idx="0">
          <a:scrgbClr r="0" g="0" b="0"/>
        </a:fillRef>
        <a:effectRef idx="0">
          <a:scrgbClr r="0" g="0" b="0"/>
        </a:effectRef>
        <a:fontRef idx="minor"/>
      </dsp:style>
    </dsp:sp>
    <dsp:sp modelId="{65FB8DC3-FB78-4920-BA17-9CA92044A3CE}">
      <dsp:nvSpPr>
        <dsp:cNvPr id="0" name=""/>
        <dsp:cNvSpPr/>
      </dsp:nvSpPr>
      <dsp:spPr>
        <a:xfrm>
          <a:off x="231703"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FFCE0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44707" y="2937217"/>
        <a:ext cx="1032702" cy="417994"/>
      </dsp:txXfrm>
    </dsp:sp>
    <dsp:sp modelId="{F48165B2-66A4-4E12-9653-B9938628F857}">
      <dsp:nvSpPr>
        <dsp:cNvPr id="0" name=""/>
        <dsp:cNvSpPr/>
      </dsp:nvSpPr>
      <dsp:spPr>
        <a:xfrm>
          <a:off x="1378514" y="695784"/>
          <a:ext cx="1153381" cy="448211"/>
        </a:xfrm>
        <a:prstGeom prst="roundRect">
          <a:avLst>
            <a:gd name="adj" fmla="val 10000"/>
          </a:avLst>
        </a:prstGeom>
        <a:solidFill>
          <a:srgbClr val="58585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1391642" y="708912"/>
        <a:ext cx="1127125" cy="421955"/>
      </dsp:txXfrm>
    </dsp:sp>
    <dsp:sp modelId="{224BFDB0-2BD9-4698-B538-A3054FAA2E61}">
      <dsp:nvSpPr>
        <dsp:cNvPr id="0" name=""/>
        <dsp:cNvSpPr/>
      </dsp:nvSpPr>
      <dsp:spPr>
        <a:xfrm>
          <a:off x="1493852"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58585A"/>
          </a:solidFill>
          <a:prstDash val="solid"/>
        </a:ln>
        <a:effectLst/>
      </dsp:spPr>
      <dsp:style>
        <a:lnRef idx="2">
          <a:scrgbClr r="0" g="0" b="0"/>
        </a:lnRef>
        <a:fillRef idx="0">
          <a:scrgbClr r="0" g="0" b="0"/>
        </a:fillRef>
        <a:effectRef idx="0">
          <a:scrgbClr r="0" g="0" b="0"/>
        </a:effectRef>
        <a:fontRef idx="minor"/>
      </dsp:style>
    </dsp:sp>
    <dsp:sp modelId="{9669ED94-F515-4273-8DA3-0E73E5AA3406}">
      <dsp:nvSpPr>
        <dsp:cNvPr id="0" name=""/>
        <dsp:cNvSpPr/>
      </dsp:nvSpPr>
      <dsp:spPr>
        <a:xfrm>
          <a:off x="1609190"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58585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1622194" y="1269052"/>
        <a:ext cx="1032702" cy="417994"/>
      </dsp:txXfrm>
    </dsp:sp>
    <dsp:sp modelId="{D9D8FC6F-454C-40D8-A1FA-1CCBBCB04006}">
      <dsp:nvSpPr>
        <dsp:cNvPr id="0" name=""/>
        <dsp:cNvSpPr/>
      </dsp:nvSpPr>
      <dsp:spPr>
        <a:xfrm>
          <a:off x="1493852"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58585A"/>
          </a:solidFill>
          <a:prstDash val="solid"/>
        </a:ln>
        <a:effectLst/>
      </dsp:spPr>
      <dsp:style>
        <a:lnRef idx="2">
          <a:scrgbClr r="0" g="0" b="0"/>
        </a:lnRef>
        <a:fillRef idx="0">
          <a:scrgbClr r="0" g="0" b="0"/>
        </a:fillRef>
        <a:effectRef idx="0">
          <a:scrgbClr r="0" g="0" b="0"/>
        </a:effectRef>
        <a:fontRef idx="minor"/>
      </dsp:style>
    </dsp:sp>
    <dsp:sp modelId="{65F72967-1A96-48F1-9276-31B27DA1A431}">
      <dsp:nvSpPr>
        <dsp:cNvPr id="0" name=""/>
        <dsp:cNvSpPr/>
      </dsp:nvSpPr>
      <dsp:spPr>
        <a:xfrm>
          <a:off x="1609190"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58585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a:solidFill>
              <a:schemeClr val="tx2">
                <a:lumMod val="50000"/>
              </a:schemeClr>
            </a:solidFill>
          </a:endParaRPr>
        </a:p>
      </dsp:txBody>
      <dsp:txXfrm>
        <a:off x="1622194" y="1825107"/>
        <a:ext cx="1032702" cy="417994"/>
      </dsp:txXfrm>
    </dsp:sp>
    <dsp:sp modelId="{66B1AC0C-5633-4E1F-B1E1-7411456AD845}">
      <dsp:nvSpPr>
        <dsp:cNvPr id="0" name=""/>
        <dsp:cNvSpPr/>
      </dsp:nvSpPr>
      <dsp:spPr>
        <a:xfrm>
          <a:off x="1493852"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58585A"/>
          </a:solidFill>
          <a:prstDash val="solid"/>
        </a:ln>
        <a:effectLst/>
      </dsp:spPr>
      <dsp:style>
        <a:lnRef idx="2">
          <a:scrgbClr r="0" g="0" b="0"/>
        </a:lnRef>
        <a:fillRef idx="0">
          <a:scrgbClr r="0" g="0" b="0"/>
        </a:fillRef>
        <a:effectRef idx="0">
          <a:scrgbClr r="0" g="0" b="0"/>
        </a:effectRef>
        <a:fontRef idx="minor"/>
      </dsp:style>
    </dsp:sp>
    <dsp:sp modelId="{0390AC8F-19CE-4D5A-A0CA-2D3A01C12735}">
      <dsp:nvSpPr>
        <dsp:cNvPr id="0" name=""/>
        <dsp:cNvSpPr/>
      </dsp:nvSpPr>
      <dsp:spPr>
        <a:xfrm>
          <a:off x="1609190"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58585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a:solidFill>
              <a:schemeClr val="tx2">
                <a:lumMod val="50000"/>
              </a:schemeClr>
            </a:solidFill>
          </a:endParaRPr>
        </a:p>
      </dsp:txBody>
      <dsp:txXfrm>
        <a:off x="1622194" y="2381162"/>
        <a:ext cx="1032702" cy="417994"/>
      </dsp:txXfrm>
    </dsp:sp>
    <dsp:sp modelId="{A3453A78-4666-44ED-80D8-E946FADC3FCD}">
      <dsp:nvSpPr>
        <dsp:cNvPr id="0" name=""/>
        <dsp:cNvSpPr/>
      </dsp:nvSpPr>
      <dsp:spPr>
        <a:xfrm>
          <a:off x="1493852"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58585A"/>
          </a:solidFill>
          <a:prstDash val="solid"/>
        </a:ln>
        <a:effectLst/>
      </dsp:spPr>
      <dsp:style>
        <a:lnRef idx="2">
          <a:scrgbClr r="0" g="0" b="0"/>
        </a:lnRef>
        <a:fillRef idx="0">
          <a:scrgbClr r="0" g="0" b="0"/>
        </a:fillRef>
        <a:effectRef idx="0">
          <a:scrgbClr r="0" g="0" b="0"/>
        </a:effectRef>
        <a:fontRef idx="minor"/>
      </dsp:style>
    </dsp:sp>
    <dsp:sp modelId="{E2AF8A85-595A-49A4-A3B2-45A45BF26909}">
      <dsp:nvSpPr>
        <dsp:cNvPr id="0" name=""/>
        <dsp:cNvSpPr/>
      </dsp:nvSpPr>
      <dsp:spPr>
        <a:xfrm>
          <a:off x="1609190"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58585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a:solidFill>
              <a:schemeClr val="tx2">
                <a:lumMod val="50000"/>
              </a:schemeClr>
            </a:solidFill>
          </a:endParaRPr>
        </a:p>
      </dsp:txBody>
      <dsp:txXfrm>
        <a:off x="1622194" y="2937217"/>
        <a:ext cx="1032702" cy="417994"/>
      </dsp:txXfrm>
    </dsp:sp>
    <dsp:sp modelId="{33FCB870-59AE-41E7-897C-25EB4D89D6A8}">
      <dsp:nvSpPr>
        <dsp:cNvPr id="0" name=""/>
        <dsp:cNvSpPr/>
      </dsp:nvSpPr>
      <dsp:spPr>
        <a:xfrm>
          <a:off x="2756001" y="695784"/>
          <a:ext cx="1153381" cy="448211"/>
        </a:xfrm>
        <a:prstGeom prst="roundRect">
          <a:avLst>
            <a:gd name="adj" fmla="val 10000"/>
          </a:avLst>
        </a:prstGeom>
        <a:solidFill>
          <a:srgbClr val="76B82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2769129" y="708912"/>
        <a:ext cx="1127125" cy="421955"/>
      </dsp:txXfrm>
    </dsp:sp>
    <dsp:sp modelId="{481ED448-44C4-46A8-997B-67DAB7FD3827}">
      <dsp:nvSpPr>
        <dsp:cNvPr id="0" name=""/>
        <dsp:cNvSpPr/>
      </dsp:nvSpPr>
      <dsp:spPr>
        <a:xfrm>
          <a:off x="2871339"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76B82A"/>
          </a:solidFill>
          <a:prstDash val="solid"/>
        </a:ln>
        <a:effectLst/>
      </dsp:spPr>
      <dsp:style>
        <a:lnRef idx="2">
          <a:scrgbClr r="0" g="0" b="0"/>
        </a:lnRef>
        <a:fillRef idx="0">
          <a:scrgbClr r="0" g="0" b="0"/>
        </a:fillRef>
        <a:effectRef idx="0">
          <a:scrgbClr r="0" g="0" b="0"/>
        </a:effectRef>
        <a:fontRef idx="minor"/>
      </dsp:style>
    </dsp:sp>
    <dsp:sp modelId="{15AC2BDE-E774-4611-A405-E8170409DD74}">
      <dsp:nvSpPr>
        <dsp:cNvPr id="0" name=""/>
        <dsp:cNvSpPr/>
      </dsp:nvSpPr>
      <dsp:spPr>
        <a:xfrm>
          <a:off x="2986678"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76B82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999682" y="1269052"/>
        <a:ext cx="1032702" cy="417994"/>
      </dsp:txXfrm>
    </dsp:sp>
    <dsp:sp modelId="{D34A1E70-4AD1-4552-B1EC-4605E472409B}">
      <dsp:nvSpPr>
        <dsp:cNvPr id="0" name=""/>
        <dsp:cNvSpPr/>
      </dsp:nvSpPr>
      <dsp:spPr>
        <a:xfrm>
          <a:off x="2871339"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76B82A"/>
          </a:solidFill>
          <a:prstDash val="solid"/>
        </a:ln>
        <a:effectLst/>
      </dsp:spPr>
      <dsp:style>
        <a:lnRef idx="2">
          <a:scrgbClr r="0" g="0" b="0"/>
        </a:lnRef>
        <a:fillRef idx="0">
          <a:scrgbClr r="0" g="0" b="0"/>
        </a:fillRef>
        <a:effectRef idx="0">
          <a:scrgbClr r="0" g="0" b="0"/>
        </a:effectRef>
        <a:fontRef idx="minor"/>
      </dsp:style>
    </dsp:sp>
    <dsp:sp modelId="{E509ECAD-42A9-4874-AF04-0A4EE3640267}">
      <dsp:nvSpPr>
        <dsp:cNvPr id="0" name=""/>
        <dsp:cNvSpPr/>
      </dsp:nvSpPr>
      <dsp:spPr>
        <a:xfrm>
          <a:off x="2986678"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76B82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999682" y="1825107"/>
        <a:ext cx="1032702" cy="417994"/>
      </dsp:txXfrm>
    </dsp:sp>
    <dsp:sp modelId="{59AF38E3-BEB3-4DF3-9498-7EFC57BEC35D}">
      <dsp:nvSpPr>
        <dsp:cNvPr id="0" name=""/>
        <dsp:cNvSpPr/>
      </dsp:nvSpPr>
      <dsp:spPr>
        <a:xfrm>
          <a:off x="2871339"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76B82A"/>
          </a:solidFill>
          <a:prstDash val="solid"/>
        </a:ln>
        <a:effectLst/>
      </dsp:spPr>
      <dsp:style>
        <a:lnRef idx="2">
          <a:scrgbClr r="0" g="0" b="0"/>
        </a:lnRef>
        <a:fillRef idx="0">
          <a:scrgbClr r="0" g="0" b="0"/>
        </a:fillRef>
        <a:effectRef idx="0">
          <a:scrgbClr r="0" g="0" b="0"/>
        </a:effectRef>
        <a:fontRef idx="minor"/>
      </dsp:style>
    </dsp:sp>
    <dsp:sp modelId="{1436CEBD-47F4-450B-8F0F-4525B1794ED3}">
      <dsp:nvSpPr>
        <dsp:cNvPr id="0" name=""/>
        <dsp:cNvSpPr/>
      </dsp:nvSpPr>
      <dsp:spPr>
        <a:xfrm>
          <a:off x="2986678"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76B82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999682" y="2381162"/>
        <a:ext cx="1032702" cy="417994"/>
      </dsp:txXfrm>
    </dsp:sp>
    <dsp:sp modelId="{D92BD92C-349D-4476-8081-CF5F6D7B50D7}">
      <dsp:nvSpPr>
        <dsp:cNvPr id="0" name=""/>
        <dsp:cNvSpPr/>
      </dsp:nvSpPr>
      <dsp:spPr>
        <a:xfrm>
          <a:off x="2871339"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76B82A"/>
          </a:solidFill>
          <a:prstDash val="solid"/>
        </a:ln>
        <a:effectLst/>
      </dsp:spPr>
      <dsp:style>
        <a:lnRef idx="2">
          <a:scrgbClr r="0" g="0" b="0"/>
        </a:lnRef>
        <a:fillRef idx="0">
          <a:scrgbClr r="0" g="0" b="0"/>
        </a:fillRef>
        <a:effectRef idx="0">
          <a:scrgbClr r="0" g="0" b="0"/>
        </a:effectRef>
        <a:fontRef idx="minor"/>
      </dsp:style>
    </dsp:sp>
    <dsp:sp modelId="{2F14CAC2-06CC-4064-A807-2A686A3DB3C2}">
      <dsp:nvSpPr>
        <dsp:cNvPr id="0" name=""/>
        <dsp:cNvSpPr/>
      </dsp:nvSpPr>
      <dsp:spPr>
        <a:xfrm>
          <a:off x="2986678"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76B82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2999682" y="2937217"/>
        <a:ext cx="1032702" cy="417994"/>
      </dsp:txXfrm>
    </dsp:sp>
    <dsp:sp modelId="{90A5ACA8-9C1B-4B51-8440-01E52308E9BF}">
      <dsp:nvSpPr>
        <dsp:cNvPr id="0" name=""/>
        <dsp:cNvSpPr/>
      </dsp:nvSpPr>
      <dsp:spPr>
        <a:xfrm>
          <a:off x="4133488" y="695784"/>
          <a:ext cx="1153381" cy="448211"/>
        </a:xfrm>
        <a:prstGeom prst="roundRect">
          <a:avLst>
            <a:gd name="adj" fmla="val 10000"/>
          </a:avLst>
        </a:prstGeom>
        <a:solidFill>
          <a:srgbClr val="E40D2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4146616" y="708912"/>
        <a:ext cx="1127125" cy="421955"/>
      </dsp:txXfrm>
    </dsp:sp>
    <dsp:sp modelId="{F6016909-890F-4D7E-9F53-D884E68AA30E}">
      <dsp:nvSpPr>
        <dsp:cNvPr id="0" name=""/>
        <dsp:cNvSpPr/>
      </dsp:nvSpPr>
      <dsp:spPr>
        <a:xfrm>
          <a:off x="4248827"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E40D2E"/>
          </a:solidFill>
          <a:prstDash val="solid"/>
        </a:ln>
        <a:effectLst/>
      </dsp:spPr>
      <dsp:style>
        <a:lnRef idx="2">
          <a:scrgbClr r="0" g="0" b="0"/>
        </a:lnRef>
        <a:fillRef idx="0">
          <a:scrgbClr r="0" g="0" b="0"/>
        </a:fillRef>
        <a:effectRef idx="0">
          <a:scrgbClr r="0" g="0" b="0"/>
        </a:effectRef>
        <a:fontRef idx="minor"/>
      </dsp:style>
    </dsp:sp>
    <dsp:sp modelId="{996FAFC5-BADD-446A-AADF-CF1DB8EC1A94}">
      <dsp:nvSpPr>
        <dsp:cNvPr id="0" name=""/>
        <dsp:cNvSpPr/>
      </dsp:nvSpPr>
      <dsp:spPr>
        <a:xfrm>
          <a:off x="4364165"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E40D2E"/>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4377169" y="1269052"/>
        <a:ext cx="1032702" cy="417994"/>
      </dsp:txXfrm>
    </dsp:sp>
    <dsp:sp modelId="{595990C0-FE06-46B0-ACC3-C1AA3C95D1FD}">
      <dsp:nvSpPr>
        <dsp:cNvPr id="0" name=""/>
        <dsp:cNvSpPr/>
      </dsp:nvSpPr>
      <dsp:spPr>
        <a:xfrm>
          <a:off x="4248827"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E40D2E"/>
          </a:solidFill>
          <a:prstDash val="solid"/>
        </a:ln>
        <a:effectLst/>
      </dsp:spPr>
      <dsp:style>
        <a:lnRef idx="2">
          <a:scrgbClr r="0" g="0" b="0"/>
        </a:lnRef>
        <a:fillRef idx="0">
          <a:scrgbClr r="0" g="0" b="0"/>
        </a:fillRef>
        <a:effectRef idx="0">
          <a:scrgbClr r="0" g="0" b="0"/>
        </a:effectRef>
        <a:fontRef idx="minor"/>
      </dsp:style>
    </dsp:sp>
    <dsp:sp modelId="{F3E59BCF-C780-4C04-A1CF-B338AB85F9F3}">
      <dsp:nvSpPr>
        <dsp:cNvPr id="0" name=""/>
        <dsp:cNvSpPr/>
      </dsp:nvSpPr>
      <dsp:spPr>
        <a:xfrm>
          <a:off x="4364165"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E40D2E"/>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4377169" y="1825107"/>
        <a:ext cx="1032702" cy="417994"/>
      </dsp:txXfrm>
    </dsp:sp>
    <dsp:sp modelId="{727A08B8-DC46-41B8-8051-A276CA79E885}">
      <dsp:nvSpPr>
        <dsp:cNvPr id="0" name=""/>
        <dsp:cNvSpPr/>
      </dsp:nvSpPr>
      <dsp:spPr>
        <a:xfrm>
          <a:off x="4248827"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E40D2E"/>
          </a:solidFill>
          <a:prstDash val="solid"/>
        </a:ln>
        <a:effectLst/>
      </dsp:spPr>
      <dsp:style>
        <a:lnRef idx="2">
          <a:scrgbClr r="0" g="0" b="0"/>
        </a:lnRef>
        <a:fillRef idx="0">
          <a:scrgbClr r="0" g="0" b="0"/>
        </a:fillRef>
        <a:effectRef idx="0">
          <a:scrgbClr r="0" g="0" b="0"/>
        </a:effectRef>
        <a:fontRef idx="minor"/>
      </dsp:style>
    </dsp:sp>
    <dsp:sp modelId="{0E554AC5-D3FC-404C-8C18-43B0FABE22CC}">
      <dsp:nvSpPr>
        <dsp:cNvPr id="0" name=""/>
        <dsp:cNvSpPr/>
      </dsp:nvSpPr>
      <dsp:spPr>
        <a:xfrm>
          <a:off x="4364165"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E40D2E"/>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4377169" y="2381162"/>
        <a:ext cx="1032702" cy="417994"/>
      </dsp:txXfrm>
    </dsp:sp>
    <dsp:sp modelId="{A981BEB0-3A6C-40DF-AA6C-0057F8DBB499}">
      <dsp:nvSpPr>
        <dsp:cNvPr id="0" name=""/>
        <dsp:cNvSpPr/>
      </dsp:nvSpPr>
      <dsp:spPr>
        <a:xfrm>
          <a:off x="4248827"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E40D2E"/>
          </a:solidFill>
          <a:prstDash val="solid"/>
        </a:ln>
        <a:effectLst/>
      </dsp:spPr>
      <dsp:style>
        <a:lnRef idx="2">
          <a:scrgbClr r="0" g="0" b="0"/>
        </a:lnRef>
        <a:fillRef idx="0">
          <a:scrgbClr r="0" g="0" b="0"/>
        </a:fillRef>
        <a:effectRef idx="0">
          <a:scrgbClr r="0" g="0" b="0"/>
        </a:effectRef>
        <a:fontRef idx="minor"/>
      </dsp:style>
    </dsp:sp>
    <dsp:sp modelId="{6956FE09-43A1-40F4-9908-2054E1E94984}">
      <dsp:nvSpPr>
        <dsp:cNvPr id="0" name=""/>
        <dsp:cNvSpPr/>
      </dsp:nvSpPr>
      <dsp:spPr>
        <a:xfrm>
          <a:off x="4364165"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E40D2E"/>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4377169" y="2937217"/>
        <a:ext cx="1032702" cy="417994"/>
      </dsp:txXfrm>
    </dsp:sp>
    <dsp:sp modelId="{E62D4BB0-52C8-405C-B267-1D20B590ED82}">
      <dsp:nvSpPr>
        <dsp:cNvPr id="0" name=""/>
        <dsp:cNvSpPr/>
      </dsp:nvSpPr>
      <dsp:spPr>
        <a:xfrm>
          <a:off x="5510975" y="695784"/>
          <a:ext cx="1153381" cy="448211"/>
        </a:xfrm>
        <a:prstGeom prst="roundRect">
          <a:avLst>
            <a:gd name="adj" fmla="val 10000"/>
          </a:avLst>
        </a:prstGeom>
        <a:solidFill>
          <a:srgbClr val="9F509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5524103" y="708912"/>
        <a:ext cx="1127125" cy="421955"/>
      </dsp:txXfrm>
    </dsp:sp>
    <dsp:sp modelId="{7F5D4881-112B-49E1-9776-4C5649E775D9}">
      <dsp:nvSpPr>
        <dsp:cNvPr id="0" name=""/>
        <dsp:cNvSpPr/>
      </dsp:nvSpPr>
      <dsp:spPr>
        <a:xfrm>
          <a:off x="5626314"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9F5098"/>
          </a:solidFill>
          <a:prstDash val="solid"/>
        </a:ln>
        <a:effectLst/>
      </dsp:spPr>
      <dsp:style>
        <a:lnRef idx="2">
          <a:scrgbClr r="0" g="0" b="0"/>
        </a:lnRef>
        <a:fillRef idx="0">
          <a:scrgbClr r="0" g="0" b="0"/>
        </a:fillRef>
        <a:effectRef idx="0">
          <a:scrgbClr r="0" g="0" b="0"/>
        </a:effectRef>
        <a:fontRef idx="minor"/>
      </dsp:style>
    </dsp:sp>
    <dsp:sp modelId="{4EA11BD1-C66A-4E3F-A73E-176C0C50E0D3}">
      <dsp:nvSpPr>
        <dsp:cNvPr id="0" name=""/>
        <dsp:cNvSpPr/>
      </dsp:nvSpPr>
      <dsp:spPr>
        <a:xfrm>
          <a:off x="5741652" y="125604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9F5098"/>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5754656" y="1269052"/>
        <a:ext cx="1032702" cy="417994"/>
      </dsp:txXfrm>
    </dsp:sp>
    <dsp:sp modelId="{63DF3A81-D181-435B-B857-534919D30B2D}">
      <dsp:nvSpPr>
        <dsp:cNvPr id="0" name=""/>
        <dsp:cNvSpPr/>
      </dsp:nvSpPr>
      <dsp:spPr>
        <a:xfrm>
          <a:off x="5626314"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9F5098"/>
          </a:solidFill>
          <a:prstDash val="solid"/>
        </a:ln>
        <a:effectLst/>
      </dsp:spPr>
      <dsp:style>
        <a:lnRef idx="2">
          <a:scrgbClr r="0" g="0" b="0"/>
        </a:lnRef>
        <a:fillRef idx="0">
          <a:scrgbClr r="0" g="0" b="0"/>
        </a:fillRef>
        <a:effectRef idx="0">
          <a:scrgbClr r="0" g="0" b="0"/>
        </a:effectRef>
        <a:fontRef idx="minor"/>
      </dsp:style>
    </dsp:sp>
    <dsp:sp modelId="{071AD582-E511-4177-B6BB-093DF56484A6}">
      <dsp:nvSpPr>
        <dsp:cNvPr id="0" name=""/>
        <dsp:cNvSpPr/>
      </dsp:nvSpPr>
      <dsp:spPr>
        <a:xfrm>
          <a:off x="5741652" y="181210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9F5098"/>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5754656" y="1825107"/>
        <a:ext cx="1032702" cy="417994"/>
      </dsp:txXfrm>
    </dsp:sp>
    <dsp:sp modelId="{C3EFDAD2-5E92-4E07-916A-D95CCE33207F}">
      <dsp:nvSpPr>
        <dsp:cNvPr id="0" name=""/>
        <dsp:cNvSpPr/>
      </dsp:nvSpPr>
      <dsp:spPr>
        <a:xfrm>
          <a:off x="5626314"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9F5098"/>
          </a:solidFill>
          <a:prstDash val="solid"/>
        </a:ln>
        <a:effectLst/>
      </dsp:spPr>
      <dsp:style>
        <a:lnRef idx="2">
          <a:scrgbClr r="0" g="0" b="0"/>
        </a:lnRef>
        <a:fillRef idx="0">
          <a:scrgbClr r="0" g="0" b="0"/>
        </a:fillRef>
        <a:effectRef idx="0">
          <a:scrgbClr r="0" g="0" b="0"/>
        </a:effectRef>
        <a:fontRef idx="minor"/>
      </dsp:style>
    </dsp:sp>
    <dsp:sp modelId="{BBF20A6C-5D2E-4A27-913F-AA591E205F08}">
      <dsp:nvSpPr>
        <dsp:cNvPr id="0" name=""/>
        <dsp:cNvSpPr/>
      </dsp:nvSpPr>
      <dsp:spPr>
        <a:xfrm>
          <a:off x="5741652" y="2368158"/>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9F5098"/>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5754656" y="2381162"/>
        <a:ext cx="1032702" cy="417994"/>
      </dsp:txXfrm>
    </dsp:sp>
    <dsp:sp modelId="{001FD0BB-ED81-4DB8-86BE-8821093D04CA}">
      <dsp:nvSpPr>
        <dsp:cNvPr id="0" name=""/>
        <dsp:cNvSpPr/>
      </dsp:nvSpPr>
      <dsp:spPr>
        <a:xfrm>
          <a:off x="5626314"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9F5098"/>
          </a:solidFill>
          <a:prstDash val="solid"/>
        </a:ln>
        <a:effectLst/>
      </dsp:spPr>
      <dsp:style>
        <a:lnRef idx="2">
          <a:scrgbClr r="0" g="0" b="0"/>
        </a:lnRef>
        <a:fillRef idx="0">
          <a:scrgbClr r="0" g="0" b="0"/>
        </a:fillRef>
        <a:effectRef idx="0">
          <a:scrgbClr r="0" g="0" b="0"/>
        </a:effectRef>
        <a:fontRef idx="minor"/>
      </dsp:style>
    </dsp:sp>
    <dsp:sp modelId="{391EF213-A712-47F9-9884-B47ADB68F745}">
      <dsp:nvSpPr>
        <dsp:cNvPr id="0" name=""/>
        <dsp:cNvSpPr/>
      </dsp:nvSpPr>
      <dsp:spPr>
        <a:xfrm>
          <a:off x="5741652" y="2924213"/>
          <a:ext cx="1058710" cy="444002"/>
        </a:xfrm>
        <a:prstGeom prst="roundRect">
          <a:avLst>
            <a:gd name="adj" fmla="val 10000"/>
          </a:avLst>
        </a:prstGeom>
        <a:solidFill>
          <a:schemeClr val="lt1">
            <a:alpha val="90000"/>
            <a:hueOff val="0"/>
            <a:satOff val="0"/>
            <a:lumOff val="0"/>
            <a:alphaOff val="0"/>
          </a:schemeClr>
        </a:solidFill>
        <a:ln w="25400" cap="flat" cmpd="sng" algn="ctr">
          <a:solidFill>
            <a:srgbClr val="9F5098"/>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5754656" y="2937217"/>
        <a:ext cx="1032702" cy="417994"/>
      </dsp:txXfrm>
    </dsp:sp>
    <dsp:sp modelId="{1DF85848-F217-4896-8329-10ED18DBDCA0}">
      <dsp:nvSpPr>
        <dsp:cNvPr id="0" name=""/>
        <dsp:cNvSpPr/>
      </dsp:nvSpPr>
      <dsp:spPr>
        <a:xfrm>
          <a:off x="6888463" y="695784"/>
          <a:ext cx="1153381" cy="448211"/>
        </a:xfrm>
        <a:prstGeom prst="roundRect">
          <a:avLst>
            <a:gd name="adj" fmla="val 10000"/>
          </a:avLst>
        </a:prstGeom>
        <a:solidFill>
          <a:srgbClr val="F0821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endParaRPr lang="de-DE" sz="2000" kern="1200" dirty="0">
            <a:solidFill>
              <a:schemeClr val="bg1"/>
            </a:solidFill>
          </a:endParaRPr>
        </a:p>
      </dsp:txBody>
      <dsp:txXfrm>
        <a:off x="6901591" y="708912"/>
        <a:ext cx="1127125" cy="421955"/>
      </dsp:txXfrm>
    </dsp:sp>
    <dsp:sp modelId="{75776F23-2F0E-42D9-9E82-36EE6B6A752D}">
      <dsp:nvSpPr>
        <dsp:cNvPr id="0" name=""/>
        <dsp:cNvSpPr/>
      </dsp:nvSpPr>
      <dsp:spPr>
        <a:xfrm>
          <a:off x="7003801" y="1143995"/>
          <a:ext cx="115338" cy="334053"/>
        </a:xfrm>
        <a:custGeom>
          <a:avLst/>
          <a:gdLst/>
          <a:ahLst/>
          <a:cxnLst/>
          <a:rect l="0" t="0" r="0" b="0"/>
          <a:pathLst>
            <a:path>
              <a:moveTo>
                <a:pt x="0" y="0"/>
              </a:moveTo>
              <a:lnTo>
                <a:pt x="0" y="334053"/>
              </a:lnTo>
              <a:lnTo>
                <a:pt x="115338" y="334053"/>
              </a:lnTo>
            </a:path>
          </a:pathLst>
        </a:custGeom>
        <a:noFill/>
        <a:ln w="25400" cap="flat" cmpd="sng" algn="ctr">
          <a:solidFill>
            <a:srgbClr val="F0821A"/>
          </a:solidFill>
          <a:prstDash val="solid"/>
        </a:ln>
        <a:effectLst/>
      </dsp:spPr>
      <dsp:style>
        <a:lnRef idx="2">
          <a:scrgbClr r="0" g="0" b="0"/>
        </a:lnRef>
        <a:fillRef idx="0">
          <a:scrgbClr r="0" g="0" b="0"/>
        </a:fillRef>
        <a:effectRef idx="0">
          <a:scrgbClr r="0" g="0" b="0"/>
        </a:effectRef>
        <a:fontRef idx="minor"/>
      </dsp:style>
    </dsp:sp>
    <dsp:sp modelId="{1007A87B-8295-4ACD-8462-523A85B8049E}">
      <dsp:nvSpPr>
        <dsp:cNvPr id="0" name=""/>
        <dsp:cNvSpPr/>
      </dsp:nvSpPr>
      <dsp:spPr>
        <a:xfrm>
          <a:off x="7119139" y="1256048"/>
          <a:ext cx="1084850" cy="444002"/>
        </a:xfrm>
        <a:prstGeom prst="roundRect">
          <a:avLst>
            <a:gd name="adj" fmla="val 10000"/>
          </a:avLst>
        </a:prstGeom>
        <a:solidFill>
          <a:schemeClr val="lt1">
            <a:alpha val="90000"/>
            <a:hueOff val="0"/>
            <a:satOff val="0"/>
            <a:lumOff val="0"/>
            <a:alphaOff val="0"/>
          </a:schemeClr>
        </a:solidFill>
        <a:ln w="25400" cap="flat" cmpd="sng" algn="ctr">
          <a:solidFill>
            <a:srgbClr val="F0821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7132143" y="1269052"/>
        <a:ext cx="1058842" cy="417994"/>
      </dsp:txXfrm>
    </dsp:sp>
    <dsp:sp modelId="{4A30C1E7-AFB5-4635-8639-93779A6A8582}">
      <dsp:nvSpPr>
        <dsp:cNvPr id="0" name=""/>
        <dsp:cNvSpPr/>
      </dsp:nvSpPr>
      <dsp:spPr>
        <a:xfrm>
          <a:off x="7003801" y="1143995"/>
          <a:ext cx="115338" cy="890109"/>
        </a:xfrm>
        <a:custGeom>
          <a:avLst/>
          <a:gdLst/>
          <a:ahLst/>
          <a:cxnLst/>
          <a:rect l="0" t="0" r="0" b="0"/>
          <a:pathLst>
            <a:path>
              <a:moveTo>
                <a:pt x="0" y="0"/>
              </a:moveTo>
              <a:lnTo>
                <a:pt x="0" y="890109"/>
              </a:lnTo>
              <a:lnTo>
                <a:pt x="115338" y="890109"/>
              </a:lnTo>
            </a:path>
          </a:pathLst>
        </a:custGeom>
        <a:noFill/>
        <a:ln w="25400" cap="flat" cmpd="sng" algn="ctr">
          <a:solidFill>
            <a:srgbClr val="F0821A"/>
          </a:solidFill>
          <a:prstDash val="solid"/>
        </a:ln>
        <a:effectLst/>
      </dsp:spPr>
      <dsp:style>
        <a:lnRef idx="2">
          <a:scrgbClr r="0" g="0" b="0"/>
        </a:lnRef>
        <a:fillRef idx="0">
          <a:scrgbClr r="0" g="0" b="0"/>
        </a:fillRef>
        <a:effectRef idx="0">
          <a:scrgbClr r="0" g="0" b="0"/>
        </a:effectRef>
        <a:fontRef idx="minor"/>
      </dsp:style>
    </dsp:sp>
    <dsp:sp modelId="{8418B163-2672-4C08-B60C-E6B38B658962}">
      <dsp:nvSpPr>
        <dsp:cNvPr id="0" name=""/>
        <dsp:cNvSpPr/>
      </dsp:nvSpPr>
      <dsp:spPr>
        <a:xfrm>
          <a:off x="7119139" y="1812103"/>
          <a:ext cx="1084850" cy="444002"/>
        </a:xfrm>
        <a:prstGeom prst="roundRect">
          <a:avLst>
            <a:gd name="adj" fmla="val 10000"/>
          </a:avLst>
        </a:prstGeom>
        <a:solidFill>
          <a:schemeClr val="lt1">
            <a:alpha val="90000"/>
            <a:hueOff val="0"/>
            <a:satOff val="0"/>
            <a:lumOff val="0"/>
            <a:alphaOff val="0"/>
          </a:schemeClr>
        </a:solidFill>
        <a:ln w="25400" cap="flat" cmpd="sng" algn="ctr">
          <a:solidFill>
            <a:srgbClr val="F0821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7132143" y="1825107"/>
        <a:ext cx="1058842" cy="417994"/>
      </dsp:txXfrm>
    </dsp:sp>
    <dsp:sp modelId="{BE1EC7D8-49AE-4F80-BA14-9FCA6043A649}">
      <dsp:nvSpPr>
        <dsp:cNvPr id="0" name=""/>
        <dsp:cNvSpPr/>
      </dsp:nvSpPr>
      <dsp:spPr>
        <a:xfrm>
          <a:off x="7003801" y="1143995"/>
          <a:ext cx="115338" cy="1446164"/>
        </a:xfrm>
        <a:custGeom>
          <a:avLst/>
          <a:gdLst/>
          <a:ahLst/>
          <a:cxnLst/>
          <a:rect l="0" t="0" r="0" b="0"/>
          <a:pathLst>
            <a:path>
              <a:moveTo>
                <a:pt x="0" y="0"/>
              </a:moveTo>
              <a:lnTo>
                <a:pt x="0" y="1446164"/>
              </a:lnTo>
              <a:lnTo>
                <a:pt x="115338" y="1446164"/>
              </a:lnTo>
            </a:path>
          </a:pathLst>
        </a:custGeom>
        <a:noFill/>
        <a:ln w="25400" cap="flat" cmpd="sng" algn="ctr">
          <a:solidFill>
            <a:srgbClr val="F0821A"/>
          </a:solidFill>
          <a:prstDash val="solid"/>
        </a:ln>
        <a:effectLst/>
      </dsp:spPr>
      <dsp:style>
        <a:lnRef idx="2">
          <a:scrgbClr r="0" g="0" b="0"/>
        </a:lnRef>
        <a:fillRef idx="0">
          <a:scrgbClr r="0" g="0" b="0"/>
        </a:fillRef>
        <a:effectRef idx="0">
          <a:scrgbClr r="0" g="0" b="0"/>
        </a:effectRef>
        <a:fontRef idx="minor"/>
      </dsp:style>
    </dsp:sp>
    <dsp:sp modelId="{0B9D8AE0-FC85-4127-9FAE-50ACE0B5F77C}">
      <dsp:nvSpPr>
        <dsp:cNvPr id="0" name=""/>
        <dsp:cNvSpPr/>
      </dsp:nvSpPr>
      <dsp:spPr>
        <a:xfrm>
          <a:off x="7119139" y="2368158"/>
          <a:ext cx="1084850" cy="444002"/>
        </a:xfrm>
        <a:prstGeom prst="roundRect">
          <a:avLst>
            <a:gd name="adj" fmla="val 10000"/>
          </a:avLst>
        </a:prstGeom>
        <a:solidFill>
          <a:schemeClr val="lt1">
            <a:alpha val="90000"/>
            <a:hueOff val="0"/>
            <a:satOff val="0"/>
            <a:lumOff val="0"/>
            <a:alphaOff val="0"/>
          </a:schemeClr>
        </a:solidFill>
        <a:ln w="25400" cap="flat" cmpd="sng" algn="ctr">
          <a:solidFill>
            <a:srgbClr val="F0821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7132143" y="2381162"/>
        <a:ext cx="1058842" cy="417994"/>
      </dsp:txXfrm>
    </dsp:sp>
    <dsp:sp modelId="{CFB20B26-B98B-4E04-A240-34397A2753A5}">
      <dsp:nvSpPr>
        <dsp:cNvPr id="0" name=""/>
        <dsp:cNvSpPr/>
      </dsp:nvSpPr>
      <dsp:spPr>
        <a:xfrm>
          <a:off x="7003801" y="1143995"/>
          <a:ext cx="115338" cy="2002219"/>
        </a:xfrm>
        <a:custGeom>
          <a:avLst/>
          <a:gdLst/>
          <a:ahLst/>
          <a:cxnLst/>
          <a:rect l="0" t="0" r="0" b="0"/>
          <a:pathLst>
            <a:path>
              <a:moveTo>
                <a:pt x="0" y="0"/>
              </a:moveTo>
              <a:lnTo>
                <a:pt x="0" y="2002219"/>
              </a:lnTo>
              <a:lnTo>
                <a:pt x="115338" y="2002219"/>
              </a:lnTo>
            </a:path>
          </a:pathLst>
        </a:custGeom>
        <a:noFill/>
        <a:ln w="25400" cap="flat" cmpd="sng" algn="ctr">
          <a:solidFill>
            <a:srgbClr val="F0821A"/>
          </a:solidFill>
          <a:prstDash val="solid"/>
        </a:ln>
        <a:effectLst/>
      </dsp:spPr>
      <dsp:style>
        <a:lnRef idx="2">
          <a:scrgbClr r="0" g="0" b="0"/>
        </a:lnRef>
        <a:fillRef idx="0">
          <a:scrgbClr r="0" g="0" b="0"/>
        </a:fillRef>
        <a:effectRef idx="0">
          <a:scrgbClr r="0" g="0" b="0"/>
        </a:effectRef>
        <a:fontRef idx="minor"/>
      </dsp:style>
    </dsp:sp>
    <dsp:sp modelId="{EE008089-5DD5-4B1B-A523-0D343DDD8EAC}">
      <dsp:nvSpPr>
        <dsp:cNvPr id="0" name=""/>
        <dsp:cNvSpPr/>
      </dsp:nvSpPr>
      <dsp:spPr>
        <a:xfrm>
          <a:off x="7119139" y="2924213"/>
          <a:ext cx="1084850" cy="444002"/>
        </a:xfrm>
        <a:prstGeom prst="roundRect">
          <a:avLst>
            <a:gd name="adj" fmla="val 10000"/>
          </a:avLst>
        </a:prstGeom>
        <a:solidFill>
          <a:schemeClr val="lt1">
            <a:alpha val="90000"/>
            <a:hueOff val="0"/>
            <a:satOff val="0"/>
            <a:lumOff val="0"/>
            <a:alphaOff val="0"/>
          </a:schemeClr>
        </a:solidFill>
        <a:ln w="25400" cap="flat" cmpd="sng" algn="ctr">
          <a:solidFill>
            <a:srgbClr val="F0821A"/>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endParaRPr lang="de-DE" sz="1600" kern="1200" dirty="0">
            <a:solidFill>
              <a:schemeClr val="tx2">
                <a:lumMod val="50000"/>
              </a:schemeClr>
            </a:solidFill>
          </a:endParaRPr>
        </a:p>
      </dsp:txBody>
      <dsp:txXfrm>
        <a:off x="7132143" y="2937217"/>
        <a:ext cx="1058842" cy="4179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BAE028-1661-42E8-B929-4B09D4F8F3E1}">
      <dsp:nvSpPr>
        <dsp:cNvPr id="0" name=""/>
        <dsp:cNvSpPr/>
      </dsp:nvSpPr>
      <dsp:spPr>
        <a:xfrm>
          <a:off x="12304" y="303806"/>
          <a:ext cx="483084" cy="504003"/>
        </a:xfrm>
        <a:prstGeom prst="upArrow">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4A6717-3542-49B3-8D36-318044E3E643}">
      <dsp:nvSpPr>
        <dsp:cNvPr id="0" name=""/>
        <dsp:cNvSpPr/>
      </dsp:nvSpPr>
      <dsp:spPr>
        <a:xfrm>
          <a:off x="-198077" y="0"/>
          <a:ext cx="4402821" cy="1079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0" rIns="113792" bIns="113792" numCol="1" spcCol="1270" anchor="ctr" anchorCtr="0">
          <a:noAutofit/>
        </a:bodyPr>
        <a:lstStyle/>
        <a:p>
          <a:pPr marL="0" lvl="0" indent="0" algn="l" defTabSz="711200">
            <a:lnSpc>
              <a:spcPct val="150000"/>
            </a:lnSpc>
            <a:spcBef>
              <a:spcPct val="0"/>
            </a:spcBef>
            <a:spcAft>
              <a:spcPct val="35000"/>
            </a:spcAft>
            <a:buNone/>
          </a:pPr>
          <a:r>
            <a:rPr lang="de-DE" sz="1600" kern="1200" dirty="0">
              <a:latin typeface="Segoe UI" panose="020B0502040204020203" pitchFamily="34" charset="0"/>
              <a:cs typeface="Segoe UI" panose="020B0502040204020203" pitchFamily="34" charset="0"/>
            </a:rPr>
            <a:t>	</a:t>
          </a:r>
          <a:r>
            <a:rPr lang="de-DE" sz="1400" kern="1200" dirty="0">
              <a:latin typeface="Segoe UI" panose="020B0502040204020203" pitchFamily="34" charset="0"/>
              <a:cs typeface="Segoe UI" panose="020B0502040204020203" pitchFamily="34" charset="0"/>
            </a:rPr>
            <a:t>Heusenstamm: Hebesatz 1327 </a:t>
          </a:r>
          <a:br>
            <a:rPr lang="de-DE" sz="1400" kern="1200" dirty="0">
              <a:latin typeface="Segoe UI" panose="020B0502040204020203" pitchFamily="34" charset="0"/>
              <a:cs typeface="Segoe UI" panose="020B0502040204020203" pitchFamily="34" charset="0"/>
            </a:rPr>
          </a:br>
          <a:r>
            <a:rPr lang="de-DE" sz="1400" kern="1200" dirty="0">
              <a:latin typeface="Segoe UI" panose="020B0502040204020203" pitchFamily="34" charset="0"/>
              <a:cs typeface="Segoe UI" panose="020B0502040204020203" pitchFamily="34" charset="0"/>
            </a:rPr>
            <a:t>	Königstein: Hebesatz 1290</a:t>
          </a:r>
        </a:p>
      </dsp:txBody>
      <dsp:txXfrm>
        <a:off x="-198077" y="0"/>
        <a:ext cx="4402821" cy="1079051"/>
      </dsp:txXfrm>
    </dsp:sp>
    <dsp:sp modelId="{659F6C9A-54D2-41E0-8A54-390973F30616}">
      <dsp:nvSpPr>
        <dsp:cNvPr id="0" name=""/>
        <dsp:cNvSpPr/>
      </dsp:nvSpPr>
      <dsp:spPr>
        <a:xfrm>
          <a:off x="0" y="1383930"/>
          <a:ext cx="483084" cy="504003"/>
        </a:xfrm>
        <a:prstGeom prst="downArrow">
          <a:avLst/>
        </a:prstGeom>
        <a:solidFill>
          <a:srgbClr val="60A5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A82882-C40B-4D0E-96B3-4A3ECEE57C52}">
      <dsp:nvSpPr>
        <dsp:cNvPr id="0" name=""/>
        <dsp:cNvSpPr/>
      </dsp:nvSpPr>
      <dsp:spPr>
        <a:xfrm>
          <a:off x="0" y="1133126"/>
          <a:ext cx="4402821" cy="1079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0" rIns="113792" bIns="113792" numCol="1" spcCol="1270" anchor="ctr" anchorCtr="0">
          <a:noAutofit/>
        </a:bodyPr>
        <a:lstStyle/>
        <a:p>
          <a:pPr marL="0" lvl="0" indent="0" algn="l" defTabSz="711200">
            <a:lnSpc>
              <a:spcPct val="90000"/>
            </a:lnSpc>
            <a:spcBef>
              <a:spcPct val="0"/>
            </a:spcBef>
            <a:spcAft>
              <a:spcPct val="35000"/>
            </a:spcAft>
            <a:buNone/>
          </a:pPr>
          <a:r>
            <a:rPr lang="de-DE" sz="1600" kern="1200" dirty="0"/>
            <a:t>           </a:t>
          </a:r>
          <a:r>
            <a:rPr lang="de-DE" sz="1600" kern="1200" dirty="0">
              <a:latin typeface="Segoe UI" panose="020B0502040204020203" pitchFamily="34" charset="0"/>
              <a:cs typeface="Segoe UI" panose="020B0502040204020203" pitchFamily="34" charset="0"/>
            </a:rPr>
            <a:t>Wabern: Hebesatz 160</a:t>
          </a:r>
        </a:p>
        <a:p>
          <a:pPr marL="0" lvl="0" indent="0" algn="l" defTabSz="711200">
            <a:lnSpc>
              <a:spcPct val="90000"/>
            </a:lnSpc>
            <a:spcBef>
              <a:spcPct val="0"/>
            </a:spcBef>
            <a:spcAft>
              <a:spcPct val="35000"/>
            </a:spcAft>
            <a:buNone/>
          </a:pPr>
          <a:r>
            <a:rPr lang="de-DE" sz="1600" kern="1200" dirty="0">
              <a:latin typeface="Segoe UI" panose="020B0502040204020203" pitchFamily="34" charset="0"/>
              <a:cs typeface="Segoe UI" panose="020B0502040204020203" pitchFamily="34" charset="0"/>
            </a:rPr>
            <a:t>         Beselich und Rasdorf: Hebesatz 167</a:t>
          </a:r>
        </a:p>
      </dsp:txBody>
      <dsp:txXfrm>
        <a:off x="0" y="1133126"/>
        <a:ext cx="4402821" cy="10790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BAE028-1661-42E8-B929-4B09D4F8F3E1}">
      <dsp:nvSpPr>
        <dsp:cNvPr id="0" name=""/>
        <dsp:cNvSpPr/>
      </dsp:nvSpPr>
      <dsp:spPr>
        <a:xfrm>
          <a:off x="3180394" y="245743"/>
          <a:ext cx="432000" cy="504003"/>
        </a:xfrm>
        <a:prstGeom prst="upArrow">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4A6717-3542-49B3-8D36-318044E3E643}">
      <dsp:nvSpPr>
        <dsp:cNvPr id="0" name=""/>
        <dsp:cNvSpPr/>
      </dsp:nvSpPr>
      <dsp:spPr>
        <a:xfrm>
          <a:off x="503971" y="0"/>
          <a:ext cx="3128012" cy="1079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0" rIns="113792" bIns="113792" numCol="1" spcCol="1270" anchor="ctr" anchorCtr="0">
          <a:noAutofit/>
        </a:bodyPr>
        <a:lstStyle/>
        <a:p>
          <a:pPr marL="0" lvl="0" indent="0" algn="l" defTabSz="711200">
            <a:lnSpc>
              <a:spcPct val="90000"/>
            </a:lnSpc>
            <a:spcBef>
              <a:spcPct val="0"/>
            </a:spcBef>
            <a:spcAft>
              <a:spcPct val="35000"/>
            </a:spcAft>
            <a:buNone/>
          </a:pPr>
          <a:r>
            <a:rPr lang="de-DE" sz="1600" kern="1200" dirty="0">
              <a:latin typeface="Segoe UI" panose="020B0502040204020203" pitchFamily="34" charset="0"/>
              <a:cs typeface="Segoe UI" panose="020B0502040204020203" pitchFamily="34" charset="0"/>
            </a:rPr>
            <a:t>Kaufungen: Hebesatz 550</a:t>
          </a:r>
        </a:p>
        <a:p>
          <a:pPr marL="0" lvl="0" indent="0" algn="l" defTabSz="711200">
            <a:lnSpc>
              <a:spcPct val="90000"/>
            </a:lnSpc>
            <a:spcBef>
              <a:spcPct val="0"/>
            </a:spcBef>
            <a:spcAft>
              <a:spcPct val="35000"/>
            </a:spcAft>
            <a:buNone/>
          </a:pPr>
          <a:r>
            <a:rPr lang="de-DE" sz="1600" kern="1200" dirty="0">
              <a:latin typeface="Segoe UI" panose="020B0502040204020203" pitchFamily="34" charset="0"/>
              <a:cs typeface="Segoe UI" panose="020B0502040204020203" pitchFamily="34" charset="0"/>
            </a:rPr>
            <a:t>Ahnatal: Hebesatz 535</a:t>
          </a:r>
        </a:p>
      </dsp:txBody>
      <dsp:txXfrm>
        <a:off x="503971" y="0"/>
        <a:ext cx="3128012" cy="1079051"/>
      </dsp:txXfrm>
    </dsp:sp>
    <dsp:sp modelId="{659F6C9A-54D2-41E0-8A54-390973F30616}">
      <dsp:nvSpPr>
        <dsp:cNvPr id="0" name=""/>
        <dsp:cNvSpPr/>
      </dsp:nvSpPr>
      <dsp:spPr>
        <a:xfrm>
          <a:off x="3180394" y="1321194"/>
          <a:ext cx="432000" cy="504003"/>
        </a:xfrm>
        <a:prstGeom prst="downArrow">
          <a:avLst/>
        </a:prstGeom>
        <a:solidFill>
          <a:srgbClr val="60A5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A82882-C40B-4D0E-96B3-4A3ECEE57C52}">
      <dsp:nvSpPr>
        <dsp:cNvPr id="0" name=""/>
        <dsp:cNvSpPr/>
      </dsp:nvSpPr>
      <dsp:spPr>
        <a:xfrm>
          <a:off x="500796" y="1084148"/>
          <a:ext cx="2732789" cy="10790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0" rIns="113792" bIns="113792" numCol="1" spcCol="1270" anchor="ctr" anchorCtr="0">
          <a:noAutofit/>
        </a:bodyPr>
        <a:lstStyle/>
        <a:p>
          <a:pPr marL="0" lvl="0" indent="0" algn="l" defTabSz="711200">
            <a:lnSpc>
              <a:spcPct val="90000"/>
            </a:lnSpc>
            <a:spcBef>
              <a:spcPct val="0"/>
            </a:spcBef>
            <a:spcAft>
              <a:spcPct val="35000"/>
            </a:spcAft>
            <a:buNone/>
          </a:pPr>
          <a:r>
            <a:rPr lang="de-DE" sz="1600" kern="1200" dirty="0">
              <a:latin typeface="Segoe UI" panose="020B0502040204020203" pitchFamily="34" charset="0"/>
              <a:cs typeface="Segoe UI" panose="020B0502040204020203" pitchFamily="34" charset="0"/>
            </a:rPr>
            <a:t>Beselich: Hebesatz 305</a:t>
          </a:r>
        </a:p>
      </dsp:txBody>
      <dsp:txXfrm>
        <a:off x="500796" y="1084148"/>
        <a:ext cx="2732789" cy="107905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4302125" cy="339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de-DE"/>
          </a:p>
        </p:txBody>
      </p:sp>
      <p:sp>
        <p:nvSpPr>
          <p:cNvPr id="3" name="Datumsplatzhalter 2"/>
          <p:cNvSpPr>
            <a:spLocks noGrp="1"/>
          </p:cNvSpPr>
          <p:nvPr>
            <p:ph type="dt" sz="quarter" idx="1"/>
          </p:nvPr>
        </p:nvSpPr>
        <p:spPr>
          <a:xfrm>
            <a:off x="5622925" y="0"/>
            <a:ext cx="4302125" cy="3397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cs typeface="Arial" pitchFamily="34" charset="0"/>
              </a:defRPr>
            </a:lvl1pPr>
          </a:lstStyle>
          <a:p>
            <a:pPr>
              <a:defRPr/>
            </a:pPr>
            <a:fld id="{5B641F79-C9E4-4BDF-948D-15327A6F58AF}" type="datetimeFigureOut">
              <a:rPr lang="de-DE" altLang="de-DE"/>
              <a:pPr>
                <a:defRPr/>
              </a:pPr>
              <a:t>29.09.2025</a:t>
            </a:fld>
            <a:endParaRPr lang="de-DE" altLang="de-DE"/>
          </a:p>
        </p:txBody>
      </p:sp>
      <p:sp>
        <p:nvSpPr>
          <p:cNvPr id="4" name="Fußzeilenplatzhalter 3"/>
          <p:cNvSpPr>
            <a:spLocks noGrp="1"/>
          </p:cNvSpPr>
          <p:nvPr>
            <p:ph type="ftr" sz="quarter" idx="2"/>
          </p:nvPr>
        </p:nvSpPr>
        <p:spPr>
          <a:xfrm>
            <a:off x="0" y="6456363"/>
            <a:ext cx="4302125" cy="339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de-DE"/>
          </a:p>
        </p:txBody>
      </p:sp>
      <p:sp>
        <p:nvSpPr>
          <p:cNvPr id="5" name="Foliennummernplatzhalter 4"/>
          <p:cNvSpPr>
            <a:spLocks noGrp="1"/>
          </p:cNvSpPr>
          <p:nvPr>
            <p:ph type="sldNum" sz="quarter" idx="3"/>
          </p:nvPr>
        </p:nvSpPr>
        <p:spPr>
          <a:xfrm>
            <a:off x="5622925" y="6456363"/>
            <a:ext cx="4302125" cy="3397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cs typeface="Arial" panose="020B0604020202020204" pitchFamily="34" charset="0"/>
              </a:defRPr>
            </a:lvl1pPr>
          </a:lstStyle>
          <a:p>
            <a:pPr>
              <a:defRPr/>
            </a:pPr>
            <a:fld id="{4AC09272-2208-43E3-9A80-3F5F690BA7C2}"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4302125" cy="339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de-DE"/>
          </a:p>
        </p:txBody>
      </p:sp>
      <p:sp>
        <p:nvSpPr>
          <p:cNvPr id="3" name="Datumsplatzhalter 2"/>
          <p:cNvSpPr>
            <a:spLocks noGrp="1"/>
          </p:cNvSpPr>
          <p:nvPr>
            <p:ph type="dt" idx="1"/>
          </p:nvPr>
        </p:nvSpPr>
        <p:spPr>
          <a:xfrm>
            <a:off x="5622925" y="0"/>
            <a:ext cx="4302125" cy="3397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cs typeface="Arial" pitchFamily="34" charset="0"/>
              </a:defRPr>
            </a:lvl1pPr>
          </a:lstStyle>
          <a:p>
            <a:pPr>
              <a:defRPr/>
            </a:pPr>
            <a:fld id="{126957E6-2CFC-42D7-9EBF-A24E06064DF7}" type="datetimeFigureOut">
              <a:rPr lang="de-DE" altLang="de-DE"/>
              <a:pPr>
                <a:defRPr/>
              </a:pPr>
              <a:t>29.09.2025</a:t>
            </a:fld>
            <a:endParaRPr lang="de-DE" altLang="de-DE"/>
          </a:p>
        </p:txBody>
      </p:sp>
      <p:sp>
        <p:nvSpPr>
          <p:cNvPr id="4" name="Folienbildplatzhalter 3"/>
          <p:cNvSpPr>
            <a:spLocks noGrp="1" noRot="1" noChangeAspect="1"/>
          </p:cNvSpPr>
          <p:nvPr>
            <p:ph type="sldImg" idx="2"/>
          </p:nvPr>
        </p:nvSpPr>
        <p:spPr>
          <a:xfrm>
            <a:off x="2697163" y="509588"/>
            <a:ext cx="4532312" cy="2549525"/>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p:cNvSpPr>
            <a:spLocks noGrp="1"/>
          </p:cNvSpPr>
          <p:nvPr>
            <p:ph type="body" sz="quarter" idx="3"/>
          </p:nvPr>
        </p:nvSpPr>
        <p:spPr>
          <a:xfrm>
            <a:off x="992188" y="3228975"/>
            <a:ext cx="7942262" cy="3059113"/>
          </a:xfrm>
          <a:prstGeom prst="rect">
            <a:avLst/>
          </a:prstGeom>
        </p:spPr>
        <p:txBody>
          <a:bodyPr vert="horz" wrap="square" lIns="91440" tIns="45720" rIns="91440" bIns="45720" numCol="1" anchor="t" anchorCtr="0" compatLnSpc="1">
            <a:prstTxWarp prst="textNoShape">
              <a:avLst/>
            </a:prstTxWarp>
          </a:bodyPr>
          <a:lstStyle/>
          <a:p>
            <a:pPr lvl="0"/>
            <a:r>
              <a:rPr lang="de-DE" altLang="de-DE" noProof="0"/>
              <a:t>Textmasterformat bearbeiten</a:t>
            </a:r>
          </a:p>
          <a:p>
            <a:pPr lvl="1"/>
            <a:r>
              <a:rPr lang="de-DE" altLang="de-DE" noProof="0"/>
              <a:t>Zweite Ebene</a:t>
            </a:r>
          </a:p>
          <a:p>
            <a:pPr lvl="2"/>
            <a:r>
              <a:rPr lang="de-DE" altLang="de-DE" noProof="0"/>
              <a:t>Dritte Ebene</a:t>
            </a:r>
          </a:p>
          <a:p>
            <a:pPr lvl="3"/>
            <a:r>
              <a:rPr lang="de-DE" altLang="de-DE" noProof="0"/>
              <a:t>Vierte Ebene</a:t>
            </a:r>
          </a:p>
          <a:p>
            <a:pPr lvl="4"/>
            <a:r>
              <a:rPr lang="de-DE" altLang="de-DE" noProof="0"/>
              <a:t>Fünfte Ebene</a:t>
            </a:r>
          </a:p>
        </p:txBody>
      </p:sp>
      <p:sp>
        <p:nvSpPr>
          <p:cNvPr id="6" name="Fußzeilenplatzhalter 5"/>
          <p:cNvSpPr>
            <a:spLocks noGrp="1"/>
          </p:cNvSpPr>
          <p:nvPr>
            <p:ph type="ftr" sz="quarter" idx="4"/>
          </p:nvPr>
        </p:nvSpPr>
        <p:spPr>
          <a:xfrm>
            <a:off x="0" y="6456363"/>
            <a:ext cx="4302125" cy="339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de-DE"/>
          </a:p>
        </p:txBody>
      </p:sp>
      <p:sp>
        <p:nvSpPr>
          <p:cNvPr id="7" name="Foliennummernplatzhalter 6"/>
          <p:cNvSpPr>
            <a:spLocks noGrp="1"/>
          </p:cNvSpPr>
          <p:nvPr>
            <p:ph type="sldNum" sz="quarter" idx="5"/>
          </p:nvPr>
        </p:nvSpPr>
        <p:spPr>
          <a:xfrm>
            <a:off x="5622925" y="6456363"/>
            <a:ext cx="4302125" cy="3397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cs typeface="Arial" panose="020B0604020202020204" pitchFamily="34" charset="0"/>
              </a:defRPr>
            </a:lvl1pPr>
          </a:lstStyle>
          <a:p>
            <a:pPr>
              <a:defRPr/>
            </a:pPr>
            <a:fld id="{A1467C61-E29F-4025-A443-8C9590F3E371}"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de-DE" altLang="de-DE">
              <a:solidFill>
                <a:srgbClr val="FF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0E4B9-35FC-E895-96A5-75952CE6A5C4}"/>
            </a:ext>
          </a:extLst>
        </p:cNvPr>
        <p:cNvGrpSpPr/>
        <p:nvPr/>
      </p:nvGrpSpPr>
      <p:grpSpPr>
        <a:xfrm>
          <a:off x="0" y="0"/>
          <a:ext cx="0" cy="0"/>
          <a:chOff x="0" y="0"/>
          <a:chExt cx="0" cy="0"/>
        </a:xfrm>
      </p:grpSpPr>
      <p:sp>
        <p:nvSpPr>
          <p:cNvPr id="64514" name="Folienbildplatzhalter 1">
            <a:extLst>
              <a:ext uri="{FF2B5EF4-FFF2-40B4-BE49-F238E27FC236}">
                <a16:creationId xmlns:a16="http://schemas.microsoft.com/office/drawing/2014/main" id="{0D75138E-8555-DEA3-2FE4-3585AA1C54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izenplatzhalter 2">
            <a:extLst>
              <a:ext uri="{FF2B5EF4-FFF2-40B4-BE49-F238E27FC236}">
                <a16:creationId xmlns:a16="http://schemas.microsoft.com/office/drawing/2014/main" id="{70BD0457-55DA-91DB-DA60-D7FAED8776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2099797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30816-B574-8D22-14D1-1B61FA00E341}"/>
            </a:ext>
          </a:extLst>
        </p:cNvPr>
        <p:cNvGrpSpPr/>
        <p:nvPr/>
      </p:nvGrpSpPr>
      <p:grpSpPr>
        <a:xfrm>
          <a:off x="0" y="0"/>
          <a:ext cx="0" cy="0"/>
          <a:chOff x="0" y="0"/>
          <a:chExt cx="0" cy="0"/>
        </a:xfrm>
      </p:grpSpPr>
      <p:sp>
        <p:nvSpPr>
          <p:cNvPr id="64514" name="Folienbildplatzhalter 1">
            <a:extLst>
              <a:ext uri="{FF2B5EF4-FFF2-40B4-BE49-F238E27FC236}">
                <a16:creationId xmlns:a16="http://schemas.microsoft.com/office/drawing/2014/main" id="{9181F7AE-7618-F0BE-39AA-E12A8381ECB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izenplatzhalter 2">
            <a:extLst>
              <a:ext uri="{FF2B5EF4-FFF2-40B4-BE49-F238E27FC236}">
                <a16:creationId xmlns:a16="http://schemas.microsoft.com/office/drawing/2014/main" id="{398C7B08-0A2A-0BCC-B052-18D28717D5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18907756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745EF6-5EA1-38DC-A3C5-2AEF4407729B}"/>
            </a:ext>
          </a:extLst>
        </p:cNvPr>
        <p:cNvGrpSpPr/>
        <p:nvPr/>
      </p:nvGrpSpPr>
      <p:grpSpPr>
        <a:xfrm>
          <a:off x="0" y="0"/>
          <a:ext cx="0" cy="0"/>
          <a:chOff x="0" y="0"/>
          <a:chExt cx="0" cy="0"/>
        </a:xfrm>
      </p:grpSpPr>
      <p:sp>
        <p:nvSpPr>
          <p:cNvPr id="58370" name="Folienbildplatzhalter 1">
            <a:extLst>
              <a:ext uri="{FF2B5EF4-FFF2-40B4-BE49-F238E27FC236}">
                <a16:creationId xmlns:a16="http://schemas.microsoft.com/office/drawing/2014/main" id="{8864BB37-F3B9-281D-55B7-864A2694EA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izenplatzhalter 2">
            <a:extLst>
              <a:ext uri="{FF2B5EF4-FFF2-40B4-BE49-F238E27FC236}">
                <a16:creationId xmlns:a16="http://schemas.microsoft.com/office/drawing/2014/main" id="{7FFDFA97-3C26-9934-EA4D-7A378EC059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1727136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150A6-9933-2B01-849A-7CA494AE19A2}"/>
            </a:ext>
          </a:extLst>
        </p:cNvPr>
        <p:cNvGrpSpPr/>
        <p:nvPr/>
      </p:nvGrpSpPr>
      <p:grpSpPr>
        <a:xfrm>
          <a:off x="0" y="0"/>
          <a:ext cx="0" cy="0"/>
          <a:chOff x="0" y="0"/>
          <a:chExt cx="0" cy="0"/>
        </a:xfrm>
      </p:grpSpPr>
      <p:sp>
        <p:nvSpPr>
          <p:cNvPr id="58370" name="Folienbildplatzhalter 1">
            <a:extLst>
              <a:ext uri="{FF2B5EF4-FFF2-40B4-BE49-F238E27FC236}">
                <a16:creationId xmlns:a16="http://schemas.microsoft.com/office/drawing/2014/main" id="{001249EB-F93C-C245-A0F3-B8985C9F85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izenplatzhalter 2">
            <a:extLst>
              <a:ext uri="{FF2B5EF4-FFF2-40B4-BE49-F238E27FC236}">
                <a16:creationId xmlns:a16="http://schemas.microsoft.com/office/drawing/2014/main" id="{4FADFBBD-0159-5912-72AF-8E12A4EA2F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16361023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A261A-DDBE-B43D-463C-59FB37DEE5D1}"/>
            </a:ext>
          </a:extLst>
        </p:cNvPr>
        <p:cNvGrpSpPr/>
        <p:nvPr/>
      </p:nvGrpSpPr>
      <p:grpSpPr>
        <a:xfrm>
          <a:off x="0" y="0"/>
          <a:ext cx="0" cy="0"/>
          <a:chOff x="0" y="0"/>
          <a:chExt cx="0" cy="0"/>
        </a:xfrm>
      </p:grpSpPr>
      <p:sp>
        <p:nvSpPr>
          <p:cNvPr id="58370" name="Folienbildplatzhalter 1">
            <a:extLst>
              <a:ext uri="{FF2B5EF4-FFF2-40B4-BE49-F238E27FC236}">
                <a16:creationId xmlns:a16="http://schemas.microsoft.com/office/drawing/2014/main" id="{F55D0DBB-9F5B-9D2F-559B-9C3A671A55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izenplatzhalter 2">
            <a:extLst>
              <a:ext uri="{FF2B5EF4-FFF2-40B4-BE49-F238E27FC236}">
                <a16:creationId xmlns:a16="http://schemas.microsoft.com/office/drawing/2014/main" id="{0EB4C918-79D1-79D1-10F0-80E224076E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18136641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4278970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3115265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1766266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976586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1592320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34769626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7751500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526B4-8274-D1CB-5880-A0FEE7E0892B}"/>
            </a:ext>
          </a:extLst>
        </p:cNvPr>
        <p:cNvGrpSpPr/>
        <p:nvPr/>
      </p:nvGrpSpPr>
      <p:grpSpPr>
        <a:xfrm>
          <a:off x="0" y="0"/>
          <a:ext cx="0" cy="0"/>
          <a:chOff x="0" y="0"/>
          <a:chExt cx="0" cy="0"/>
        </a:xfrm>
      </p:grpSpPr>
      <p:sp>
        <p:nvSpPr>
          <p:cNvPr id="64514" name="Folienbildplatzhalter 1">
            <a:extLst>
              <a:ext uri="{FF2B5EF4-FFF2-40B4-BE49-F238E27FC236}">
                <a16:creationId xmlns:a16="http://schemas.microsoft.com/office/drawing/2014/main" id="{93197218-6063-776E-96B5-4DFA004A49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izenplatzhalter 2">
            <a:extLst>
              <a:ext uri="{FF2B5EF4-FFF2-40B4-BE49-F238E27FC236}">
                <a16:creationId xmlns:a16="http://schemas.microsoft.com/office/drawing/2014/main" id="{43901B26-AB1E-A5B0-9945-6D867A1E85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p>
        </p:txBody>
      </p:sp>
    </p:spTree>
    <p:extLst>
      <p:ext uri="{BB962C8B-B14F-4D97-AF65-F5344CB8AC3E}">
        <p14:creationId xmlns:p14="http://schemas.microsoft.com/office/powerpoint/2010/main" val="38129279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5" name="Textfeld 4"/>
          <p:cNvSpPr txBox="1">
            <a:spLocks noChangeArrowheads="1"/>
          </p:cNvSpPr>
          <p:nvPr/>
        </p:nvSpPr>
        <p:spPr bwMode="auto">
          <a:xfrm>
            <a:off x="4260850" y="3470275"/>
            <a:ext cx="4883150" cy="576263"/>
          </a:xfrm>
          <a:prstGeom prst="rect">
            <a:avLst/>
          </a:prstGeom>
          <a:solidFill>
            <a:srgbClr val="009DD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defRPr/>
            </a:pPr>
            <a:endParaRPr lang="de-DE" altLang="de-DE">
              <a:ea typeface="+mn-ea"/>
              <a:cs typeface="Arial" charset="0"/>
            </a:endParaRPr>
          </a:p>
        </p:txBody>
      </p:sp>
      <p:sp>
        <p:nvSpPr>
          <p:cNvPr id="6" name="Gleichschenkliges Dreieck 5"/>
          <p:cNvSpPr>
            <a:spLocks noChangeAspect="1"/>
          </p:cNvSpPr>
          <p:nvPr/>
        </p:nvSpPr>
        <p:spPr>
          <a:xfrm rot="10800000">
            <a:off x="4646613" y="3470275"/>
            <a:ext cx="215900" cy="107950"/>
          </a:xfrm>
          <a:prstGeom prst="triangle">
            <a:avLst/>
          </a:prstGeom>
          <a:solidFill>
            <a:srgbClr val="00336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de-DE">
              <a:solidFill>
                <a:srgbClr val="003366"/>
              </a:solidFill>
            </a:endParaRPr>
          </a:p>
        </p:txBody>
      </p:sp>
      <p:pic>
        <p:nvPicPr>
          <p:cNvPr id="8" name="Grafik 11"/>
          <p:cNvPicPr>
            <a:picLocks noChangeAspect="1"/>
          </p:cNvPicPr>
          <p:nvPr/>
        </p:nvPicPr>
        <p:blipFill>
          <a:blip r:embed="rId2">
            <a:extLst>
              <a:ext uri="{28A0092B-C50C-407E-A947-70E740481C1C}">
                <a14:useLocalDpi xmlns:a14="http://schemas.microsoft.com/office/drawing/2010/main" val="0"/>
              </a:ext>
            </a:extLst>
          </a:blip>
          <a:srcRect r="56671"/>
          <a:stretch>
            <a:fillRect/>
          </a:stretch>
        </p:blipFill>
        <p:spPr bwMode="auto">
          <a:xfrm>
            <a:off x="611188" y="4225925"/>
            <a:ext cx="1119187"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Bildplatzhalter 18"/>
          <p:cNvSpPr>
            <a:spLocks noGrp="1"/>
          </p:cNvSpPr>
          <p:nvPr>
            <p:ph type="pic" sz="quarter" idx="13"/>
          </p:nvPr>
        </p:nvSpPr>
        <p:spPr>
          <a:xfrm>
            <a:off x="0" y="0"/>
            <a:ext cx="9144000" cy="3470098"/>
          </a:xfrm>
        </p:spPr>
        <p:txBody>
          <a:bodyPr rtlCol="0">
            <a:normAutofit/>
          </a:bodyPr>
          <a:lstStyle/>
          <a:p>
            <a:pPr lvl="0"/>
            <a:r>
              <a:rPr lang="de-DE" noProof="0"/>
              <a:t>Bild durch Klicken auf Symbol hinzufügen</a:t>
            </a:r>
            <a:endParaRPr lang="de-DE" noProof="0" dirty="0"/>
          </a:p>
        </p:txBody>
      </p:sp>
      <p:sp>
        <p:nvSpPr>
          <p:cNvPr id="10" name="Textplatzhalter 15"/>
          <p:cNvSpPr>
            <a:spLocks noGrp="1"/>
          </p:cNvSpPr>
          <p:nvPr>
            <p:ph type="body" sz="quarter" idx="11"/>
          </p:nvPr>
        </p:nvSpPr>
        <p:spPr>
          <a:xfrm>
            <a:off x="4491328" y="3503147"/>
            <a:ext cx="4287838" cy="429635"/>
          </a:xfrm>
        </p:spPr>
        <p:txBody>
          <a:bodyPr anchor="ctr">
            <a:normAutofit/>
          </a:bodyPr>
          <a:lstStyle>
            <a:lvl1pPr marL="0" indent="0">
              <a:buNone/>
              <a:defRPr sz="1800">
                <a:solidFill>
                  <a:srgbClr val="FFFFFF"/>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1" name="Textplatzhalter 20"/>
          <p:cNvSpPr>
            <a:spLocks noGrp="1"/>
          </p:cNvSpPr>
          <p:nvPr>
            <p:ph type="body" sz="quarter" idx="14"/>
          </p:nvPr>
        </p:nvSpPr>
        <p:spPr>
          <a:xfrm>
            <a:off x="4260800" y="2202549"/>
            <a:ext cx="4883200" cy="1267715"/>
          </a:xfrm>
          <a:solidFill>
            <a:srgbClr val="003366"/>
          </a:solidFill>
        </p:spPr>
        <p:txBody>
          <a:bodyPr lIns="360000" rIns="360000" anchor="ctr">
            <a:normAutofit/>
          </a:bodyPr>
          <a:lstStyle>
            <a:lvl1pPr marL="0" indent="0">
              <a:lnSpc>
                <a:spcPct val="100000"/>
              </a:lnSpc>
              <a:buNone/>
              <a:defRPr sz="2800" b="1">
                <a:solidFill>
                  <a:schemeClr val="bg1"/>
                </a:solidFill>
                <a:latin typeface="Arial" panose="020B0604020202020204" pitchFamily="34" charset="0"/>
                <a:cs typeface="Arial" panose="020B0604020202020204" pitchFamily="34" charset="0"/>
              </a:defRPr>
            </a:lvl1pPr>
            <a:lvl2pPr>
              <a:defRPr sz="2800">
                <a:solidFill>
                  <a:schemeClr val="bg1"/>
                </a:solidFill>
              </a:defRPr>
            </a:lvl2pPr>
            <a:lvl3pPr>
              <a:defRPr sz="2800">
                <a:solidFill>
                  <a:schemeClr val="bg1"/>
                </a:solidFill>
              </a:defRPr>
            </a:lvl3pPr>
            <a:lvl4pPr>
              <a:defRPr sz="2800">
                <a:solidFill>
                  <a:schemeClr val="bg1"/>
                </a:solidFill>
              </a:defRPr>
            </a:lvl4pPr>
            <a:lvl5pPr>
              <a:defRPr sz="2800">
                <a:solidFill>
                  <a:schemeClr val="bg1"/>
                </a:solidFill>
              </a:defRPr>
            </a:lvl5pPr>
          </a:lstStyle>
          <a:p>
            <a:pPr lvl="0"/>
            <a:r>
              <a:rPr lang="de-DE"/>
              <a:t>Textmasterformat bearbeiten</a:t>
            </a:r>
          </a:p>
        </p:txBody>
      </p:sp>
    </p:spTree>
    <p:extLst>
      <p:ext uri="{BB962C8B-B14F-4D97-AF65-F5344CB8AC3E}">
        <p14:creationId xmlns:p14="http://schemas.microsoft.com/office/powerpoint/2010/main" val="2405406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Titel und Inhalt">
    <p:spTree>
      <p:nvGrpSpPr>
        <p:cNvPr id="1" name=""/>
        <p:cNvGrpSpPr/>
        <p:nvPr/>
      </p:nvGrpSpPr>
      <p:grpSpPr>
        <a:xfrm>
          <a:off x="0" y="0"/>
          <a:ext cx="0" cy="0"/>
          <a:chOff x="0" y="0"/>
          <a:chExt cx="0" cy="0"/>
        </a:xfrm>
      </p:grpSpPr>
      <p:sp>
        <p:nvSpPr>
          <p:cNvPr id="6" name="Gleichschenkliges Dreieck 5"/>
          <p:cNvSpPr>
            <a:spLocks noChangeAspect="1"/>
          </p:cNvSpPr>
          <p:nvPr/>
        </p:nvSpPr>
        <p:spPr>
          <a:xfrm rot="10800000">
            <a:off x="836613" y="1584325"/>
            <a:ext cx="215900" cy="107950"/>
          </a:xfrm>
          <a:prstGeom prst="triangle">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2060"/>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1" name="Textplatzhalter 9"/>
          <p:cNvSpPr>
            <a:spLocks noGrp="1"/>
          </p:cNvSpPr>
          <p:nvPr>
            <p:ph type="body" sz="quarter" idx="15"/>
          </p:nvPr>
        </p:nvSpPr>
        <p:spPr>
          <a:xfrm>
            <a:off x="4756236" y="1754610"/>
            <a:ext cx="3924301" cy="2880000"/>
          </a:xfrm>
          <a:solidFill>
            <a:srgbClr val="F3F3F3"/>
          </a:solidFill>
          <a:ln>
            <a:solidFill>
              <a:srgbClr val="F3F3F3"/>
            </a:solidFill>
          </a:ln>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2" name="Textplatzhalter 9"/>
          <p:cNvSpPr>
            <a:spLocks noGrp="1"/>
          </p:cNvSpPr>
          <p:nvPr>
            <p:ph type="body" sz="quarter" idx="18"/>
          </p:nvPr>
        </p:nvSpPr>
        <p:spPr>
          <a:xfrm>
            <a:off x="463462" y="1754610"/>
            <a:ext cx="3924301" cy="2880000"/>
          </a:xfrm>
          <a:solidFill>
            <a:srgbClr val="F3F3F3"/>
          </a:solidFill>
          <a:ln>
            <a:solidFill>
              <a:srgbClr val="F3F3F3"/>
            </a:solidFill>
          </a:ln>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3"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8" name="Datumsplatzhalter 3"/>
          <p:cNvSpPr>
            <a:spLocks noGrp="1"/>
          </p:cNvSpPr>
          <p:nvPr>
            <p:ph type="dt" sz="half" idx="19"/>
          </p:nvPr>
        </p:nvSpPr>
        <p:spPr/>
        <p:txBody>
          <a:bodyPr/>
          <a:lstStyle>
            <a:lvl1pPr>
              <a:defRPr/>
            </a:lvl1pPr>
          </a:lstStyle>
          <a:p>
            <a:pPr>
              <a:defRPr/>
            </a:pPr>
            <a:r>
              <a:rPr lang="de-DE" altLang="de-DE"/>
              <a:t>© WifOR 2019</a:t>
            </a:r>
          </a:p>
        </p:txBody>
      </p:sp>
      <p:sp>
        <p:nvSpPr>
          <p:cNvPr id="9" name="Fußzeilenplatzhalter 4"/>
          <p:cNvSpPr>
            <a:spLocks noGrp="1"/>
          </p:cNvSpPr>
          <p:nvPr>
            <p:ph type="ftr" sz="quarter" idx="20"/>
          </p:nvPr>
        </p:nvSpPr>
        <p:spPr/>
        <p:txBody>
          <a:bodyPr/>
          <a:lstStyle>
            <a:lvl1pPr>
              <a:defRPr/>
            </a:lvl1pPr>
          </a:lstStyle>
          <a:p>
            <a:pPr>
              <a:defRPr/>
            </a:pPr>
            <a:r>
              <a:rPr lang="de-DE"/>
              <a:t>IHK Frisch- und Abwassermonitor 2019</a:t>
            </a:r>
            <a:endParaRPr lang="en-US"/>
          </a:p>
        </p:txBody>
      </p:sp>
      <p:sp>
        <p:nvSpPr>
          <p:cNvPr id="10" name="Foliennummernplatzhalter 5"/>
          <p:cNvSpPr>
            <a:spLocks noGrp="1"/>
          </p:cNvSpPr>
          <p:nvPr>
            <p:ph type="sldNum" sz="quarter" idx="21"/>
          </p:nvPr>
        </p:nvSpPr>
        <p:spPr/>
        <p:txBody>
          <a:bodyPr/>
          <a:lstStyle>
            <a:lvl1pPr>
              <a:defRPr/>
            </a:lvl1pPr>
          </a:lstStyle>
          <a:p>
            <a:pPr>
              <a:defRPr/>
            </a:pPr>
            <a:fld id="{DE9CFAFA-378B-4713-91F6-D110EBB28F45}" type="slidenum">
              <a:rPr lang="de-DE" altLang="de-DE"/>
              <a:pPr>
                <a:defRPr/>
              </a:pPr>
              <a:t>‹Nr.›</a:t>
            </a:fld>
            <a:endParaRPr lang="de-DE" altLang="de-DE"/>
          </a:p>
        </p:txBody>
      </p:sp>
    </p:spTree>
    <p:extLst>
      <p:ext uri="{BB962C8B-B14F-4D97-AF65-F5344CB8AC3E}">
        <p14:creationId xmlns:p14="http://schemas.microsoft.com/office/powerpoint/2010/main" val="3872043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3" name="Textplatzhalter 9"/>
          <p:cNvSpPr>
            <a:spLocks noGrp="1"/>
          </p:cNvSpPr>
          <p:nvPr>
            <p:ph type="body" sz="quarter" idx="15"/>
          </p:nvPr>
        </p:nvSpPr>
        <p:spPr>
          <a:xfrm>
            <a:off x="4759237" y="2267611"/>
            <a:ext cx="3924301" cy="2358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4" name="Textplatzhalter 9"/>
          <p:cNvSpPr>
            <a:spLocks noGrp="1"/>
          </p:cNvSpPr>
          <p:nvPr>
            <p:ph type="body" sz="quarter" idx="18"/>
          </p:nvPr>
        </p:nvSpPr>
        <p:spPr>
          <a:xfrm>
            <a:off x="447674" y="2267611"/>
            <a:ext cx="3924301" cy="2358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5" name="Textplatzhalter 9"/>
          <p:cNvSpPr>
            <a:spLocks noGrp="1"/>
          </p:cNvSpPr>
          <p:nvPr>
            <p:ph type="body" idx="19"/>
          </p:nvPr>
        </p:nvSpPr>
        <p:spPr>
          <a:xfrm>
            <a:off x="447675" y="1744761"/>
            <a:ext cx="3924300" cy="522850"/>
          </a:xfrm>
          <a:solidFill>
            <a:srgbClr val="003366"/>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6" name="Textplatzhalter 9"/>
          <p:cNvSpPr>
            <a:spLocks noGrp="1"/>
          </p:cNvSpPr>
          <p:nvPr>
            <p:ph type="body" idx="20"/>
          </p:nvPr>
        </p:nvSpPr>
        <p:spPr>
          <a:xfrm>
            <a:off x="4759237" y="1744761"/>
            <a:ext cx="3933827" cy="522850"/>
          </a:xfrm>
          <a:solidFill>
            <a:srgbClr val="003366"/>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7"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9" name="Datumsplatzhalter 3"/>
          <p:cNvSpPr>
            <a:spLocks noGrp="1"/>
          </p:cNvSpPr>
          <p:nvPr>
            <p:ph type="dt" sz="half" idx="21"/>
          </p:nvPr>
        </p:nvSpPr>
        <p:spPr/>
        <p:txBody>
          <a:bodyPr/>
          <a:lstStyle>
            <a:lvl1pPr>
              <a:defRPr/>
            </a:lvl1pPr>
          </a:lstStyle>
          <a:p>
            <a:pPr>
              <a:defRPr/>
            </a:pPr>
            <a:r>
              <a:rPr lang="de-DE" altLang="de-DE"/>
              <a:t>© WifOR 2019</a:t>
            </a:r>
          </a:p>
        </p:txBody>
      </p:sp>
      <p:sp>
        <p:nvSpPr>
          <p:cNvPr id="10" name="Fußzeilenplatzhalter 4"/>
          <p:cNvSpPr>
            <a:spLocks noGrp="1"/>
          </p:cNvSpPr>
          <p:nvPr>
            <p:ph type="ftr" sz="quarter" idx="22"/>
          </p:nvPr>
        </p:nvSpPr>
        <p:spPr/>
        <p:txBody>
          <a:bodyPr/>
          <a:lstStyle>
            <a:lvl1pPr>
              <a:defRPr/>
            </a:lvl1pPr>
          </a:lstStyle>
          <a:p>
            <a:pPr>
              <a:defRPr/>
            </a:pPr>
            <a:r>
              <a:rPr lang="de-DE"/>
              <a:t>IHK Frisch- und Abwassermonitor 2019</a:t>
            </a:r>
            <a:endParaRPr lang="en-US"/>
          </a:p>
        </p:txBody>
      </p:sp>
      <p:sp>
        <p:nvSpPr>
          <p:cNvPr id="11" name="Foliennummernplatzhalter 5"/>
          <p:cNvSpPr>
            <a:spLocks noGrp="1"/>
          </p:cNvSpPr>
          <p:nvPr>
            <p:ph type="sldNum" sz="quarter" idx="23"/>
          </p:nvPr>
        </p:nvSpPr>
        <p:spPr/>
        <p:txBody>
          <a:bodyPr/>
          <a:lstStyle>
            <a:lvl1pPr>
              <a:defRPr/>
            </a:lvl1pPr>
          </a:lstStyle>
          <a:p>
            <a:pPr>
              <a:defRPr/>
            </a:pPr>
            <a:fld id="{ADE46589-EED0-4919-A103-7FBC4900CB68}" type="slidenum">
              <a:rPr lang="de-DE" altLang="de-DE"/>
              <a:pPr>
                <a:defRPr/>
              </a:pPr>
              <a:t>‹Nr.›</a:t>
            </a:fld>
            <a:endParaRPr lang="de-DE" altLang="de-DE"/>
          </a:p>
        </p:txBody>
      </p:sp>
    </p:spTree>
    <p:extLst>
      <p:ext uri="{BB962C8B-B14F-4D97-AF65-F5344CB8AC3E}">
        <p14:creationId xmlns:p14="http://schemas.microsoft.com/office/powerpoint/2010/main" val="3510172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el und Inhalt">
    <p:spTree>
      <p:nvGrpSpPr>
        <p:cNvPr id="1" name=""/>
        <p:cNvGrpSpPr/>
        <p:nvPr/>
      </p:nvGrpSpPr>
      <p:grpSpPr>
        <a:xfrm>
          <a:off x="0" y="0"/>
          <a:ext cx="0" cy="0"/>
          <a:chOff x="0" y="0"/>
          <a:chExt cx="0" cy="0"/>
        </a:xfrm>
      </p:grpSpPr>
      <p:sp>
        <p:nvSpPr>
          <p:cNvPr id="6" name="Gleichschenkliges Dreieck 5"/>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1" name="Bildplatzhalter 7"/>
          <p:cNvSpPr>
            <a:spLocks noGrp="1"/>
          </p:cNvSpPr>
          <p:nvPr>
            <p:ph type="pic" sz="quarter" idx="14"/>
          </p:nvPr>
        </p:nvSpPr>
        <p:spPr>
          <a:xfrm>
            <a:off x="4765501" y="1754609"/>
            <a:ext cx="3921126" cy="2880000"/>
          </a:xfrm>
        </p:spPr>
        <p:txBody>
          <a:bodyPr rtlCol="0">
            <a:normAutofit/>
          </a:bodyPr>
          <a:lstStyle>
            <a:lvl1pPr>
              <a:lnSpc>
                <a:spcPct val="120000"/>
              </a:lnSpc>
              <a:defRPr sz="2000">
                <a:solidFill>
                  <a:schemeClr val="tx1"/>
                </a:solidFill>
              </a:defRPr>
            </a:lvl1pPr>
          </a:lstStyle>
          <a:p>
            <a:pPr lvl="0"/>
            <a:r>
              <a:rPr lang="de-DE" noProof="0"/>
              <a:t>Bild durch Klicken auf Symbol hinzufügen</a:t>
            </a:r>
            <a:endParaRPr lang="de-DE" noProof="0" dirty="0"/>
          </a:p>
        </p:txBody>
      </p:sp>
      <p:sp>
        <p:nvSpPr>
          <p:cNvPr id="12" name="Textplatzhalter 9"/>
          <p:cNvSpPr>
            <a:spLocks noGrp="1"/>
          </p:cNvSpPr>
          <p:nvPr>
            <p:ph type="body" sz="quarter" idx="18"/>
          </p:nvPr>
        </p:nvSpPr>
        <p:spPr>
          <a:xfrm>
            <a:off x="450396" y="1754609"/>
            <a:ext cx="3924301"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3"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8" name="Datumsplatzhalter 3"/>
          <p:cNvSpPr>
            <a:spLocks noGrp="1"/>
          </p:cNvSpPr>
          <p:nvPr>
            <p:ph type="dt" sz="half" idx="19"/>
          </p:nvPr>
        </p:nvSpPr>
        <p:spPr/>
        <p:txBody>
          <a:bodyPr/>
          <a:lstStyle>
            <a:lvl1pPr>
              <a:defRPr/>
            </a:lvl1pPr>
          </a:lstStyle>
          <a:p>
            <a:pPr>
              <a:defRPr/>
            </a:pPr>
            <a:r>
              <a:rPr lang="de-DE" altLang="de-DE"/>
              <a:t>© WifOR 2019</a:t>
            </a:r>
          </a:p>
        </p:txBody>
      </p:sp>
      <p:sp>
        <p:nvSpPr>
          <p:cNvPr id="9" name="Fußzeilenplatzhalter 4"/>
          <p:cNvSpPr>
            <a:spLocks noGrp="1"/>
          </p:cNvSpPr>
          <p:nvPr>
            <p:ph type="ftr" sz="quarter" idx="20"/>
          </p:nvPr>
        </p:nvSpPr>
        <p:spPr/>
        <p:txBody>
          <a:bodyPr/>
          <a:lstStyle>
            <a:lvl1pPr>
              <a:defRPr/>
            </a:lvl1pPr>
          </a:lstStyle>
          <a:p>
            <a:pPr>
              <a:defRPr/>
            </a:pPr>
            <a:r>
              <a:rPr lang="de-DE"/>
              <a:t>IHK Frisch- und Abwassermonitor 2019</a:t>
            </a:r>
            <a:endParaRPr lang="en-US"/>
          </a:p>
        </p:txBody>
      </p:sp>
      <p:sp>
        <p:nvSpPr>
          <p:cNvPr id="10" name="Foliennummernplatzhalter 5"/>
          <p:cNvSpPr>
            <a:spLocks noGrp="1"/>
          </p:cNvSpPr>
          <p:nvPr>
            <p:ph type="sldNum" sz="quarter" idx="21"/>
          </p:nvPr>
        </p:nvSpPr>
        <p:spPr/>
        <p:txBody>
          <a:bodyPr/>
          <a:lstStyle>
            <a:lvl1pPr>
              <a:defRPr/>
            </a:lvl1pPr>
          </a:lstStyle>
          <a:p>
            <a:pPr>
              <a:defRPr/>
            </a:pPr>
            <a:fld id="{55B3193C-953F-4585-9690-070A5391391A}" type="slidenum">
              <a:rPr lang="de-DE" altLang="de-DE"/>
              <a:pPr>
                <a:defRPr/>
              </a:pPr>
              <a:t>‹Nr.›</a:t>
            </a:fld>
            <a:endParaRPr lang="de-DE" altLang="de-DE"/>
          </a:p>
        </p:txBody>
      </p:sp>
    </p:spTree>
    <p:extLst>
      <p:ext uri="{BB962C8B-B14F-4D97-AF65-F5344CB8AC3E}">
        <p14:creationId xmlns:p14="http://schemas.microsoft.com/office/powerpoint/2010/main" val="1422529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Titel und Inhalt">
    <p:spTree>
      <p:nvGrpSpPr>
        <p:cNvPr id="1" name=""/>
        <p:cNvGrpSpPr/>
        <p:nvPr/>
      </p:nvGrpSpPr>
      <p:grpSpPr>
        <a:xfrm>
          <a:off x="0" y="0"/>
          <a:ext cx="0" cy="0"/>
          <a:chOff x="0" y="0"/>
          <a:chExt cx="0" cy="0"/>
        </a:xfrm>
      </p:grpSpPr>
      <p:sp>
        <p:nvSpPr>
          <p:cNvPr id="6" name="Gleichschenkliges Dreieck 5"/>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1" name="Bildplatzhalter 7"/>
          <p:cNvSpPr>
            <a:spLocks noGrp="1"/>
          </p:cNvSpPr>
          <p:nvPr>
            <p:ph type="pic" sz="quarter" idx="14"/>
          </p:nvPr>
        </p:nvSpPr>
        <p:spPr>
          <a:xfrm>
            <a:off x="455018" y="1754930"/>
            <a:ext cx="3921126" cy="2880000"/>
          </a:xfrm>
        </p:spPr>
        <p:txBody>
          <a:bodyPr rtlCol="0">
            <a:normAutofit/>
          </a:bodyPr>
          <a:lstStyle>
            <a:lvl1pPr>
              <a:lnSpc>
                <a:spcPct val="120000"/>
              </a:lnSpc>
              <a:defRPr sz="2000"/>
            </a:lvl1pPr>
          </a:lstStyle>
          <a:p>
            <a:pPr lvl="0"/>
            <a:r>
              <a:rPr lang="de-DE" noProof="0"/>
              <a:t>Bild durch Klicken auf Symbol hinzufügen</a:t>
            </a:r>
            <a:endParaRPr lang="de-DE" noProof="0" dirty="0"/>
          </a:p>
        </p:txBody>
      </p:sp>
      <p:sp>
        <p:nvSpPr>
          <p:cNvPr id="12" name="Textplatzhalter 9"/>
          <p:cNvSpPr>
            <a:spLocks noGrp="1"/>
          </p:cNvSpPr>
          <p:nvPr>
            <p:ph type="body" sz="quarter" idx="18"/>
          </p:nvPr>
        </p:nvSpPr>
        <p:spPr>
          <a:xfrm>
            <a:off x="4759857" y="1754930"/>
            <a:ext cx="3924301"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3"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8" name="Datumsplatzhalter 3"/>
          <p:cNvSpPr>
            <a:spLocks noGrp="1"/>
          </p:cNvSpPr>
          <p:nvPr>
            <p:ph type="dt" sz="half" idx="19"/>
          </p:nvPr>
        </p:nvSpPr>
        <p:spPr/>
        <p:txBody>
          <a:bodyPr/>
          <a:lstStyle>
            <a:lvl1pPr>
              <a:defRPr/>
            </a:lvl1pPr>
          </a:lstStyle>
          <a:p>
            <a:pPr>
              <a:defRPr/>
            </a:pPr>
            <a:r>
              <a:rPr lang="de-DE" altLang="de-DE"/>
              <a:t>© WifOR 2019</a:t>
            </a:r>
          </a:p>
        </p:txBody>
      </p:sp>
      <p:sp>
        <p:nvSpPr>
          <p:cNvPr id="9" name="Fußzeilenplatzhalter 4"/>
          <p:cNvSpPr>
            <a:spLocks noGrp="1"/>
          </p:cNvSpPr>
          <p:nvPr>
            <p:ph type="ftr" sz="quarter" idx="20"/>
          </p:nvPr>
        </p:nvSpPr>
        <p:spPr/>
        <p:txBody>
          <a:bodyPr/>
          <a:lstStyle>
            <a:lvl1pPr>
              <a:defRPr/>
            </a:lvl1pPr>
          </a:lstStyle>
          <a:p>
            <a:pPr>
              <a:defRPr/>
            </a:pPr>
            <a:r>
              <a:rPr lang="de-DE"/>
              <a:t>IHK Frisch- und Abwassermonitor 2019</a:t>
            </a:r>
            <a:endParaRPr lang="en-US"/>
          </a:p>
        </p:txBody>
      </p:sp>
      <p:sp>
        <p:nvSpPr>
          <p:cNvPr id="10" name="Foliennummernplatzhalter 5"/>
          <p:cNvSpPr>
            <a:spLocks noGrp="1"/>
          </p:cNvSpPr>
          <p:nvPr>
            <p:ph type="sldNum" sz="quarter" idx="21"/>
          </p:nvPr>
        </p:nvSpPr>
        <p:spPr/>
        <p:txBody>
          <a:bodyPr/>
          <a:lstStyle>
            <a:lvl1pPr>
              <a:defRPr/>
            </a:lvl1pPr>
          </a:lstStyle>
          <a:p>
            <a:pPr>
              <a:defRPr/>
            </a:pPr>
            <a:fld id="{618AC046-FDDD-4EDD-9B06-F9870D3ED4A1}" type="slidenum">
              <a:rPr lang="de-DE" altLang="de-DE"/>
              <a:pPr>
                <a:defRPr/>
              </a:pPr>
              <a:t>‹Nr.›</a:t>
            </a:fld>
            <a:endParaRPr lang="de-DE" altLang="de-DE"/>
          </a:p>
        </p:txBody>
      </p:sp>
    </p:spTree>
    <p:extLst>
      <p:ext uri="{BB962C8B-B14F-4D97-AF65-F5344CB8AC3E}">
        <p14:creationId xmlns:p14="http://schemas.microsoft.com/office/powerpoint/2010/main" val="10925462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9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2" name="Textplatzhalter 9"/>
          <p:cNvSpPr>
            <a:spLocks noGrp="1"/>
          </p:cNvSpPr>
          <p:nvPr>
            <p:ph type="body" sz="quarter" idx="18"/>
          </p:nvPr>
        </p:nvSpPr>
        <p:spPr>
          <a:xfrm>
            <a:off x="456658" y="1754609"/>
            <a:ext cx="396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3" name="Bildplatzhalter 7"/>
          <p:cNvSpPr>
            <a:spLocks noGrp="1"/>
          </p:cNvSpPr>
          <p:nvPr>
            <p:ph type="pic" sz="quarter" idx="14"/>
          </p:nvPr>
        </p:nvSpPr>
        <p:spPr>
          <a:xfrm>
            <a:off x="4726516" y="1754610"/>
            <a:ext cx="3960000" cy="1368000"/>
          </a:xfrm>
        </p:spPr>
        <p:txBody>
          <a:bodyPr rtlCol="0">
            <a:normAutofit/>
          </a:bodyPr>
          <a:lstStyle>
            <a:lvl1pPr>
              <a:lnSpc>
                <a:spcPct val="120000"/>
              </a:lnSpc>
              <a:defRPr sz="1800"/>
            </a:lvl1pPr>
          </a:lstStyle>
          <a:p>
            <a:pPr lvl="0"/>
            <a:r>
              <a:rPr lang="de-DE" noProof="0"/>
              <a:t>Bild durch Klicken auf Symbol hinzufügen</a:t>
            </a:r>
            <a:endParaRPr lang="de-DE" noProof="0" dirty="0"/>
          </a:p>
        </p:txBody>
      </p:sp>
      <p:sp>
        <p:nvSpPr>
          <p:cNvPr id="16" name="Bildplatzhalter 7"/>
          <p:cNvSpPr>
            <a:spLocks noGrp="1"/>
          </p:cNvSpPr>
          <p:nvPr>
            <p:ph type="pic" sz="quarter" idx="19"/>
          </p:nvPr>
        </p:nvSpPr>
        <p:spPr>
          <a:xfrm>
            <a:off x="4723779" y="3266778"/>
            <a:ext cx="3960000" cy="1368000"/>
          </a:xfrm>
        </p:spPr>
        <p:txBody>
          <a:bodyPr rtlCol="0">
            <a:normAutofit/>
          </a:bodyPr>
          <a:lstStyle>
            <a:lvl1pPr>
              <a:lnSpc>
                <a:spcPct val="120000"/>
              </a:lnSpc>
              <a:defRPr sz="1800"/>
            </a:lvl1pPr>
          </a:lstStyle>
          <a:p>
            <a:pPr lvl="0"/>
            <a:r>
              <a:rPr lang="de-DE" noProof="0"/>
              <a:t>Bild durch Klicken auf Symbol hinzufügen</a:t>
            </a:r>
            <a:endParaRPr lang="de-DE" noProof="0" dirty="0"/>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9" name="Datumsplatzhalter 3"/>
          <p:cNvSpPr>
            <a:spLocks noGrp="1"/>
          </p:cNvSpPr>
          <p:nvPr>
            <p:ph type="dt" sz="half" idx="20"/>
          </p:nvPr>
        </p:nvSpPr>
        <p:spPr/>
        <p:txBody>
          <a:bodyPr/>
          <a:lstStyle>
            <a:lvl1pPr>
              <a:defRPr/>
            </a:lvl1pPr>
          </a:lstStyle>
          <a:p>
            <a:pPr>
              <a:defRPr/>
            </a:pPr>
            <a:r>
              <a:rPr lang="de-DE" altLang="de-DE"/>
              <a:t>© WifOR 2019</a:t>
            </a:r>
          </a:p>
        </p:txBody>
      </p:sp>
      <p:sp>
        <p:nvSpPr>
          <p:cNvPr id="10" name="Fußzeilenplatzhalter 4"/>
          <p:cNvSpPr>
            <a:spLocks noGrp="1"/>
          </p:cNvSpPr>
          <p:nvPr>
            <p:ph type="ftr" sz="quarter" idx="21"/>
          </p:nvPr>
        </p:nvSpPr>
        <p:spPr/>
        <p:txBody>
          <a:bodyPr/>
          <a:lstStyle>
            <a:lvl1pPr>
              <a:defRPr/>
            </a:lvl1pPr>
          </a:lstStyle>
          <a:p>
            <a:pPr>
              <a:defRPr/>
            </a:pPr>
            <a:r>
              <a:rPr lang="de-DE"/>
              <a:t>IHK Frisch- und Abwassermonitor 2019 </a:t>
            </a:r>
            <a:endParaRPr lang="en-US"/>
          </a:p>
        </p:txBody>
      </p:sp>
      <p:sp>
        <p:nvSpPr>
          <p:cNvPr id="11" name="Foliennummernplatzhalter 5"/>
          <p:cNvSpPr>
            <a:spLocks noGrp="1"/>
          </p:cNvSpPr>
          <p:nvPr>
            <p:ph type="sldNum" sz="quarter" idx="22"/>
          </p:nvPr>
        </p:nvSpPr>
        <p:spPr/>
        <p:txBody>
          <a:bodyPr/>
          <a:lstStyle>
            <a:lvl1pPr>
              <a:defRPr/>
            </a:lvl1pPr>
          </a:lstStyle>
          <a:p>
            <a:pPr>
              <a:defRPr/>
            </a:pPr>
            <a:fld id="{C5641655-195E-4917-96C2-7B1DA7F500DA}" type="slidenum">
              <a:rPr lang="de-DE" altLang="de-DE"/>
              <a:pPr>
                <a:defRPr/>
              </a:pPr>
              <a:t>‹Nr.›</a:t>
            </a:fld>
            <a:endParaRPr lang="de-DE" altLang="de-DE"/>
          </a:p>
        </p:txBody>
      </p:sp>
    </p:spTree>
    <p:extLst>
      <p:ext uri="{BB962C8B-B14F-4D97-AF65-F5344CB8AC3E}">
        <p14:creationId xmlns:p14="http://schemas.microsoft.com/office/powerpoint/2010/main" val="1198075395"/>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0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2" name="Textplatzhalter 9"/>
          <p:cNvSpPr>
            <a:spLocks noGrp="1"/>
          </p:cNvSpPr>
          <p:nvPr>
            <p:ph type="body" sz="quarter" idx="18"/>
          </p:nvPr>
        </p:nvSpPr>
        <p:spPr>
          <a:xfrm>
            <a:off x="456659" y="1754762"/>
            <a:ext cx="3924301" cy="1368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3" name="Bildplatzhalter 7"/>
          <p:cNvSpPr>
            <a:spLocks noGrp="1"/>
          </p:cNvSpPr>
          <p:nvPr>
            <p:ph type="pic" sz="quarter" idx="14"/>
          </p:nvPr>
        </p:nvSpPr>
        <p:spPr>
          <a:xfrm>
            <a:off x="455018" y="3291982"/>
            <a:ext cx="3921126" cy="1368000"/>
          </a:xfrm>
        </p:spPr>
        <p:txBody>
          <a:bodyPr rtlCol="0">
            <a:normAutofit/>
          </a:bodyPr>
          <a:lstStyle>
            <a:lvl1pPr>
              <a:lnSpc>
                <a:spcPct val="120000"/>
              </a:lnSpc>
              <a:defRPr sz="1800"/>
            </a:lvl1pPr>
          </a:lstStyle>
          <a:p>
            <a:pPr lvl="0"/>
            <a:r>
              <a:rPr lang="de-DE" noProof="0"/>
              <a:t>Bild durch Klicken auf Symbol hinzufügen</a:t>
            </a:r>
            <a:endParaRPr lang="de-DE" noProof="0" dirty="0"/>
          </a:p>
        </p:txBody>
      </p:sp>
      <p:sp>
        <p:nvSpPr>
          <p:cNvPr id="16" name="Bildplatzhalter 7"/>
          <p:cNvSpPr>
            <a:spLocks noGrp="1"/>
          </p:cNvSpPr>
          <p:nvPr>
            <p:ph type="pic" sz="quarter" idx="19"/>
          </p:nvPr>
        </p:nvSpPr>
        <p:spPr>
          <a:xfrm>
            <a:off x="4762761" y="3297367"/>
            <a:ext cx="3924000" cy="1368000"/>
          </a:xfrm>
        </p:spPr>
        <p:txBody>
          <a:bodyPr rtlCol="0">
            <a:normAutofit/>
          </a:bodyPr>
          <a:lstStyle>
            <a:lvl1pPr>
              <a:lnSpc>
                <a:spcPct val="120000"/>
              </a:lnSpc>
              <a:defRPr sz="1800"/>
            </a:lvl1pPr>
          </a:lstStyle>
          <a:p>
            <a:pPr lvl="0"/>
            <a:r>
              <a:rPr lang="de-DE" noProof="0"/>
              <a:t>Bild durch Klicken auf Symbol hinzufügen</a:t>
            </a:r>
            <a:endParaRPr lang="de-DE" noProof="0" dirty="0"/>
          </a:p>
        </p:txBody>
      </p:sp>
      <p:sp>
        <p:nvSpPr>
          <p:cNvPr id="11" name="Textplatzhalter 9"/>
          <p:cNvSpPr>
            <a:spLocks noGrp="1"/>
          </p:cNvSpPr>
          <p:nvPr>
            <p:ph type="body" sz="quarter" idx="20"/>
          </p:nvPr>
        </p:nvSpPr>
        <p:spPr>
          <a:xfrm>
            <a:off x="4764681" y="1756768"/>
            <a:ext cx="3924301" cy="1368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5"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9" name="Datumsplatzhalter 3"/>
          <p:cNvSpPr>
            <a:spLocks noGrp="1"/>
          </p:cNvSpPr>
          <p:nvPr>
            <p:ph type="dt" sz="half" idx="21"/>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10" name="Fußzeilenplatzhalter 4"/>
          <p:cNvSpPr>
            <a:spLocks noGrp="1"/>
          </p:cNvSpPr>
          <p:nvPr>
            <p:ph type="ftr" sz="quarter" idx="22"/>
          </p:nvPr>
        </p:nvSpPr>
        <p:spPr/>
        <p:txBody>
          <a:bodyPr/>
          <a:lstStyle>
            <a:lvl1pPr>
              <a:defRPr/>
            </a:lvl1pPr>
          </a:lstStyle>
          <a:p>
            <a:pPr>
              <a:defRPr/>
            </a:pPr>
            <a:endParaRPr lang="de-DE"/>
          </a:p>
        </p:txBody>
      </p:sp>
      <p:sp>
        <p:nvSpPr>
          <p:cNvPr id="14" name="Foliennummernplatzhalter 5"/>
          <p:cNvSpPr>
            <a:spLocks noGrp="1"/>
          </p:cNvSpPr>
          <p:nvPr>
            <p:ph type="sldNum" sz="quarter" idx="23"/>
          </p:nvPr>
        </p:nvSpPr>
        <p:spPr/>
        <p:txBody>
          <a:bodyPr/>
          <a:lstStyle>
            <a:lvl1pPr>
              <a:defRPr/>
            </a:lvl1pPr>
          </a:lstStyle>
          <a:p>
            <a:pPr>
              <a:defRPr/>
            </a:pPr>
            <a:fld id="{7EFDF3CD-35B3-4E28-8D8C-B02FD9C0C984}" type="slidenum">
              <a:rPr lang="de-DE" altLang="de-DE"/>
              <a:pPr>
                <a:defRPr/>
              </a:pPr>
              <a:t>‹Nr.›</a:t>
            </a:fld>
            <a:endParaRPr lang="de-DE" altLang="de-DE"/>
          </a:p>
        </p:txBody>
      </p:sp>
    </p:spTree>
    <p:extLst>
      <p:ext uri="{BB962C8B-B14F-4D97-AF65-F5344CB8AC3E}">
        <p14:creationId xmlns:p14="http://schemas.microsoft.com/office/powerpoint/2010/main" val="2556398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1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3" name="Bildplatzhalter 7"/>
          <p:cNvSpPr>
            <a:spLocks noGrp="1"/>
          </p:cNvSpPr>
          <p:nvPr>
            <p:ph type="pic" sz="quarter" idx="14"/>
          </p:nvPr>
        </p:nvSpPr>
        <p:spPr>
          <a:xfrm>
            <a:off x="450150" y="3298332"/>
            <a:ext cx="3924000" cy="1368000"/>
          </a:xfrm>
        </p:spPr>
        <p:txBody>
          <a:bodyPr rtlCol="0">
            <a:normAutofit/>
          </a:bodyPr>
          <a:lstStyle>
            <a:lvl1pPr>
              <a:lnSpc>
                <a:spcPct val="120000"/>
              </a:lnSpc>
              <a:defRPr sz="1800"/>
            </a:lvl1pPr>
          </a:lstStyle>
          <a:p>
            <a:pPr lvl="0"/>
            <a:r>
              <a:rPr lang="de-DE" noProof="0"/>
              <a:t>Bild durch Klicken auf Symbol hinzufügen</a:t>
            </a:r>
            <a:endParaRPr lang="de-DE" noProof="0" dirty="0"/>
          </a:p>
        </p:txBody>
      </p:sp>
      <p:sp>
        <p:nvSpPr>
          <p:cNvPr id="16" name="Bildplatzhalter 7"/>
          <p:cNvSpPr>
            <a:spLocks noGrp="1"/>
          </p:cNvSpPr>
          <p:nvPr>
            <p:ph type="pic" sz="quarter" idx="19"/>
          </p:nvPr>
        </p:nvSpPr>
        <p:spPr>
          <a:xfrm>
            <a:off x="4764330" y="3296022"/>
            <a:ext cx="3924000" cy="1368000"/>
          </a:xfrm>
        </p:spPr>
        <p:txBody>
          <a:bodyPr rtlCol="0">
            <a:normAutofit/>
          </a:bodyPr>
          <a:lstStyle>
            <a:lvl1pPr>
              <a:lnSpc>
                <a:spcPct val="120000"/>
              </a:lnSpc>
              <a:defRPr sz="1800"/>
            </a:lvl1pPr>
          </a:lstStyle>
          <a:p>
            <a:pPr lvl="0"/>
            <a:r>
              <a:rPr lang="de-DE" noProof="0"/>
              <a:t>Bild durch Klicken auf Symbol hinzufügen</a:t>
            </a:r>
            <a:endParaRPr lang="de-DE" noProof="0" dirty="0"/>
          </a:p>
        </p:txBody>
      </p:sp>
      <p:sp>
        <p:nvSpPr>
          <p:cNvPr id="14" name="Bildplatzhalter 7"/>
          <p:cNvSpPr>
            <a:spLocks noGrp="1"/>
          </p:cNvSpPr>
          <p:nvPr>
            <p:ph type="pic" sz="quarter" idx="20"/>
          </p:nvPr>
        </p:nvSpPr>
        <p:spPr>
          <a:xfrm>
            <a:off x="453800" y="1754414"/>
            <a:ext cx="3924000" cy="1368000"/>
          </a:xfrm>
        </p:spPr>
        <p:txBody>
          <a:bodyPr rtlCol="0">
            <a:normAutofit/>
          </a:bodyPr>
          <a:lstStyle>
            <a:lvl1pPr>
              <a:lnSpc>
                <a:spcPct val="120000"/>
              </a:lnSpc>
              <a:defRPr sz="1800"/>
            </a:lvl1pPr>
          </a:lstStyle>
          <a:p>
            <a:pPr lvl="0"/>
            <a:r>
              <a:rPr lang="de-DE" noProof="0"/>
              <a:t>Bild durch Klicken auf Symbol hinzufügen</a:t>
            </a:r>
            <a:endParaRPr lang="de-DE" noProof="0" dirty="0"/>
          </a:p>
        </p:txBody>
      </p:sp>
      <p:sp>
        <p:nvSpPr>
          <p:cNvPr id="15" name="Bildplatzhalter 7"/>
          <p:cNvSpPr>
            <a:spLocks noGrp="1"/>
          </p:cNvSpPr>
          <p:nvPr>
            <p:ph type="pic" sz="quarter" idx="21"/>
          </p:nvPr>
        </p:nvSpPr>
        <p:spPr>
          <a:xfrm>
            <a:off x="4761680" y="1753710"/>
            <a:ext cx="3924000" cy="1368000"/>
          </a:xfrm>
        </p:spPr>
        <p:txBody>
          <a:bodyPr rtlCol="0">
            <a:normAutofit/>
          </a:bodyPr>
          <a:lstStyle>
            <a:lvl1pPr>
              <a:lnSpc>
                <a:spcPct val="120000"/>
              </a:lnSpc>
              <a:defRPr sz="1800"/>
            </a:lvl1pPr>
          </a:lstStyle>
          <a:p>
            <a:pPr lvl="0"/>
            <a:r>
              <a:rPr lang="de-DE" noProof="0"/>
              <a:t>Bild durch Klicken auf Symbol hinzufügen</a:t>
            </a:r>
            <a:endParaRPr lang="de-DE" noProof="0" dirty="0"/>
          </a:p>
        </p:txBody>
      </p:sp>
      <p:sp>
        <p:nvSpPr>
          <p:cNvPr id="17"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9" name="Datumsplatzhalter 3"/>
          <p:cNvSpPr>
            <a:spLocks noGrp="1"/>
          </p:cNvSpPr>
          <p:nvPr>
            <p:ph type="dt" sz="half" idx="22"/>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10" name="Fußzeilenplatzhalter 4"/>
          <p:cNvSpPr>
            <a:spLocks noGrp="1"/>
          </p:cNvSpPr>
          <p:nvPr>
            <p:ph type="ftr" sz="quarter" idx="23"/>
          </p:nvPr>
        </p:nvSpPr>
        <p:spPr/>
        <p:txBody>
          <a:bodyPr/>
          <a:lstStyle>
            <a:lvl1pPr>
              <a:defRPr/>
            </a:lvl1pPr>
          </a:lstStyle>
          <a:p>
            <a:pPr>
              <a:defRPr/>
            </a:pPr>
            <a:endParaRPr lang="de-DE"/>
          </a:p>
        </p:txBody>
      </p:sp>
      <p:sp>
        <p:nvSpPr>
          <p:cNvPr id="11" name="Foliennummernplatzhalter 5"/>
          <p:cNvSpPr>
            <a:spLocks noGrp="1"/>
          </p:cNvSpPr>
          <p:nvPr>
            <p:ph type="sldNum" sz="quarter" idx="24"/>
          </p:nvPr>
        </p:nvSpPr>
        <p:spPr/>
        <p:txBody>
          <a:bodyPr/>
          <a:lstStyle>
            <a:lvl1pPr>
              <a:defRPr/>
            </a:lvl1pPr>
          </a:lstStyle>
          <a:p>
            <a:pPr>
              <a:defRPr/>
            </a:pPr>
            <a:fld id="{51AF093E-7998-4ED6-AD18-D9AA48D1268A}" type="slidenum">
              <a:rPr lang="de-DE" altLang="de-DE"/>
              <a:pPr>
                <a:defRPr/>
              </a:pPr>
              <a:t>‹Nr.›</a:t>
            </a:fld>
            <a:endParaRPr lang="de-DE" altLang="de-DE"/>
          </a:p>
        </p:txBody>
      </p:sp>
    </p:spTree>
    <p:extLst>
      <p:ext uri="{BB962C8B-B14F-4D97-AF65-F5344CB8AC3E}">
        <p14:creationId xmlns:p14="http://schemas.microsoft.com/office/powerpoint/2010/main" val="1117309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2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2" name="Textplatzhalter 9"/>
          <p:cNvSpPr>
            <a:spLocks noGrp="1"/>
          </p:cNvSpPr>
          <p:nvPr>
            <p:ph type="body" sz="quarter" idx="19"/>
          </p:nvPr>
        </p:nvSpPr>
        <p:spPr>
          <a:xfrm>
            <a:off x="450483" y="1737235"/>
            <a:ext cx="1980000" cy="2880000"/>
          </a:xfrm>
          <a:solidFill>
            <a:srgbClr val="003366"/>
          </a:solidFill>
        </p:spPr>
        <p:txBody>
          <a:bodyPr>
            <a:normAutofit/>
          </a:bodyPr>
          <a:lstStyle>
            <a:lvl1pPr marL="285750" indent="-176400">
              <a:lnSpc>
                <a:spcPct val="120000"/>
              </a:lnSpc>
              <a:buClr>
                <a:srgbClr val="009DD1"/>
              </a:buClr>
              <a:buFont typeface="Wingdings" charset="2"/>
              <a:buChar char="§"/>
              <a:defRPr sz="1800">
                <a:solidFill>
                  <a:schemeClr val="bg1"/>
                </a:solidFill>
                <a:latin typeface="Arial" panose="020B0604020202020204" pitchFamily="34" charset="0"/>
                <a:cs typeface="Arial" panose="020B0604020202020204" pitchFamily="34" charset="0"/>
              </a:defRPr>
            </a:lvl1pPr>
            <a:lvl2pPr>
              <a:defRPr sz="1600">
                <a:solidFill>
                  <a:srgbClr val="F3F3F3"/>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7" name="Textplatzhalter 9"/>
          <p:cNvSpPr>
            <a:spLocks noGrp="1"/>
          </p:cNvSpPr>
          <p:nvPr>
            <p:ph type="body" sz="quarter" idx="20"/>
          </p:nvPr>
        </p:nvSpPr>
        <p:spPr>
          <a:xfrm>
            <a:off x="2534352" y="1720906"/>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8" name="Textplatzhalter 9"/>
          <p:cNvSpPr>
            <a:spLocks noGrp="1"/>
          </p:cNvSpPr>
          <p:nvPr>
            <p:ph type="body" sz="quarter" idx="21"/>
          </p:nvPr>
        </p:nvSpPr>
        <p:spPr>
          <a:xfrm>
            <a:off x="4618180" y="1729071"/>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9" name="Textplatzhalter 9"/>
          <p:cNvSpPr>
            <a:spLocks noGrp="1"/>
          </p:cNvSpPr>
          <p:nvPr>
            <p:ph type="body" sz="quarter" idx="22"/>
          </p:nvPr>
        </p:nvSpPr>
        <p:spPr>
          <a:xfrm>
            <a:off x="6698375"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9" name="Datumsplatzhalter 3"/>
          <p:cNvSpPr>
            <a:spLocks noGrp="1"/>
          </p:cNvSpPr>
          <p:nvPr>
            <p:ph type="dt" sz="half" idx="23"/>
          </p:nvPr>
        </p:nvSpPr>
        <p:spPr/>
        <p:txBody>
          <a:bodyPr/>
          <a:lstStyle>
            <a:lvl1pPr>
              <a:defRPr>
                <a:solidFill>
                  <a:srgbClr val="000000"/>
                </a:solidFill>
                <a:cs typeface="Arial" pitchFamily="34" charset="0"/>
              </a:defRPr>
            </a:lvl1pPr>
          </a:lstStyle>
          <a:p>
            <a:pPr>
              <a:defRPr/>
            </a:pPr>
            <a:r>
              <a:rPr lang="de-DE" altLang="de-DE"/>
              <a:t>© WifOR 2019</a:t>
            </a:r>
          </a:p>
        </p:txBody>
      </p:sp>
      <p:sp>
        <p:nvSpPr>
          <p:cNvPr id="10" name="Fußzeilenplatzhalter 4"/>
          <p:cNvSpPr>
            <a:spLocks noGrp="1"/>
          </p:cNvSpPr>
          <p:nvPr>
            <p:ph type="ftr" sz="quarter" idx="24"/>
          </p:nvPr>
        </p:nvSpPr>
        <p:spPr/>
        <p:txBody>
          <a:bodyPr/>
          <a:lstStyle>
            <a:lvl1pPr>
              <a:defRPr>
                <a:solidFill>
                  <a:srgbClr val="000000"/>
                </a:solidFill>
              </a:defRPr>
            </a:lvl1pPr>
          </a:lstStyle>
          <a:p>
            <a:pPr>
              <a:defRPr/>
            </a:pPr>
            <a:r>
              <a:rPr lang="de-DE"/>
              <a:t>IHK Frisch- und Abwassermonitor 2019 </a:t>
            </a:r>
            <a:endParaRPr lang="en-US"/>
          </a:p>
        </p:txBody>
      </p:sp>
      <p:sp>
        <p:nvSpPr>
          <p:cNvPr id="11" name="Foliennummernplatzhalter 5"/>
          <p:cNvSpPr>
            <a:spLocks noGrp="1"/>
          </p:cNvSpPr>
          <p:nvPr>
            <p:ph type="sldNum" sz="quarter" idx="25"/>
          </p:nvPr>
        </p:nvSpPr>
        <p:spPr/>
        <p:txBody>
          <a:bodyPr/>
          <a:lstStyle>
            <a:lvl1pPr>
              <a:defRPr/>
            </a:lvl1pPr>
          </a:lstStyle>
          <a:p>
            <a:pPr>
              <a:defRPr/>
            </a:pPr>
            <a:fld id="{CF5451F9-827C-4421-A20F-6E47F4CEBEE6}" type="slidenum">
              <a:rPr lang="de-DE" altLang="de-DE"/>
              <a:pPr>
                <a:defRPr/>
              </a:pPr>
              <a:t>‹Nr.›</a:t>
            </a:fld>
            <a:endParaRPr lang="de-DE" altLang="de-DE"/>
          </a:p>
        </p:txBody>
      </p:sp>
    </p:spTree>
    <p:extLst>
      <p:ext uri="{BB962C8B-B14F-4D97-AF65-F5344CB8AC3E}">
        <p14:creationId xmlns:p14="http://schemas.microsoft.com/office/powerpoint/2010/main" val="18090727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3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2" name="Textplatzhalter 9"/>
          <p:cNvSpPr>
            <a:spLocks noGrp="1"/>
          </p:cNvSpPr>
          <p:nvPr>
            <p:ph type="body" sz="quarter" idx="19"/>
          </p:nvPr>
        </p:nvSpPr>
        <p:spPr>
          <a:xfrm>
            <a:off x="456746"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7" name="Textplatzhalter 9"/>
          <p:cNvSpPr>
            <a:spLocks noGrp="1"/>
          </p:cNvSpPr>
          <p:nvPr>
            <p:ph type="body" sz="quarter" idx="20"/>
          </p:nvPr>
        </p:nvSpPr>
        <p:spPr>
          <a:xfrm>
            <a:off x="2540615" y="1720906"/>
            <a:ext cx="1980000" cy="2880000"/>
          </a:xfrm>
          <a:solidFill>
            <a:srgbClr val="003366"/>
          </a:solidFill>
          <a:ln>
            <a:noFill/>
          </a:ln>
        </p:spPr>
        <p:txBody>
          <a:bodyPr/>
          <a:lstStyle>
            <a:lvl1pPr marL="285750" indent="-176400">
              <a:lnSpc>
                <a:spcPct val="120000"/>
              </a:lnSpc>
              <a:buClr>
                <a:srgbClr val="009DD1"/>
              </a:buClr>
              <a:buFont typeface="Wingdings" charset="2"/>
              <a:buChar char="§"/>
              <a:defRPr sz="1800">
                <a:solidFill>
                  <a:schemeClr val="bg1"/>
                </a:solidFill>
                <a:latin typeface="Arial" panose="020B0604020202020204" pitchFamily="34" charset="0"/>
                <a:cs typeface="Arial" panose="020B0604020202020204" pitchFamily="34" charset="0"/>
              </a:defRPr>
            </a:lvl1pPr>
            <a:lvl2pPr>
              <a:defRPr sz="1600">
                <a:solidFill>
                  <a:srgbClr val="F3F3F3"/>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8" name="Textplatzhalter 9"/>
          <p:cNvSpPr>
            <a:spLocks noGrp="1"/>
          </p:cNvSpPr>
          <p:nvPr>
            <p:ph type="body" sz="quarter" idx="21"/>
          </p:nvPr>
        </p:nvSpPr>
        <p:spPr>
          <a:xfrm>
            <a:off x="4618093" y="1729071"/>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9" name="Textplatzhalter 9"/>
          <p:cNvSpPr>
            <a:spLocks noGrp="1"/>
          </p:cNvSpPr>
          <p:nvPr>
            <p:ph type="body" sz="quarter" idx="22"/>
          </p:nvPr>
        </p:nvSpPr>
        <p:spPr>
          <a:xfrm>
            <a:off x="6704725"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9" name="Datumsplatzhalter 3"/>
          <p:cNvSpPr>
            <a:spLocks noGrp="1"/>
          </p:cNvSpPr>
          <p:nvPr>
            <p:ph type="dt" sz="half" idx="23"/>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10" name="Fußzeilenplatzhalter 4"/>
          <p:cNvSpPr>
            <a:spLocks noGrp="1"/>
          </p:cNvSpPr>
          <p:nvPr>
            <p:ph type="ftr" sz="quarter" idx="24"/>
          </p:nvPr>
        </p:nvSpPr>
        <p:spPr/>
        <p:txBody>
          <a:bodyPr/>
          <a:lstStyle>
            <a:lvl1pPr>
              <a:defRPr/>
            </a:lvl1pPr>
          </a:lstStyle>
          <a:p>
            <a:pPr>
              <a:defRPr/>
            </a:pPr>
            <a:endParaRPr lang="de-DE"/>
          </a:p>
        </p:txBody>
      </p:sp>
      <p:sp>
        <p:nvSpPr>
          <p:cNvPr id="11" name="Foliennummernplatzhalter 5"/>
          <p:cNvSpPr>
            <a:spLocks noGrp="1"/>
          </p:cNvSpPr>
          <p:nvPr>
            <p:ph type="sldNum" sz="quarter" idx="25"/>
          </p:nvPr>
        </p:nvSpPr>
        <p:spPr/>
        <p:txBody>
          <a:bodyPr/>
          <a:lstStyle>
            <a:lvl1pPr>
              <a:defRPr/>
            </a:lvl1pPr>
          </a:lstStyle>
          <a:p>
            <a:pPr>
              <a:defRPr/>
            </a:pPr>
            <a:fld id="{48D1E0E4-91A6-42C7-A6DD-DAB88B0A73AB}" type="slidenum">
              <a:rPr lang="de-DE" altLang="de-DE"/>
              <a:pPr>
                <a:defRPr/>
              </a:pPr>
              <a:t>‹Nr.›</a:t>
            </a:fld>
            <a:endParaRPr lang="de-DE" altLang="de-DE"/>
          </a:p>
        </p:txBody>
      </p:sp>
    </p:spTree>
    <p:extLst>
      <p:ext uri="{BB962C8B-B14F-4D97-AF65-F5344CB8AC3E}">
        <p14:creationId xmlns:p14="http://schemas.microsoft.com/office/powerpoint/2010/main" val="27767929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4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3032"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2" name="Textplatzhalter 9"/>
          <p:cNvSpPr>
            <a:spLocks noGrp="1"/>
          </p:cNvSpPr>
          <p:nvPr>
            <p:ph type="body" sz="quarter" idx="19"/>
          </p:nvPr>
        </p:nvSpPr>
        <p:spPr>
          <a:xfrm>
            <a:off x="456746"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7" name="Textplatzhalter 9"/>
          <p:cNvSpPr>
            <a:spLocks noGrp="1"/>
          </p:cNvSpPr>
          <p:nvPr>
            <p:ph type="body" sz="quarter" idx="20"/>
          </p:nvPr>
        </p:nvSpPr>
        <p:spPr>
          <a:xfrm>
            <a:off x="2540615" y="1720906"/>
            <a:ext cx="1980000" cy="2880000"/>
          </a:xfrm>
          <a:solidFill>
            <a:srgbClr val="F3F3F3"/>
          </a:solidFill>
          <a:ln>
            <a:noFill/>
          </a:ln>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8" name="Textplatzhalter 9"/>
          <p:cNvSpPr>
            <a:spLocks noGrp="1"/>
          </p:cNvSpPr>
          <p:nvPr>
            <p:ph type="body" sz="quarter" idx="21"/>
          </p:nvPr>
        </p:nvSpPr>
        <p:spPr>
          <a:xfrm>
            <a:off x="4624443" y="1729071"/>
            <a:ext cx="1980000" cy="2880000"/>
          </a:xfrm>
          <a:solidFill>
            <a:srgbClr val="003366"/>
          </a:solidFill>
        </p:spPr>
        <p:txBody>
          <a:bodyPr>
            <a:normAutofit/>
          </a:bodyPr>
          <a:lstStyle>
            <a:lvl1pPr marL="285750" indent="-176400">
              <a:lnSpc>
                <a:spcPct val="120000"/>
              </a:lnSpc>
              <a:buClr>
                <a:srgbClr val="009DD1"/>
              </a:buClr>
              <a:buFont typeface="Wingdings" charset="2"/>
              <a:buChar char="§"/>
              <a:defRPr sz="1800">
                <a:solidFill>
                  <a:schemeClr val="bg1"/>
                </a:solidFill>
                <a:latin typeface="Arial" panose="020B0604020202020204" pitchFamily="34" charset="0"/>
                <a:cs typeface="Arial" panose="020B0604020202020204" pitchFamily="34" charset="0"/>
              </a:defRPr>
            </a:lvl1pPr>
            <a:lvl2pPr>
              <a:defRPr sz="1600">
                <a:solidFill>
                  <a:srgbClr val="F3F3F3"/>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9" name="Textplatzhalter 9"/>
          <p:cNvSpPr>
            <a:spLocks noGrp="1"/>
          </p:cNvSpPr>
          <p:nvPr>
            <p:ph type="body" sz="quarter" idx="22"/>
          </p:nvPr>
        </p:nvSpPr>
        <p:spPr>
          <a:xfrm>
            <a:off x="6704725"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9" name="Datumsplatzhalter 3"/>
          <p:cNvSpPr>
            <a:spLocks noGrp="1"/>
          </p:cNvSpPr>
          <p:nvPr>
            <p:ph type="dt" sz="half" idx="23"/>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10" name="Fußzeilenplatzhalter 4"/>
          <p:cNvSpPr>
            <a:spLocks noGrp="1"/>
          </p:cNvSpPr>
          <p:nvPr>
            <p:ph type="ftr" sz="quarter" idx="24"/>
          </p:nvPr>
        </p:nvSpPr>
        <p:spPr/>
        <p:txBody>
          <a:bodyPr/>
          <a:lstStyle>
            <a:lvl1pPr>
              <a:defRPr/>
            </a:lvl1pPr>
          </a:lstStyle>
          <a:p>
            <a:pPr>
              <a:defRPr/>
            </a:pPr>
            <a:endParaRPr lang="de-DE"/>
          </a:p>
        </p:txBody>
      </p:sp>
      <p:sp>
        <p:nvSpPr>
          <p:cNvPr id="11" name="Foliennummernplatzhalter 5"/>
          <p:cNvSpPr>
            <a:spLocks noGrp="1"/>
          </p:cNvSpPr>
          <p:nvPr>
            <p:ph type="sldNum" sz="quarter" idx="25"/>
          </p:nvPr>
        </p:nvSpPr>
        <p:spPr/>
        <p:txBody>
          <a:bodyPr/>
          <a:lstStyle>
            <a:lvl1pPr>
              <a:defRPr/>
            </a:lvl1pPr>
          </a:lstStyle>
          <a:p>
            <a:pPr>
              <a:defRPr/>
            </a:pPr>
            <a:fld id="{1C3D1A2B-EA58-478F-A09B-A7385F604FB7}" type="slidenum">
              <a:rPr lang="de-DE" altLang="de-DE"/>
              <a:pPr>
                <a:defRPr/>
              </a:pPr>
              <a:t>‹Nr.›</a:t>
            </a:fld>
            <a:endParaRPr lang="de-DE" altLang="de-DE"/>
          </a:p>
        </p:txBody>
      </p:sp>
    </p:spTree>
    <p:extLst>
      <p:ext uri="{BB962C8B-B14F-4D97-AF65-F5344CB8AC3E}">
        <p14:creationId xmlns:p14="http://schemas.microsoft.com/office/powerpoint/2010/main" val="1598576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5" name="Gleichschenkliges Dreieck 4"/>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8" name="Textplatzhalter 9"/>
          <p:cNvSpPr>
            <a:spLocks noGrp="1"/>
          </p:cNvSpPr>
          <p:nvPr>
            <p:ph type="body" sz="quarter" idx="18"/>
          </p:nvPr>
        </p:nvSpPr>
        <p:spPr>
          <a:xfrm>
            <a:off x="460201" y="1733555"/>
            <a:ext cx="8223251" cy="2880000"/>
          </a:xfrm>
          <a:solidFill>
            <a:schemeClr val="bg1"/>
          </a:solidFill>
        </p:spPr>
        <p:txBody>
          <a:bodyPr>
            <a:normAutofit/>
          </a:bodyPr>
          <a:lstStyle>
            <a:lvl1pPr marL="509400" indent="-400050">
              <a:lnSpc>
                <a:spcPct val="120000"/>
              </a:lnSpc>
              <a:buClr>
                <a:srgbClr val="009DD1"/>
              </a:buClr>
              <a:buFont typeface="+mj-lt"/>
              <a:buAutoNum type="romanUcPeriod"/>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0"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endParaRPr lang="de-DE" dirty="0"/>
          </a:p>
        </p:txBody>
      </p:sp>
      <p:sp>
        <p:nvSpPr>
          <p:cNvPr id="6" name="Datumsplatzhalter 3"/>
          <p:cNvSpPr>
            <a:spLocks noGrp="1"/>
          </p:cNvSpPr>
          <p:nvPr>
            <p:ph type="dt" sz="half" idx="19"/>
          </p:nvPr>
        </p:nvSpPr>
        <p:spPr/>
        <p:txBody>
          <a:bodyPr/>
          <a:lstStyle>
            <a:lvl1pPr>
              <a:defRPr/>
            </a:lvl1pPr>
          </a:lstStyle>
          <a:p>
            <a:pPr>
              <a:defRPr/>
            </a:pPr>
            <a:r>
              <a:rPr lang="de-DE" altLang="de-DE"/>
              <a:t>© WifOR 2019</a:t>
            </a:r>
          </a:p>
        </p:txBody>
      </p:sp>
      <p:sp>
        <p:nvSpPr>
          <p:cNvPr id="9" name="Fußzeilenplatzhalter 4"/>
          <p:cNvSpPr>
            <a:spLocks noGrp="1"/>
          </p:cNvSpPr>
          <p:nvPr>
            <p:ph type="ftr" sz="quarter" idx="20"/>
          </p:nvPr>
        </p:nvSpPr>
        <p:spPr/>
        <p:txBody>
          <a:bodyPr/>
          <a:lstStyle>
            <a:lvl1pPr>
              <a:defRPr b="0"/>
            </a:lvl1pPr>
          </a:lstStyle>
          <a:p>
            <a:pPr>
              <a:defRPr/>
            </a:pPr>
            <a:r>
              <a:rPr lang="de-DE"/>
              <a:t>IHK Frisch- und Abwassermonitor 2019 </a:t>
            </a:r>
            <a:endParaRPr lang="en-US"/>
          </a:p>
        </p:txBody>
      </p:sp>
      <p:sp>
        <p:nvSpPr>
          <p:cNvPr id="11" name="Foliennummernplatzhalter 5"/>
          <p:cNvSpPr>
            <a:spLocks noGrp="1"/>
          </p:cNvSpPr>
          <p:nvPr>
            <p:ph type="sldNum" sz="quarter" idx="21"/>
          </p:nvPr>
        </p:nvSpPr>
        <p:spPr/>
        <p:txBody>
          <a:bodyPr/>
          <a:lstStyle>
            <a:lvl1pPr>
              <a:defRPr/>
            </a:lvl1pPr>
          </a:lstStyle>
          <a:p>
            <a:pPr>
              <a:defRPr/>
            </a:pPr>
            <a:fld id="{D736838D-211F-4C62-9998-9B76D4049ED7}" type="slidenum">
              <a:rPr lang="de-DE" altLang="de-DE"/>
              <a:pPr>
                <a:defRPr/>
              </a:pPr>
              <a:t>‹Nr.›</a:t>
            </a:fld>
            <a:endParaRPr lang="de-DE" altLang="de-DE"/>
          </a:p>
        </p:txBody>
      </p:sp>
    </p:spTree>
    <p:extLst>
      <p:ext uri="{BB962C8B-B14F-4D97-AF65-F5344CB8AC3E}">
        <p14:creationId xmlns:p14="http://schemas.microsoft.com/office/powerpoint/2010/main" val="30210854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5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2" name="Textplatzhalter 9"/>
          <p:cNvSpPr>
            <a:spLocks noGrp="1"/>
          </p:cNvSpPr>
          <p:nvPr>
            <p:ph type="body" sz="quarter" idx="19"/>
          </p:nvPr>
        </p:nvSpPr>
        <p:spPr>
          <a:xfrm>
            <a:off x="456746"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7" name="Textplatzhalter 9"/>
          <p:cNvSpPr>
            <a:spLocks noGrp="1"/>
          </p:cNvSpPr>
          <p:nvPr>
            <p:ph type="body" sz="quarter" idx="20"/>
          </p:nvPr>
        </p:nvSpPr>
        <p:spPr>
          <a:xfrm>
            <a:off x="2540615" y="1720906"/>
            <a:ext cx="1980000" cy="2880000"/>
          </a:xfrm>
          <a:solidFill>
            <a:srgbClr val="F3F3F3"/>
          </a:solidFill>
          <a:ln>
            <a:noFill/>
          </a:ln>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8" name="Textplatzhalter 9"/>
          <p:cNvSpPr>
            <a:spLocks noGrp="1"/>
          </p:cNvSpPr>
          <p:nvPr>
            <p:ph type="body" sz="quarter" idx="21"/>
          </p:nvPr>
        </p:nvSpPr>
        <p:spPr>
          <a:xfrm>
            <a:off x="4624530" y="1729071"/>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9" name="Textplatzhalter 9"/>
          <p:cNvSpPr>
            <a:spLocks noGrp="1"/>
          </p:cNvSpPr>
          <p:nvPr>
            <p:ph type="body" sz="quarter" idx="22"/>
          </p:nvPr>
        </p:nvSpPr>
        <p:spPr>
          <a:xfrm>
            <a:off x="6704812" y="1737235"/>
            <a:ext cx="1980000" cy="2880000"/>
          </a:xfrm>
          <a:solidFill>
            <a:srgbClr val="003366"/>
          </a:solidFill>
        </p:spPr>
        <p:txBody>
          <a:bodyPr>
            <a:normAutofit/>
          </a:bodyPr>
          <a:lstStyle>
            <a:lvl1pPr marL="285750" indent="-176400">
              <a:lnSpc>
                <a:spcPct val="120000"/>
              </a:lnSpc>
              <a:buClr>
                <a:srgbClr val="009DD1"/>
              </a:buClr>
              <a:buFont typeface="Wingdings" charset="2"/>
              <a:buChar char="§"/>
              <a:defRPr sz="1800">
                <a:solidFill>
                  <a:schemeClr val="bg1"/>
                </a:solidFill>
                <a:latin typeface="Arial" panose="020B0604020202020204" pitchFamily="34" charset="0"/>
                <a:cs typeface="Arial" panose="020B0604020202020204" pitchFamily="34" charset="0"/>
              </a:defRPr>
            </a:lvl1pPr>
            <a:lvl2pPr>
              <a:defRPr sz="1600">
                <a:solidFill>
                  <a:srgbClr val="F3F3F3"/>
                </a:solidFill>
                <a:latin typeface="Arial" panose="020B0604020202020204" pitchFamily="34" charset="0"/>
                <a:cs typeface="Arial" panose="020B0604020202020204" pitchFamily="34" charset="0"/>
              </a:defRPr>
            </a:lvl2pPr>
          </a:lstStyle>
          <a:p>
            <a:pPr lvl="0"/>
            <a:r>
              <a:rPr lang="de-DE"/>
              <a:t>Textmasterformat bearbeiten</a:t>
            </a:r>
          </a:p>
          <a:p>
            <a:pPr lvl="1"/>
            <a:r>
              <a:rPr lang="de-DE"/>
              <a:t>Zweite Ebene</a:t>
            </a:r>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9" name="Datumsplatzhalter 3"/>
          <p:cNvSpPr>
            <a:spLocks noGrp="1"/>
          </p:cNvSpPr>
          <p:nvPr>
            <p:ph type="dt" sz="half" idx="23"/>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10" name="Fußzeilenplatzhalter 4"/>
          <p:cNvSpPr>
            <a:spLocks noGrp="1"/>
          </p:cNvSpPr>
          <p:nvPr>
            <p:ph type="ftr" sz="quarter" idx="24"/>
          </p:nvPr>
        </p:nvSpPr>
        <p:spPr/>
        <p:txBody>
          <a:bodyPr/>
          <a:lstStyle>
            <a:lvl1pPr>
              <a:defRPr/>
            </a:lvl1pPr>
          </a:lstStyle>
          <a:p>
            <a:pPr>
              <a:defRPr/>
            </a:pPr>
            <a:endParaRPr lang="de-DE"/>
          </a:p>
        </p:txBody>
      </p:sp>
      <p:sp>
        <p:nvSpPr>
          <p:cNvPr id="11" name="Foliennummernplatzhalter 5"/>
          <p:cNvSpPr>
            <a:spLocks noGrp="1"/>
          </p:cNvSpPr>
          <p:nvPr>
            <p:ph type="sldNum" sz="quarter" idx="25"/>
          </p:nvPr>
        </p:nvSpPr>
        <p:spPr/>
        <p:txBody>
          <a:bodyPr/>
          <a:lstStyle>
            <a:lvl1pPr>
              <a:defRPr/>
            </a:lvl1pPr>
          </a:lstStyle>
          <a:p>
            <a:pPr>
              <a:defRPr/>
            </a:pPr>
            <a:fld id="{DFAB0BED-532D-48F6-BC7A-B87AF4134E45}" type="slidenum">
              <a:rPr lang="de-DE" altLang="de-DE"/>
              <a:pPr>
                <a:defRPr/>
              </a:pPr>
              <a:t>‹Nr.›</a:t>
            </a:fld>
            <a:endParaRPr lang="de-DE" altLang="de-DE"/>
          </a:p>
        </p:txBody>
      </p:sp>
    </p:spTree>
    <p:extLst>
      <p:ext uri="{BB962C8B-B14F-4D97-AF65-F5344CB8AC3E}">
        <p14:creationId xmlns:p14="http://schemas.microsoft.com/office/powerpoint/2010/main" val="19297264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Übersicht">
    <p:spTree>
      <p:nvGrpSpPr>
        <p:cNvPr id="1" name=""/>
        <p:cNvGrpSpPr/>
        <p:nvPr/>
      </p:nvGrpSpPr>
      <p:grpSpPr>
        <a:xfrm>
          <a:off x="0" y="0"/>
          <a:ext cx="0" cy="0"/>
          <a:chOff x="0" y="0"/>
          <a:chExt cx="0" cy="0"/>
        </a:xfrm>
      </p:grpSpPr>
      <p:sp>
        <p:nvSpPr>
          <p:cNvPr id="3" name="Gleichschenkliges Dreieck 2"/>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graphicFrame>
        <p:nvGraphicFramePr>
          <p:cNvPr id="4" name="Diagramm 3"/>
          <p:cNvGraphicFramePr/>
          <p:nvPr/>
        </p:nvGraphicFramePr>
        <p:xfrm>
          <a:off x="467544" y="1131590"/>
          <a:ext cx="8205017"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5" name="Datumsplatzhalter 2"/>
          <p:cNvSpPr>
            <a:spLocks noGrp="1"/>
          </p:cNvSpPr>
          <p:nvPr>
            <p:ph type="dt" sz="half" idx="10"/>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7" name="Fußzeilenplatzhalter 3"/>
          <p:cNvSpPr>
            <a:spLocks noGrp="1"/>
          </p:cNvSpPr>
          <p:nvPr>
            <p:ph type="ftr" sz="quarter" idx="11"/>
          </p:nvPr>
        </p:nvSpPr>
        <p:spPr/>
        <p:txBody>
          <a:bodyPr/>
          <a:lstStyle>
            <a:lvl1pPr>
              <a:defRPr/>
            </a:lvl1pPr>
          </a:lstStyle>
          <a:p>
            <a:pPr>
              <a:defRPr/>
            </a:pPr>
            <a:endParaRPr lang="de-DE"/>
          </a:p>
        </p:txBody>
      </p:sp>
      <p:sp>
        <p:nvSpPr>
          <p:cNvPr id="8" name="Foliennummernplatzhalter 4"/>
          <p:cNvSpPr>
            <a:spLocks noGrp="1"/>
          </p:cNvSpPr>
          <p:nvPr>
            <p:ph type="sldNum" sz="quarter" idx="12"/>
          </p:nvPr>
        </p:nvSpPr>
        <p:spPr/>
        <p:txBody>
          <a:bodyPr/>
          <a:lstStyle>
            <a:lvl1pPr>
              <a:defRPr/>
            </a:lvl1pPr>
          </a:lstStyle>
          <a:p>
            <a:pPr>
              <a:defRPr/>
            </a:pPr>
            <a:fld id="{10578E19-10D9-47D6-8DAC-B072AC1F7EF9}" type="slidenum">
              <a:rPr lang="de-DE" altLang="de-DE"/>
              <a:pPr>
                <a:defRPr/>
              </a:pPr>
              <a:t>‹Nr.›</a:t>
            </a:fld>
            <a:endParaRPr lang="de-DE" altLang="de-DE"/>
          </a:p>
        </p:txBody>
      </p:sp>
    </p:spTree>
    <p:extLst>
      <p:ext uri="{BB962C8B-B14F-4D97-AF65-F5344CB8AC3E}">
        <p14:creationId xmlns:p14="http://schemas.microsoft.com/office/powerpoint/2010/main" val="23535891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bschnitts-&#10;überschrift">
    <p:spTree>
      <p:nvGrpSpPr>
        <p:cNvPr id="1" name=""/>
        <p:cNvGrpSpPr/>
        <p:nvPr/>
      </p:nvGrpSpPr>
      <p:grpSpPr>
        <a:xfrm>
          <a:off x="0" y="0"/>
          <a:ext cx="0" cy="0"/>
          <a:chOff x="0" y="0"/>
          <a:chExt cx="0" cy="0"/>
        </a:xfrm>
      </p:grpSpPr>
      <p:sp>
        <p:nvSpPr>
          <p:cNvPr id="19" name="Rechteck 18"/>
          <p:cNvSpPr/>
          <p:nvPr/>
        </p:nvSpPr>
        <p:spPr>
          <a:xfrm>
            <a:off x="4945063" y="3687763"/>
            <a:ext cx="3038475" cy="77311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de-DE" sz="900">
              <a:solidFill>
                <a:schemeClr val="tx1"/>
              </a:solidFill>
            </a:endParaRPr>
          </a:p>
        </p:txBody>
      </p:sp>
      <p:sp>
        <p:nvSpPr>
          <p:cNvPr id="23" name="Rechteck 22"/>
          <p:cNvSpPr/>
          <p:nvPr/>
        </p:nvSpPr>
        <p:spPr>
          <a:xfrm>
            <a:off x="4948238" y="1930400"/>
            <a:ext cx="3040062" cy="7715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de-DE" sz="900">
              <a:solidFill>
                <a:schemeClr val="tx1"/>
              </a:solidFill>
            </a:endParaRPr>
          </a:p>
        </p:txBody>
      </p:sp>
      <p:sp>
        <p:nvSpPr>
          <p:cNvPr id="9" name="Textplatzhalter 9"/>
          <p:cNvSpPr>
            <a:spLocks noGrp="1"/>
          </p:cNvSpPr>
          <p:nvPr>
            <p:ph type="body" sz="quarter" idx="14"/>
          </p:nvPr>
        </p:nvSpPr>
        <p:spPr>
          <a:xfrm>
            <a:off x="4944566" y="2972048"/>
            <a:ext cx="3746507" cy="704851"/>
          </a:xfrm>
          <a:solidFill>
            <a:srgbClr val="009DD4"/>
          </a:solidFill>
          <a:effectLst/>
        </p:spPr>
        <p:txBody>
          <a:bodyPr>
            <a:noAutofit/>
          </a:bodyPr>
          <a:lstStyle>
            <a:lvl1pPr marL="0" indent="0" algn="l">
              <a:buNone/>
              <a:defRPr sz="1400">
                <a:solidFill>
                  <a:srgbClr val="FFFFFF"/>
                </a:solidFill>
              </a:defRPr>
            </a:lvl1pPr>
          </a:lstStyle>
          <a:p>
            <a:pPr lvl="0"/>
            <a:r>
              <a:rPr lang="de-DE"/>
              <a:t>Textmasterformat bearbeiten</a:t>
            </a:r>
          </a:p>
        </p:txBody>
      </p:sp>
      <p:sp>
        <p:nvSpPr>
          <p:cNvPr id="10" name="Bildplatzhalter 13"/>
          <p:cNvSpPr>
            <a:spLocks noGrp="1"/>
          </p:cNvSpPr>
          <p:nvPr>
            <p:ph type="pic" sz="quarter" idx="16"/>
          </p:nvPr>
        </p:nvSpPr>
        <p:spPr>
          <a:xfrm>
            <a:off x="7984104" y="3676899"/>
            <a:ext cx="706969" cy="762000"/>
          </a:xfrm>
          <a:solidFill>
            <a:srgbClr val="E6E6E6"/>
          </a:solidFill>
          <a:effectLst/>
        </p:spPr>
        <p:txBody>
          <a:bodyPr rtlCol="0">
            <a:normAutofit/>
          </a:bodyPr>
          <a:lstStyle>
            <a:lvl1pPr marL="0" indent="0">
              <a:buNone/>
              <a:defRPr sz="900">
                <a:solidFill>
                  <a:schemeClr val="tx1"/>
                </a:solidFill>
              </a:defRPr>
            </a:lvl1pPr>
          </a:lstStyle>
          <a:p>
            <a:pPr lvl="0"/>
            <a:r>
              <a:rPr lang="de-DE" noProof="0"/>
              <a:t>Bild durch Klicken auf Symbol hinzufügen</a:t>
            </a:r>
            <a:endParaRPr lang="de-DE" noProof="0" dirty="0"/>
          </a:p>
        </p:txBody>
      </p:sp>
      <p:sp>
        <p:nvSpPr>
          <p:cNvPr id="12" name="Textplatzhalter 14"/>
          <p:cNvSpPr>
            <a:spLocks noGrp="1"/>
          </p:cNvSpPr>
          <p:nvPr>
            <p:ph type="body" sz="quarter" idx="34"/>
          </p:nvPr>
        </p:nvSpPr>
        <p:spPr>
          <a:xfrm>
            <a:off x="4944571" y="3744738"/>
            <a:ext cx="3040068" cy="217047"/>
          </a:xfrm>
        </p:spPr>
        <p:txBody>
          <a:bodyPr>
            <a:noAutofit/>
          </a:bodyPr>
          <a:lstStyle>
            <a:lvl1pPr marL="0" indent="0">
              <a:buNone/>
              <a:defRPr sz="900">
                <a:solidFill>
                  <a:schemeClr val="tx1"/>
                </a:solidFill>
              </a:defRPr>
            </a:lvl1pPr>
          </a:lstStyle>
          <a:p>
            <a:pPr lvl="0"/>
            <a:r>
              <a:rPr lang="de-DE"/>
              <a:t>Textmasterformat bearbeiten</a:t>
            </a:r>
          </a:p>
        </p:txBody>
      </p:sp>
      <p:sp>
        <p:nvSpPr>
          <p:cNvPr id="13" name="Textplatzhalter 16"/>
          <p:cNvSpPr>
            <a:spLocks noGrp="1"/>
          </p:cNvSpPr>
          <p:nvPr>
            <p:ph type="body" sz="quarter" idx="39"/>
          </p:nvPr>
        </p:nvSpPr>
        <p:spPr>
          <a:xfrm>
            <a:off x="4944571" y="3994399"/>
            <a:ext cx="3040068" cy="485775"/>
          </a:xfrm>
        </p:spPr>
        <p:txBody>
          <a:bodyPr>
            <a:normAutofit/>
          </a:bodyPr>
          <a:lstStyle>
            <a:lvl1pPr marL="0" indent="0">
              <a:lnSpc>
                <a:spcPct val="120000"/>
              </a:lnSpc>
              <a:buNone/>
              <a:defRPr sz="900">
                <a:solidFill>
                  <a:schemeClr val="tx1"/>
                </a:solidFill>
              </a:defRPr>
            </a:lvl1pPr>
          </a:lstStyle>
          <a:p>
            <a:pPr lvl="0"/>
            <a:r>
              <a:rPr lang="de-DE"/>
              <a:t>Textmasterformat bearbeiten</a:t>
            </a:r>
          </a:p>
        </p:txBody>
      </p:sp>
      <p:sp>
        <p:nvSpPr>
          <p:cNvPr id="14" name="Textplatzhalter 9"/>
          <p:cNvSpPr>
            <a:spLocks noGrp="1"/>
          </p:cNvSpPr>
          <p:nvPr>
            <p:ph type="body" sz="quarter" idx="40"/>
          </p:nvPr>
        </p:nvSpPr>
        <p:spPr>
          <a:xfrm>
            <a:off x="452437" y="1210440"/>
            <a:ext cx="3746507" cy="704851"/>
          </a:xfrm>
          <a:solidFill>
            <a:srgbClr val="009DD4"/>
          </a:solidFill>
          <a:effectLst/>
        </p:spPr>
        <p:txBody>
          <a:bodyPr>
            <a:noAutofit/>
          </a:bodyPr>
          <a:lstStyle>
            <a:lvl1pPr marL="0" indent="0" algn="l">
              <a:buNone/>
              <a:defRPr sz="1400">
                <a:solidFill>
                  <a:srgbClr val="FFFFFF"/>
                </a:solidFill>
              </a:defRPr>
            </a:lvl1pPr>
          </a:lstStyle>
          <a:p>
            <a:pPr lvl="0"/>
            <a:r>
              <a:rPr lang="de-DE"/>
              <a:t>Textmasterformat bearbeiten</a:t>
            </a:r>
          </a:p>
        </p:txBody>
      </p:sp>
      <p:sp>
        <p:nvSpPr>
          <p:cNvPr id="15" name="Bildplatzhalter 13"/>
          <p:cNvSpPr>
            <a:spLocks noGrp="1"/>
          </p:cNvSpPr>
          <p:nvPr>
            <p:ph type="pic" sz="quarter" idx="41"/>
          </p:nvPr>
        </p:nvSpPr>
        <p:spPr>
          <a:xfrm>
            <a:off x="3491975" y="1210441"/>
            <a:ext cx="706969" cy="709200"/>
          </a:xfrm>
          <a:solidFill>
            <a:srgbClr val="E6E6E6"/>
          </a:solidFill>
          <a:effectLst/>
        </p:spPr>
        <p:txBody>
          <a:bodyPr rtlCol="0">
            <a:normAutofit/>
          </a:bodyPr>
          <a:lstStyle>
            <a:lvl1pPr marL="0" indent="0">
              <a:buNone/>
              <a:defRPr sz="900"/>
            </a:lvl1pPr>
          </a:lstStyle>
          <a:p>
            <a:pPr lvl="0"/>
            <a:r>
              <a:rPr lang="de-DE" noProof="0"/>
              <a:t>Bild durch Klicken auf Symbol hinzufügen</a:t>
            </a:r>
            <a:endParaRPr lang="de-DE" noProof="0" dirty="0"/>
          </a:p>
        </p:txBody>
      </p:sp>
      <p:sp>
        <p:nvSpPr>
          <p:cNvPr id="16" name="Textplatzhalter 14"/>
          <p:cNvSpPr>
            <a:spLocks noGrp="1"/>
          </p:cNvSpPr>
          <p:nvPr>
            <p:ph type="body" sz="quarter" idx="42"/>
          </p:nvPr>
        </p:nvSpPr>
        <p:spPr>
          <a:xfrm>
            <a:off x="452442" y="1983131"/>
            <a:ext cx="3746502" cy="209534"/>
          </a:xfrm>
        </p:spPr>
        <p:txBody>
          <a:bodyPr>
            <a:noAutofit/>
          </a:bodyPr>
          <a:lstStyle>
            <a:lvl1pPr marL="0" indent="0">
              <a:buNone/>
              <a:defRPr sz="900">
                <a:solidFill>
                  <a:schemeClr val="tx1"/>
                </a:solidFill>
              </a:defRPr>
            </a:lvl1pPr>
          </a:lstStyle>
          <a:p>
            <a:pPr lvl="0"/>
            <a:r>
              <a:rPr lang="de-DE"/>
              <a:t>Textmasterformat bearbeiten</a:t>
            </a:r>
          </a:p>
        </p:txBody>
      </p:sp>
      <p:sp>
        <p:nvSpPr>
          <p:cNvPr id="17" name="Textplatzhalter 9"/>
          <p:cNvSpPr>
            <a:spLocks noGrp="1"/>
          </p:cNvSpPr>
          <p:nvPr>
            <p:ph type="body" sz="quarter" idx="43"/>
          </p:nvPr>
        </p:nvSpPr>
        <p:spPr>
          <a:xfrm>
            <a:off x="4948738" y="1214480"/>
            <a:ext cx="3746507" cy="704851"/>
          </a:xfrm>
          <a:solidFill>
            <a:srgbClr val="009DD4"/>
          </a:solidFill>
          <a:effectLst/>
        </p:spPr>
        <p:txBody>
          <a:bodyPr>
            <a:noAutofit/>
          </a:bodyPr>
          <a:lstStyle>
            <a:lvl1pPr marL="0" indent="0" algn="l">
              <a:buNone/>
              <a:defRPr sz="1400">
                <a:solidFill>
                  <a:srgbClr val="FFFFFF"/>
                </a:solidFill>
              </a:defRPr>
            </a:lvl1pPr>
          </a:lstStyle>
          <a:p>
            <a:pPr lvl="0"/>
            <a:r>
              <a:rPr lang="de-DE"/>
              <a:t>Textmasterformat bearbeiten</a:t>
            </a:r>
          </a:p>
        </p:txBody>
      </p:sp>
      <p:sp>
        <p:nvSpPr>
          <p:cNvPr id="18" name="Bildplatzhalter 13"/>
          <p:cNvSpPr>
            <a:spLocks noGrp="1"/>
          </p:cNvSpPr>
          <p:nvPr>
            <p:ph type="pic" sz="quarter" idx="44"/>
          </p:nvPr>
        </p:nvSpPr>
        <p:spPr>
          <a:xfrm>
            <a:off x="7988276" y="1919331"/>
            <a:ext cx="706969" cy="762000"/>
          </a:xfrm>
          <a:solidFill>
            <a:srgbClr val="E6E6E6"/>
          </a:solidFill>
          <a:effectLst/>
        </p:spPr>
        <p:txBody>
          <a:bodyPr rtlCol="0">
            <a:normAutofit/>
          </a:bodyPr>
          <a:lstStyle>
            <a:lvl1pPr marL="0" indent="0">
              <a:buNone/>
              <a:defRPr sz="900"/>
            </a:lvl1pPr>
          </a:lstStyle>
          <a:p>
            <a:pPr lvl="0"/>
            <a:r>
              <a:rPr lang="de-DE" noProof="0"/>
              <a:t>Bild durch Klicken auf Symbol hinzufügen</a:t>
            </a:r>
            <a:endParaRPr lang="de-DE" noProof="0" dirty="0"/>
          </a:p>
        </p:txBody>
      </p:sp>
      <p:sp>
        <p:nvSpPr>
          <p:cNvPr id="20" name="Textplatzhalter 14"/>
          <p:cNvSpPr>
            <a:spLocks noGrp="1"/>
          </p:cNvSpPr>
          <p:nvPr>
            <p:ph type="body" sz="quarter" idx="45"/>
          </p:nvPr>
        </p:nvSpPr>
        <p:spPr>
          <a:xfrm>
            <a:off x="4948743" y="1987170"/>
            <a:ext cx="3040068" cy="217047"/>
          </a:xfrm>
        </p:spPr>
        <p:txBody>
          <a:bodyPr>
            <a:noAutofit/>
          </a:bodyPr>
          <a:lstStyle>
            <a:lvl1pPr marL="0" indent="0">
              <a:buNone/>
              <a:defRPr sz="900">
                <a:solidFill>
                  <a:schemeClr val="tx1"/>
                </a:solidFill>
              </a:defRPr>
            </a:lvl1pPr>
          </a:lstStyle>
          <a:p>
            <a:pPr lvl="0"/>
            <a:r>
              <a:rPr lang="de-DE"/>
              <a:t>Textmasterformat bearbeiten</a:t>
            </a:r>
          </a:p>
        </p:txBody>
      </p:sp>
      <p:sp>
        <p:nvSpPr>
          <p:cNvPr id="21" name="Textplatzhalter 16"/>
          <p:cNvSpPr>
            <a:spLocks noGrp="1"/>
          </p:cNvSpPr>
          <p:nvPr>
            <p:ph type="body" sz="quarter" idx="46"/>
          </p:nvPr>
        </p:nvSpPr>
        <p:spPr>
          <a:xfrm>
            <a:off x="4948743" y="2192664"/>
            <a:ext cx="3040068" cy="485775"/>
          </a:xfrm>
        </p:spPr>
        <p:txBody>
          <a:bodyPr>
            <a:normAutofit/>
          </a:bodyPr>
          <a:lstStyle>
            <a:lvl1pPr marL="0" indent="0">
              <a:lnSpc>
                <a:spcPct val="120000"/>
              </a:lnSpc>
              <a:buNone/>
              <a:defRPr sz="900">
                <a:solidFill>
                  <a:schemeClr val="tx1"/>
                </a:solidFill>
              </a:defRPr>
            </a:lvl1pPr>
          </a:lstStyle>
          <a:p>
            <a:pPr lvl="0"/>
            <a:r>
              <a:rPr lang="de-DE"/>
              <a:t>Textmasterformat bearbeiten</a:t>
            </a:r>
          </a:p>
        </p:txBody>
      </p:sp>
      <p:sp>
        <p:nvSpPr>
          <p:cNvPr id="22" name="Textplatzhalter 16"/>
          <p:cNvSpPr>
            <a:spLocks noGrp="1"/>
          </p:cNvSpPr>
          <p:nvPr>
            <p:ph type="body" sz="quarter" idx="47"/>
          </p:nvPr>
        </p:nvSpPr>
        <p:spPr>
          <a:xfrm>
            <a:off x="480482" y="2207242"/>
            <a:ext cx="3718462" cy="485775"/>
          </a:xfrm>
        </p:spPr>
        <p:txBody>
          <a:bodyPr>
            <a:normAutofit/>
          </a:bodyPr>
          <a:lstStyle>
            <a:lvl1pPr marL="0" indent="0">
              <a:lnSpc>
                <a:spcPct val="120000"/>
              </a:lnSpc>
              <a:buNone/>
              <a:defRPr sz="900">
                <a:solidFill>
                  <a:schemeClr val="tx1"/>
                </a:solidFill>
              </a:defRPr>
            </a:lvl1pPr>
          </a:lstStyle>
          <a:p>
            <a:pPr lvl="0"/>
            <a:r>
              <a:rPr lang="de-DE"/>
              <a:t>Textmasterformat bearbeiten</a:t>
            </a:r>
          </a:p>
        </p:txBody>
      </p:sp>
      <p:sp>
        <p:nvSpPr>
          <p:cNvPr id="25"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24" name="Datumsplatzhalter 3"/>
          <p:cNvSpPr>
            <a:spLocks noGrp="1"/>
          </p:cNvSpPr>
          <p:nvPr>
            <p:ph type="dt" sz="half" idx="48"/>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26" name="Fußzeilenplatzhalter 4"/>
          <p:cNvSpPr>
            <a:spLocks noGrp="1"/>
          </p:cNvSpPr>
          <p:nvPr>
            <p:ph type="ftr" sz="quarter" idx="49"/>
          </p:nvPr>
        </p:nvSpPr>
        <p:spPr/>
        <p:txBody>
          <a:bodyPr/>
          <a:lstStyle>
            <a:lvl1pPr>
              <a:defRPr/>
            </a:lvl1pPr>
          </a:lstStyle>
          <a:p>
            <a:pPr>
              <a:defRPr/>
            </a:pPr>
            <a:endParaRPr lang="de-DE"/>
          </a:p>
        </p:txBody>
      </p:sp>
      <p:sp>
        <p:nvSpPr>
          <p:cNvPr id="27" name="Foliennummernplatzhalter 5"/>
          <p:cNvSpPr>
            <a:spLocks noGrp="1"/>
          </p:cNvSpPr>
          <p:nvPr>
            <p:ph type="sldNum" sz="quarter" idx="50"/>
          </p:nvPr>
        </p:nvSpPr>
        <p:spPr/>
        <p:txBody>
          <a:bodyPr/>
          <a:lstStyle>
            <a:lvl1pPr>
              <a:defRPr/>
            </a:lvl1pPr>
          </a:lstStyle>
          <a:p>
            <a:pPr>
              <a:defRPr/>
            </a:pPr>
            <a:fld id="{C6329B1D-EAB8-4E08-997E-ED6B9BA1A5D5}" type="slidenum">
              <a:rPr lang="de-DE" altLang="de-DE"/>
              <a:pPr>
                <a:defRPr/>
              </a:pPr>
              <a:t>‹Nr.›</a:t>
            </a:fld>
            <a:endParaRPr lang="de-DE" altLang="de-DE"/>
          </a:p>
        </p:txBody>
      </p:sp>
    </p:spTree>
    <p:extLst>
      <p:ext uri="{BB962C8B-B14F-4D97-AF65-F5344CB8AC3E}">
        <p14:creationId xmlns:p14="http://schemas.microsoft.com/office/powerpoint/2010/main" val="10949979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Rechteck 1"/>
          <p:cNvSpPr/>
          <p:nvPr/>
        </p:nvSpPr>
        <p:spPr>
          <a:xfrm>
            <a:off x="428626" y="2211710"/>
            <a:ext cx="8258174" cy="923330"/>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Bef>
                <a:spcPts val="0"/>
              </a:spcBef>
              <a:spcAft>
                <a:spcPts val="0"/>
              </a:spcAft>
              <a:defRPr/>
            </a:pPr>
            <a:r>
              <a:rPr lang="de-DE" sz="5400" b="1" cap="all" dirty="0">
                <a:ln w="0"/>
                <a:solidFill>
                  <a:srgbClr val="003366"/>
                </a:solidFill>
                <a:latin typeface="+mn-lt"/>
                <a:ea typeface="+mn-ea"/>
              </a:rPr>
              <a:t>Fragen?</a:t>
            </a:r>
          </a:p>
        </p:txBody>
      </p:sp>
      <p:sp>
        <p:nvSpPr>
          <p:cNvPr id="3" name="Datumsplatzhalter 4"/>
          <p:cNvSpPr>
            <a:spLocks noGrp="1"/>
          </p:cNvSpPr>
          <p:nvPr>
            <p:ph type="dt" sz="half" idx="10"/>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4" name="Fußzeilenplatzhalter 5"/>
          <p:cNvSpPr>
            <a:spLocks noGrp="1"/>
          </p:cNvSpPr>
          <p:nvPr>
            <p:ph type="ftr" sz="quarter" idx="11"/>
          </p:nvPr>
        </p:nvSpPr>
        <p:spPr/>
        <p:txBody>
          <a:bodyPr/>
          <a:lstStyle>
            <a:lvl1pPr>
              <a:defRPr/>
            </a:lvl1pPr>
          </a:lstStyle>
          <a:p>
            <a:pPr>
              <a:defRPr/>
            </a:pPr>
            <a:endParaRPr lang="de-DE"/>
          </a:p>
        </p:txBody>
      </p:sp>
      <p:sp>
        <p:nvSpPr>
          <p:cNvPr id="5" name="Foliennummernplatzhalter 6"/>
          <p:cNvSpPr>
            <a:spLocks noGrp="1"/>
          </p:cNvSpPr>
          <p:nvPr>
            <p:ph type="sldNum" sz="quarter" idx="12"/>
          </p:nvPr>
        </p:nvSpPr>
        <p:spPr/>
        <p:txBody>
          <a:bodyPr/>
          <a:lstStyle>
            <a:lvl1pPr>
              <a:defRPr/>
            </a:lvl1pPr>
          </a:lstStyle>
          <a:p>
            <a:pPr>
              <a:defRPr/>
            </a:pPr>
            <a:fld id="{40AB2D64-0E78-41B4-874F-52D6E872A576}" type="slidenum">
              <a:rPr lang="de-DE" altLang="de-DE"/>
              <a:pPr>
                <a:defRPr/>
              </a:pPr>
              <a:t>‹Nr.›</a:t>
            </a:fld>
            <a:endParaRPr lang="de-DE" altLang="de-DE"/>
          </a:p>
        </p:txBody>
      </p:sp>
    </p:spTree>
    <p:extLst>
      <p:ext uri="{BB962C8B-B14F-4D97-AF65-F5344CB8AC3E}">
        <p14:creationId xmlns:p14="http://schemas.microsoft.com/office/powerpoint/2010/main" val="5567688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5" name="Textfeld 4"/>
          <p:cNvSpPr txBox="1">
            <a:spLocks noChangeArrowheads="1"/>
          </p:cNvSpPr>
          <p:nvPr/>
        </p:nvSpPr>
        <p:spPr bwMode="auto">
          <a:xfrm>
            <a:off x="4260850" y="3470275"/>
            <a:ext cx="4883150" cy="576263"/>
          </a:xfrm>
          <a:prstGeom prst="rect">
            <a:avLst/>
          </a:prstGeom>
          <a:solidFill>
            <a:srgbClr val="009DD4"/>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defRPr/>
            </a:pPr>
            <a:endParaRPr lang="de-DE" altLang="de-DE">
              <a:solidFill>
                <a:srgbClr val="000000"/>
              </a:solidFill>
              <a:ea typeface="+mn-ea"/>
              <a:cs typeface="Arial" charset="0"/>
            </a:endParaRPr>
          </a:p>
        </p:txBody>
      </p:sp>
      <p:sp>
        <p:nvSpPr>
          <p:cNvPr id="6" name="Gleichschenkliges Dreieck 5"/>
          <p:cNvSpPr>
            <a:spLocks noChangeAspect="1"/>
          </p:cNvSpPr>
          <p:nvPr/>
        </p:nvSpPr>
        <p:spPr>
          <a:xfrm rot="10800000">
            <a:off x="4646613" y="3470275"/>
            <a:ext cx="215900" cy="107950"/>
          </a:xfrm>
          <a:prstGeom prst="triangle">
            <a:avLst/>
          </a:prstGeom>
          <a:solidFill>
            <a:srgbClr val="00336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de-DE">
              <a:solidFill>
                <a:srgbClr val="003366"/>
              </a:solidFill>
            </a:endParaRPr>
          </a:p>
        </p:txBody>
      </p:sp>
      <p:pic>
        <p:nvPicPr>
          <p:cNvPr id="8" name="Grafik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227513"/>
            <a:ext cx="22098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Bildplatzhalter 18"/>
          <p:cNvSpPr>
            <a:spLocks noGrp="1"/>
          </p:cNvSpPr>
          <p:nvPr>
            <p:ph type="pic" sz="quarter" idx="13"/>
          </p:nvPr>
        </p:nvSpPr>
        <p:spPr>
          <a:xfrm>
            <a:off x="0" y="0"/>
            <a:ext cx="9144000" cy="3470098"/>
          </a:xfrm>
        </p:spPr>
        <p:txBody>
          <a:bodyPr rtlCol="0">
            <a:normAutofit/>
          </a:bodyPr>
          <a:lstStyle>
            <a:lvl1pPr marL="342900" indent="-342900">
              <a:tabLst>
                <a:tab pos="482600" algn="l"/>
              </a:tabLst>
              <a:defRPr/>
            </a:lvl1pPr>
          </a:lstStyle>
          <a:p>
            <a:pPr lvl="0"/>
            <a:r>
              <a:rPr lang="de-DE" noProof="0"/>
              <a:t>Bild auf Platzhalter ziehen oder durch Klicken auf Symbol hinzufügen</a:t>
            </a:r>
            <a:endParaRPr lang="de-DE" noProof="0" dirty="0"/>
          </a:p>
        </p:txBody>
      </p:sp>
      <p:sp>
        <p:nvSpPr>
          <p:cNvPr id="10" name="Textplatzhalter 15"/>
          <p:cNvSpPr>
            <a:spLocks noGrp="1"/>
          </p:cNvSpPr>
          <p:nvPr>
            <p:ph type="body" sz="quarter" idx="11"/>
          </p:nvPr>
        </p:nvSpPr>
        <p:spPr>
          <a:xfrm>
            <a:off x="4491328" y="3503147"/>
            <a:ext cx="4287838" cy="429635"/>
          </a:xfrm>
        </p:spPr>
        <p:txBody>
          <a:bodyPr anchor="ctr">
            <a:normAutofit/>
          </a:bodyPr>
          <a:lstStyle>
            <a:lvl1pPr marL="0" indent="0">
              <a:buNone/>
              <a:defRPr sz="1800">
                <a:solidFill>
                  <a:srgbClr val="FFFFFF"/>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1" name="Textplatzhalter 20"/>
          <p:cNvSpPr>
            <a:spLocks noGrp="1"/>
          </p:cNvSpPr>
          <p:nvPr>
            <p:ph type="body" sz="quarter" idx="14"/>
          </p:nvPr>
        </p:nvSpPr>
        <p:spPr>
          <a:xfrm>
            <a:off x="4260800" y="2202549"/>
            <a:ext cx="4883200" cy="1267715"/>
          </a:xfrm>
          <a:solidFill>
            <a:srgbClr val="003366"/>
          </a:solidFill>
        </p:spPr>
        <p:txBody>
          <a:bodyPr lIns="360000" rIns="360000" anchor="ctr">
            <a:normAutofit/>
          </a:bodyPr>
          <a:lstStyle>
            <a:lvl1pPr marL="0" indent="0">
              <a:lnSpc>
                <a:spcPct val="100000"/>
              </a:lnSpc>
              <a:buNone/>
              <a:defRPr sz="2800" b="1">
                <a:solidFill>
                  <a:schemeClr val="bg1"/>
                </a:solidFill>
                <a:latin typeface="Arial" panose="020B0604020202020204" pitchFamily="34" charset="0"/>
                <a:cs typeface="Arial" panose="020B0604020202020204" pitchFamily="34" charset="0"/>
              </a:defRPr>
            </a:lvl1pPr>
            <a:lvl2pPr>
              <a:defRPr sz="2800">
                <a:solidFill>
                  <a:schemeClr val="bg1"/>
                </a:solidFill>
              </a:defRPr>
            </a:lvl2pPr>
            <a:lvl3pPr>
              <a:defRPr sz="2800">
                <a:solidFill>
                  <a:schemeClr val="bg1"/>
                </a:solidFill>
              </a:defRPr>
            </a:lvl3pPr>
            <a:lvl4pPr>
              <a:defRPr sz="2800">
                <a:solidFill>
                  <a:schemeClr val="bg1"/>
                </a:solidFill>
              </a:defRPr>
            </a:lvl4pPr>
            <a:lvl5pPr>
              <a:defRPr sz="2800">
                <a:solidFill>
                  <a:schemeClr val="bg1"/>
                </a:solidFill>
              </a:defRPr>
            </a:lvl5pPr>
          </a:lstStyle>
          <a:p>
            <a:pPr lvl="0"/>
            <a:r>
              <a:rPr lang="de-DE"/>
              <a:t>Mastertextformat bearbeiten</a:t>
            </a:r>
          </a:p>
        </p:txBody>
      </p:sp>
    </p:spTree>
    <p:extLst>
      <p:ext uri="{BB962C8B-B14F-4D97-AF65-F5344CB8AC3E}">
        <p14:creationId xmlns:p14="http://schemas.microsoft.com/office/powerpoint/2010/main" val="31977269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5" name="Gleichschenkliges Dreieck 4"/>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8" name="Textplatzhalter 9"/>
          <p:cNvSpPr>
            <a:spLocks noGrp="1"/>
          </p:cNvSpPr>
          <p:nvPr>
            <p:ph type="body" sz="quarter" idx="18"/>
          </p:nvPr>
        </p:nvSpPr>
        <p:spPr>
          <a:xfrm>
            <a:off x="460201" y="1733555"/>
            <a:ext cx="8223251" cy="2880000"/>
          </a:xfrm>
          <a:solidFill>
            <a:schemeClr val="bg1"/>
          </a:solidFill>
        </p:spPr>
        <p:txBody>
          <a:bodyPr>
            <a:normAutofit/>
          </a:bodyPr>
          <a:lstStyle>
            <a:lvl1pPr marL="509400" indent="-400050">
              <a:lnSpc>
                <a:spcPct val="120000"/>
              </a:lnSpc>
              <a:buClr>
                <a:srgbClr val="009DD1"/>
              </a:buClr>
              <a:buFont typeface="+mj-lt"/>
              <a:buAutoNum type="romanUcPeriod"/>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0"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6" name="Datumsplatzhalter 3"/>
          <p:cNvSpPr>
            <a:spLocks noGrp="1"/>
          </p:cNvSpPr>
          <p:nvPr>
            <p:ph type="dt" sz="half" idx="19"/>
          </p:nvPr>
        </p:nvSpPr>
        <p:spPr/>
        <p:txBody>
          <a:bodyPr/>
          <a:lstStyle>
            <a:lvl1pPr>
              <a:defRPr/>
            </a:lvl1pPr>
          </a:lstStyle>
          <a:p>
            <a:pPr>
              <a:defRPr/>
            </a:pPr>
            <a:r>
              <a:rPr lang="de-DE"/>
              <a:t>Datum</a:t>
            </a:r>
          </a:p>
        </p:txBody>
      </p:sp>
      <p:sp>
        <p:nvSpPr>
          <p:cNvPr id="9" name="Fußzeilenplatzhalter 4"/>
          <p:cNvSpPr>
            <a:spLocks noGrp="1"/>
          </p:cNvSpPr>
          <p:nvPr>
            <p:ph type="ftr" sz="quarter" idx="20"/>
          </p:nvPr>
        </p:nvSpPr>
        <p:spPr/>
        <p:txBody>
          <a:bodyPr/>
          <a:lstStyle>
            <a:lvl1pPr>
              <a:defRPr/>
            </a:lvl1pPr>
          </a:lstStyle>
          <a:p>
            <a:pPr>
              <a:defRPr/>
            </a:pPr>
            <a:endParaRPr lang="de-DE"/>
          </a:p>
        </p:txBody>
      </p:sp>
      <p:sp>
        <p:nvSpPr>
          <p:cNvPr id="11" name="Foliennummernplatzhalter 5"/>
          <p:cNvSpPr>
            <a:spLocks noGrp="1"/>
          </p:cNvSpPr>
          <p:nvPr>
            <p:ph type="sldNum" sz="quarter" idx="21"/>
          </p:nvPr>
        </p:nvSpPr>
        <p:spPr/>
        <p:txBody>
          <a:bodyPr/>
          <a:lstStyle>
            <a:lvl1pPr>
              <a:defRPr/>
            </a:lvl1pPr>
          </a:lstStyle>
          <a:p>
            <a:pPr>
              <a:defRPr/>
            </a:pPr>
            <a:fld id="{4F39F795-41F4-4A42-A895-8902D513B87C}" type="slidenum">
              <a:rPr lang="de-DE" altLang="de-DE"/>
              <a:pPr>
                <a:defRPr/>
              </a:pPr>
              <a:t>‹Nr.›</a:t>
            </a:fld>
            <a:endParaRPr lang="de-DE" altLang="de-DE"/>
          </a:p>
        </p:txBody>
      </p:sp>
    </p:spTree>
    <p:extLst>
      <p:ext uri="{BB962C8B-B14F-4D97-AF65-F5344CB8AC3E}">
        <p14:creationId xmlns:p14="http://schemas.microsoft.com/office/powerpoint/2010/main" val="34605199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5" name="Gleichschenkliges Dreieck 4"/>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6" name="Titelplatzhalter 1"/>
          <p:cNvSpPr txBox="1">
            <a:spLocks/>
          </p:cNvSpPr>
          <p:nvPr/>
        </p:nvSpPr>
        <p:spPr>
          <a:xfrm>
            <a:off x="468313" y="123825"/>
            <a:ext cx="7007225" cy="582613"/>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de-DE" sz="1600" dirty="0">
              <a:solidFill>
                <a:prstClr val="black"/>
              </a:solidFill>
              <a:latin typeface="Arial" panose="020B0604020202020204" pitchFamily="34" charset="0"/>
              <a:cs typeface="Arial" panose="020B0604020202020204" pitchFamily="34" charset="0"/>
            </a:endParaRPr>
          </a:p>
        </p:txBody>
      </p:sp>
      <p:sp>
        <p:nvSpPr>
          <p:cNvPr id="7" name="Textplatzhalter 9"/>
          <p:cNvSpPr>
            <a:spLocks noGrp="1"/>
          </p:cNvSpPr>
          <p:nvPr>
            <p:ph type="body" idx="1"/>
          </p:nvPr>
        </p:nvSpPr>
        <p:spPr>
          <a:xfrm>
            <a:off x="453222"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8" name="Textplatzhalter 9"/>
          <p:cNvSpPr>
            <a:spLocks noGrp="1"/>
          </p:cNvSpPr>
          <p:nvPr>
            <p:ph type="body" sz="quarter" idx="18"/>
          </p:nvPr>
        </p:nvSpPr>
        <p:spPr>
          <a:xfrm>
            <a:off x="460201" y="1733555"/>
            <a:ext cx="8223251" cy="2880000"/>
          </a:xfrm>
          <a:solidFill>
            <a:schemeClr val="bg1"/>
          </a:solidFill>
        </p:spPr>
        <p:txBody>
          <a:bodyPr>
            <a:normAutofit/>
          </a:bodyPr>
          <a:lstStyle>
            <a:lvl1pPr marL="509400" indent="-400050">
              <a:lnSpc>
                <a:spcPct val="120000"/>
              </a:lnSpc>
              <a:buClr>
                <a:srgbClr val="009DD1"/>
              </a:buClr>
              <a:buFont typeface="Wingdings" panose="05000000000000000000" pitchFamily="2"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2"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9" name="Datumsplatzhalter 3"/>
          <p:cNvSpPr>
            <a:spLocks noGrp="1"/>
          </p:cNvSpPr>
          <p:nvPr>
            <p:ph type="dt" sz="half" idx="19"/>
          </p:nvPr>
        </p:nvSpPr>
        <p:spPr/>
        <p:txBody>
          <a:bodyPr/>
          <a:lstStyle>
            <a:lvl1pPr>
              <a:defRPr/>
            </a:lvl1pPr>
          </a:lstStyle>
          <a:p>
            <a:pPr>
              <a:defRPr/>
            </a:pPr>
            <a:r>
              <a:rPr lang="de-DE"/>
              <a:t>Datum</a:t>
            </a:r>
          </a:p>
        </p:txBody>
      </p:sp>
      <p:sp>
        <p:nvSpPr>
          <p:cNvPr id="10" name="Fußzeilenplatzhalter 4"/>
          <p:cNvSpPr>
            <a:spLocks noGrp="1"/>
          </p:cNvSpPr>
          <p:nvPr>
            <p:ph type="ftr" sz="quarter" idx="20"/>
          </p:nvPr>
        </p:nvSpPr>
        <p:spPr/>
        <p:txBody>
          <a:bodyPr/>
          <a:lstStyle>
            <a:lvl1pPr>
              <a:defRPr/>
            </a:lvl1pPr>
          </a:lstStyle>
          <a:p>
            <a:pPr>
              <a:defRPr/>
            </a:pPr>
            <a:endParaRPr lang="de-DE"/>
          </a:p>
        </p:txBody>
      </p:sp>
      <p:sp>
        <p:nvSpPr>
          <p:cNvPr id="11" name="Foliennummernplatzhalter 5"/>
          <p:cNvSpPr>
            <a:spLocks noGrp="1"/>
          </p:cNvSpPr>
          <p:nvPr>
            <p:ph type="sldNum" sz="quarter" idx="21"/>
          </p:nvPr>
        </p:nvSpPr>
        <p:spPr/>
        <p:txBody>
          <a:bodyPr/>
          <a:lstStyle>
            <a:lvl1pPr>
              <a:defRPr/>
            </a:lvl1pPr>
          </a:lstStyle>
          <a:p>
            <a:pPr>
              <a:defRPr/>
            </a:pPr>
            <a:fld id="{5495A7AD-AB12-49B9-9BCD-A0841701FA13}" type="slidenum">
              <a:rPr lang="de-DE" altLang="de-DE"/>
              <a:pPr>
                <a:defRPr/>
              </a:pPr>
              <a:t>‹Nr.›</a:t>
            </a:fld>
            <a:endParaRPr lang="de-DE" altLang="de-DE"/>
          </a:p>
        </p:txBody>
      </p:sp>
    </p:spTree>
    <p:extLst>
      <p:ext uri="{BB962C8B-B14F-4D97-AF65-F5344CB8AC3E}">
        <p14:creationId xmlns:p14="http://schemas.microsoft.com/office/powerpoint/2010/main" val="22957080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folie ohne Überschrift">
    <p:spTree>
      <p:nvGrpSpPr>
        <p:cNvPr id="1" name=""/>
        <p:cNvGrpSpPr/>
        <p:nvPr/>
      </p:nvGrpSpPr>
      <p:grpSpPr>
        <a:xfrm>
          <a:off x="0" y="0"/>
          <a:ext cx="0" cy="0"/>
          <a:chOff x="0" y="0"/>
          <a:chExt cx="0" cy="0"/>
        </a:xfrm>
      </p:grpSpPr>
      <p:sp>
        <p:nvSpPr>
          <p:cNvPr id="4" name="Titelplatzhalter 1"/>
          <p:cNvSpPr txBox="1">
            <a:spLocks/>
          </p:cNvSpPr>
          <p:nvPr/>
        </p:nvSpPr>
        <p:spPr>
          <a:xfrm>
            <a:off x="468313" y="123825"/>
            <a:ext cx="7007225" cy="582613"/>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de-DE" sz="1600" dirty="0">
              <a:solidFill>
                <a:prstClr val="black"/>
              </a:solidFill>
              <a:latin typeface="Arial" panose="020B0604020202020204" pitchFamily="34" charset="0"/>
              <a:cs typeface="Arial" panose="020B0604020202020204" pitchFamily="34" charset="0"/>
            </a:endParaRPr>
          </a:p>
        </p:txBody>
      </p:sp>
      <p:sp>
        <p:nvSpPr>
          <p:cNvPr id="8" name="Textplatzhalter 9"/>
          <p:cNvSpPr>
            <a:spLocks noGrp="1"/>
          </p:cNvSpPr>
          <p:nvPr>
            <p:ph type="body" sz="quarter" idx="18"/>
          </p:nvPr>
        </p:nvSpPr>
        <p:spPr>
          <a:xfrm>
            <a:off x="460201" y="1203918"/>
            <a:ext cx="8223251" cy="3456064"/>
          </a:xfrm>
          <a:solidFill>
            <a:schemeClr val="bg1"/>
          </a:solidFill>
        </p:spPr>
        <p:txBody>
          <a:bodyPr>
            <a:normAutofit/>
          </a:bodyPr>
          <a:lstStyle>
            <a:lvl1pPr marL="509400" indent="-400050">
              <a:lnSpc>
                <a:spcPct val="120000"/>
              </a:lnSpc>
              <a:buClr>
                <a:srgbClr val="009DD1"/>
              </a:buClr>
              <a:buFont typeface="Wingdings" panose="05000000000000000000" pitchFamily="2"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9"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5" name="Datumsplatzhalter 3"/>
          <p:cNvSpPr>
            <a:spLocks noGrp="1"/>
          </p:cNvSpPr>
          <p:nvPr>
            <p:ph type="dt" sz="half" idx="19"/>
          </p:nvPr>
        </p:nvSpPr>
        <p:spPr/>
        <p:txBody>
          <a:bodyPr wrap="square" numCol="1" anchorCtr="0" compatLnSpc="1">
            <a:prstTxWarp prst="textNoShape">
              <a:avLst/>
            </a:prstTxWarp>
          </a:bodyPr>
          <a:lstStyle>
            <a:lvl1pPr fontAlgn="base">
              <a:spcBef>
                <a:spcPct val="0"/>
              </a:spcBef>
              <a:spcAft>
                <a:spcPct val="0"/>
              </a:spcAft>
              <a:defRPr>
                <a:solidFill>
                  <a:srgbClr val="000000"/>
                </a:solidFill>
                <a:ea typeface="MS PGothic" pitchFamily="34" charset="-128"/>
              </a:defRPr>
            </a:lvl1pPr>
          </a:lstStyle>
          <a:p>
            <a:pPr>
              <a:defRPr/>
            </a:pPr>
            <a:r>
              <a:rPr lang="de-DE" altLang="de-DE"/>
              <a:t>© WifOR 2019</a:t>
            </a:r>
          </a:p>
        </p:txBody>
      </p:sp>
      <p:sp>
        <p:nvSpPr>
          <p:cNvPr id="6" name="Fußzeilenplatzhalter 4"/>
          <p:cNvSpPr>
            <a:spLocks noGrp="1"/>
          </p:cNvSpPr>
          <p:nvPr>
            <p:ph type="ftr" sz="quarter" idx="20"/>
          </p:nvPr>
        </p:nvSpPr>
        <p:spPr/>
        <p:txBody>
          <a:bodyPr/>
          <a:lstStyle>
            <a:lvl1pPr>
              <a:defRPr/>
            </a:lvl1pPr>
          </a:lstStyle>
          <a:p>
            <a:pPr>
              <a:defRPr/>
            </a:pPr>
            <a:endParaRPr lang="de-DE"/>
          </a:p>
        </p:txBody>
      </p:sp>
      <p:sp>
        <p:nvSpPr>
          <p:cNvPr id="7" name="Foliennummernplatzhalter 5"/>
          <p:cNvSpPr>
            <a:spLocks noGrp="1"/>
          </p:cNvSpPr>
          <p:nvPr>
            <p:ph type="sldNum" sz="quarter" idx="21"/>
          </p:nvPr>
        </p:nvSpPr>
        <p:spPr/>
        <p:txBody>
          <a:bodyPr/>
          <a:lstStyle>
            <a:lvl1pPr>
              <a:defRPr/>
            </a:lvl1pPr>
          </a:lstStyle>
          <a:p>
            <a:pPr>
              <a:defRPr/>
            </a:pPr>
            <a:fld id="{18A9F116-699F-4840-BD93-BB6C827211C8}" type="slidenum">
              <a:rPr lang="de-DE" altLang="de-DE"/>
              <a:pPr>
                <a:defRPr/>
              </a:pPr>
              <a:t>‹Nr.›</a:t>
            </a:fld>
            <a:endParaRPr lang="de-DE" altLang="de-DE"/>
          </a:p>
        </p:txBody>
      </p:sp>
    </p:spTree>
    <p:extLst>
      <p:ext uri="{BB962C8B-B14F-4D97-AF65-F5344CB8AC3E}">
        <p14:creationId xmlns:p14="http://schemas.microsoft.com/office/powerpoint/2010/main" val="21976106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extfolie ohne Überschrift">
    <p:spTree>
      <p:nvGrpSpPr>
        <p:cNvPr id="1" name=""/>
        <p:cNvGrpSpPr/>
        <p:nvPr/>
      </p:nvGrpSpPr>
      <p:grpSpPr>
        <a:xfrm>
          <a:off x="0" y="0"/>
          <a:ext cx="0" cy="0"/>
          <a:chOff x="0" y="0"/>
          <a:chExt cx="0" cy="0"/>
        </a:xfrm>
      </p:grpSpPr>
      <p:sp>
        <p:nvSpPr>
          <p:cNvPr id="3" name="Titelplatzhalter 1"/>
          <p:cNvSpPr txBox="1">
            <a:spLocks/>
          </p:cNvSpPr>
          <p:nvPr/>
        </p:nvSpPr>
        <p:spPr>
          <a:xfrm>
            <a:off x="468313" y="123825"/>
            <a:ext cx="7007225" cy="582613"/>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de-DE" sz="1600" dirty="0">
              <a:solidFill>
                <a:srgbClr val="595959"/>
              </a:solidFill>
              <a:latin typeface="Arial" panose="020B0604020202020204" pitchFamily="34" charset="0"/>
              <a:cs typeface="Arial" panose="020B0604020202020204" pitchFamily="34" charset="0"/>
            </a:endParaRPr>
          </a:p>
        </p:txBody>
      </p:sp>
      <p:sp>
        <p:nvSpPr>
          <p:cNvPr id="8" name="Textplatzhalter 9"/>
          <p:cNvSpPr>
            <a:spLocks noGrp="1"/>
          </p:cNvSpPr>
          <p:nvPr>
            <p:ph type="body" sz="quarter" idx="18"/>
          </p:nvPr>
        </p:nvSpPr>
        <p:spPr>
          <a:xfrm>
            <a:off x="460201" y="1203918"/>
            <a:ext cx="8223251" cy="3456064"/>
          </a:xfrm>
          <a:solidFill>
            <a:schemeClr val="bg1"/>
          </a:solidFill>
        </p:spPr>
        <p:txBody>
          <a:bodyPr anchor="ctr">
            <a:normAutofit/>
          </a:bodyPr>
          <a:lstStyle>
            <a:lvl1pPr marL="680850" indent="-571500">
              <a:lnSpc>
                <a:spcPct val="120000"/>
              </a:lnSpc>
              <a:buClr>
                <a:srgbClr val="009DD1"/>
              </a:buClr>
              <a:buFont typeface="+mj-lt"/>
              <a:buAutoNum type="romanUcPeriod"/>
              <a:defRPr sz="3200" b="1">
                <a:solidFill>
                  <a:srgbClr val="009DD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4" name="Datumsplatzhalter 3"/>
          <p:cNvSpPr>
            <a:spLocks noGrp="1"/>
          </p:cNvSpPr>
          <p:nvPr>
            <p:ph type="dt" sz="half" idx="19"/>
          </p:nvPr>
        </p:nvSpPr>
        <p:spPr/>
        <p:txBody>
          <a:bodyPr/>
          <a:lstStyle>
            <a:lvl1pPr>
              <a:defRPr/>
            </a:lvl1pPr>
          </a:lstStyle>
          <a:p>
            <a:pPr>
              <a:defRPr/>
            </a:pPr>
            <a:r>
              <a:rPr lang="de-DE"/>
              <a:t>Datum</a:t>
            </a:r>
          </a:p>
        </p:txBody>
      </p:sp>
      <p:sp>
        <p:nvSpPr>
          <p:cNvPr id="5" name="Fußzeilenplatzhalter 4"/>
          <p:cNvSpPr>
            <a:spLocks noGrp="1"/>
          </p:cNvSpPr>
          <p:nvPr>
            <p:ph type="ftr" sz="quarter" idx="20"/>
          </p:nvPr>
        </p:nvSpPr>
        <p:spPr/>
        <p:txBody>
          <a:bodyPr/>
          <a:lstStyle>
            <a:lvl1pPr>
              <a:defRPr/>
            </a:lvl1pPr>
          </a:lstStyle>
          <a:p>
            <a:pPr>
              <a:defRPr/>
            </a:pPr>
            <a:endParaRPr lang="de-DE"/>
          </a:p>
        </p:txBody>
      </p:sp>
      <p:sp>
        <p:nvSpPr>
          <p:cNvPr id="6" name="Foliennummernplatzhalter 5"/>
          <p:cNvSpPr>
            <a:spLocks noGrp="1"/>
          </p:cNvSpPr>
          <p:nvPr>
            <p:ph type="sldNum" sz="quarter" idx="21"/>
          </p:nvPr>
        </p:nvSpPr>
        <p:spPr/>
        <p:txBody>
          <a:bodyPr/>
          <a:lstStyle>
            <a:lvl1pPr>
              <a:defRPr/>
            </a:lvl1pPr>
          </a:lstStyle>
          <a:p>
            <a:pPr>
              <a:defRPr/>
            </a:pPr>
            <a:fld id="{72C23E50-BCC9-45F1-95A3-497C99F24405}" type="slidenum">
              <a:rPr lang="de-DE" altLang="de-DE"/>
              <a:pPr>
                <a:defRPr/>
              </a:pPr>
              <a:t>‹Nr.›</a:t>
            </a:fld>
            <a:endParaRPr lang="de-DE" altLang="de-DE"/>
          </a:p>
        </p:txBody>
      </p:sp>
    </p:spTree>
    <p:extLst>
      <p:ext uri="{BB962C8B-B14F-4D97-AF65-F5344CB8AC3E}">
        <p14:creationId xmlns:p14="http://schemas.microsoft.com/office/powerpoint/2010/main" val="669630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
        <p:nvSpPr>
          <p:cNvPr id="5" name="Gleichschenkliges Dreieck 4"/>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1" name="Textplatzhalter 2"/>
          <p:cNvSpPr>
            <a:spLocks noGrp="1"/>
          </p:cNvSpPr>
          <p:nvPr>
            <p:ph idx="13"/>
          </p:nvPr>
        </p:nvSpPr>
        <p:spPr>
          <a:xfrm>
            <a:off x="456660" y="1741562"/>
            <a:ext cx="8229600" cy="2880320"/>
          </a:xfrm>
          <a:prstGeom prst="rect">
            <a:avLst/>
          </a:prstGeom>
        </p:spPr>
        <p:txBody>
          <a:bodyPr rtlCol="0">
            <a:normAutofit/>
          </a:bodyPr>
          <a:lstStyle>
            <a:lvl1pPr>
              <a:defRPr lang="de-DE" sz="1800" kern="1200" smtClean="0">
                <a:solidFill>
                  <a:schemeClr val="tx1"/>
                </a:solidFill>
                <a:latin typeface="Arial" panose="020B0604020202020204" pitchFamily="34" charset="0"/>
                <a:ea typeface="+mn-ea"/>
                <a:cs typeface="Arial" panose="020B0604020202020204" pitchFamily="34" charset="0"/>
              </a:defRPr>
            </a:lvl1pPr>
          </a:lstStyle>
          <a:p>
            <a:pPr lvl="0"/>
            <a:r>
              <a:rPr lang="de-DE"/>
              <a:t>Mastertextformat bearbeiten</a:t>
            </a:r>
          </a:p>
        </p:txBody>
      </p:sp>
      <p:sp>
        <p:nvSpPr>
          <p:cNvPr id="12"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6" name="Datumsplatzhalter 3"/>
          <p:cNvSpPr>
            <a:spLocks noGrp="1"/>
          </p:cNvSpPr>
          <p:nvPr>
            <p:ph type="dt" sz="half" idx="14"/>
          </p:nvPr>
        </p:nvSpPr>
        <p:spPr/>
        <p:txBody>
          <a:bodyPr/>
          <a:lstStyle>
            <a:lvl1pPr>
              <a:defRPr/>
            </a:lvl1pPr>
          </a:lstStyle>
          <a:p>
            <a:pPr>
              <a:defRPr/>
            </a:pPr>
            <a:r>
              <a:rPr lang="de-DE"/>
              <a:t>Datum</a:t>
            </a:r>
          </a:p>
        </p:txBody>
      </p:sp>
      <p:sp>
        <p:nvSpPr>
          <p:cNvPr id="8" name="Fußzeilenplatzhalter 4"/>
          <p:cNvSpPr>
            <a:spLocks noGrp="1"/>
          </p:cNvSpPr>
          <p:nvPr>
            <p:ph type="ftr" sz="quarter" idx="15"/>
          </p:nvPr>
        </p:nvSpPr>
        <p:spPr/>
        <p:txBody>
          <a:bodyPr/>
          <a:lstStyle>
            <a:lvl1pPr>
              <a:defRPr/>
            </a:lvl1pPr>
          </a:lstStyle>
          <a:p>
            <a:pPr>
              <a:defRPr/>
            </a:pPr>
            <a:endParaRPr lang="de-DE"/>
          </a:p>
        </p:txBody>
      </p:sp>
      <p:sp>
        <p:nvSpPr>
          <p:cNvPr id="9" name="Foliennummernplatzhalter 5"/>
          <p:cNvSpPr>
            <a:spLocks noGrp="1"/>
          </p:cNvSpPr>
          <p:nvPr>
            <p:ph type="sldNum" sz="quarter" idx="16"/>
          </p:nvPr>
        </p:nvSpPr>
        <p:spPr/>
        <p:txBody>
          <a:bodyPr/>
          <a:lstStyle>
            <a:lvl1pPr>
              <a:defRPr/>
            </a:lvl1pPr>
          </a:lstStyle>
          <a:p>
            <a:pPr>
              <a:defRPr/>
            </a:pPr>
            <a:fld id="{02FE3C93-52AD-4024-83C7-B95E5FCA7E0D}" type="slidenum">
              <a:rPr lang="de-DE" altLang="de-DE"/>
              <a:pPr>
                <a:defRPr/>
              </a:pPr>
              <a:t>‹Nr.›</a:t>
            </a:fld>
            <a:endParaRPr lang="de-DE" altLang="de-DE"/>
          </a:p>
        </p:txBody>
      </p:sp>
    </p:spTree>
    <p:extLst>
      <p:ext uri="{BB962C8B-B14F-4D97-AF65-F5344CB8AC3E}">
        <p14:creationId xmlns:p14="http://schemas.microsoft.com/office/powerpoint/2010/main" val="4228946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5" name="Gleichschenkliges Dreieck 4"/>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6" name="Titelplatzhalter 1"/>
          <p:cNvSpPr txBox="1">
            <a:spLocks/>
          </p:cNvSpPr>
          <p:nvPr/>
        </p:nvSpPr>
        <p:spPr>
          <a:xfrm>
            <a:off x="468313" y="123825"/>
            <a:ext cx="7007225" cy="582613"/>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de-DE" sz="1600" dirty="0">
              <a:latin typeface="Arial" panose="020B0604020202020204" pitchFamily="34" charset="0"/>
              <a:cs typeface="Arial" panose="020B0604020202020204" pitchFamily="34" charset="0"/>
            </a:endParaRPr>
          </a:p>
        </p:txBody>
      </p:sp>
      <p:sp>
        <p:nvSpPr>
          <p:cNvPr id="7" name="Textplatzhalter 9"/>
          <p:cNvSpPr>
            <a:spLocks noGrp="1"/>
          </p:cNvSpPr>
          <p:nvPr>
            <p:ph type="body" idx="1"/>
          </p:nvPr>
        </p:nvSpPr>
        <p:spPr>
          <a:xfrm>
            <a:off x="453222"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8" name="Textplatzhalter 9"/>
          <p:cNvSpPr>
            <a:spLocks noGrp="1"/>
          </p:cNvSpPr>
          <p:nvPr>
            <p:ph type="body" sz="quarter" idx="18"/>
          </p:nvPr>
        </p:nvSpPr>
        <p:spPr>
          <a:xfrm>
            <a:off x="460201" y="1733555"/>
            <a:ext cx="8223251" cy="2880000"/>
          </a:xfrm>
          <a:solidFill>
            <a:schemeClr val="bg1"/>
          </a:solidFill>
        </p:spPr>
        <p:txBody>
          <a:bodyPr>
            <a:normAutofit/>
          </a:bodyPr>
          <a:lstStyle>
            <a:lvl1pPr marL="509400" indent="-400050">
              <a:lnSpc>
                <a:spcPct val="120000"/>
              </a:lnSpc>
              <a:buClr>
                <a:srgbClr val="009DD1"/>
              </a:buClr>
              <a:buFont typeface="Wingdings" panose="05000000000000000000" pitchFamily="2"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12"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endParaRPr lang="de-DE" dirty="0"/>
          </a:p>
        </p:txBody>
      </p:sp>
      <p:sp>
        <p:nvSpPr>
          <p:cNvPr id="9" name="Datumsplatzhalter 3"/>
          <p:cNvSpPr>
            <a:spLocks noGrp="1"/>
          </p:cNvSpPr>
          <p:nvPr>
            <p:ph type="dt" sz="half" idx="19"/>
          </p:nvPr>
        </p:nvSpPr>
        <p:spPr/>
        <p:txBody>
          <a:bodyPr/>
          <a:lstStyle>
            <a:lvl1pPr>
              <a:defRPr/>
            </a:lvl1pPr>
          </a:lstStyle>
          <a:p>
            <a:pPr>
              <a:defRPr/>
            </a:pPr>
            <a:r>
              <a:rPr lang="de-DE" altLang="de-DE"/>
              <a:t>© WifOR 2019</a:t>
            </a:r>
          </a:p>
        </p:txBody>
      </p:sp>
      <p:sp>
        <p:nvSpPr>
          <p:cNvPr id="10" name="Fußzeilenplatzhalter 4"/>
          <p:cNvSpPr>
            <a:spLocks noGrp="1"/>
          </p:cNvSpPr>
          <p:nvPr>
            <p:ph type="ftr" sz="quarter" idx="20"/>
          </p:nvPr>
        </p:nvSpPr>
        <p:spPr/>
        <p:txBody>
          <a:bodyPr/>
          <a:lstStyle>
            <a:lvl1pPr>
              <a:defRPr/>
            </a:lvl1pPr>
          </a:lstStyle>
          <a:p>
            <a:pPr>
              <a:defRPr/>
            </a:pPr>
            <a:r>
              <a:rPr lang="de-DE"/>
              <a:t>IHK Frisch- und Abwassermonitor 2019 </a:t>
            </a:r>
            <a:endParaRPr lang="en-US"/>
          </a:p>
        </p:txBody>
      </p:sp>
      <p:sp>
        <p:nvSpPr>
          <p:cNvPr id="11" name="Foliennummernplatzhalter 5"/>
          <p:cNvSpPr>
            <a:spLocks noGrp="1"/>
          </p:cNvSpPr>
          <p:nvPr>
            <p:ph type="sldNum" sz="quarter" idx="21"/>
          </p:nvPr>
        </p:nvSpPr>
        <p:spPr/>
        <p:txBody>
          <a:bodyPr/>
          <a:lstStyle>
            <a:lvl1pPr>
              <a:defRPr/>
            </a:lvl1pPr>
          </a:lstStyle>
          <a:p>
            <a:pPr>
              <a:defRPr/>
            </a:pPr>
            <a:fld id="{4BEA8024-3708-4900-9131-C2EC952FD067}" type="slidenum">
              <a:rPr lang="de-DE" altLang="de-DE"/>
              <a:pPr>
                <a:defRPr/>
              </a:pPr>
              <a:t>‹Nr.›</a:t>
            </a:fld>
            <a:endParaRPr lang="de-DE" altLang="de-DE"/>
          </a:p>
        </p:txBody>
      </p:sp>
    </p:spTree>
    <p:extLst>
      <p:ext uri="{BB962C8B-B14F-4D97-AF65-F5344CB8AC3E}">
        <p14:creationId xmlns:p14="http://schemas.microsoft.com/office/powerpoint/2010/main" val="24600315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_Titel und Inhalt">
    <p:spTree>
      <p:nvGrpSpPr>
        <p:cNvPr id="1" name=""/>
        <p:cNvGrpSpPr/>
        <p:nvPr/>
      </p:nvGrpSpPr>
      <p:grpSpPr>
        <a:xfrm>
          <a:off x="0" y="0"/>
          <a:ext cx="0" cy="0"/>
          <a:chOff x="0" y="0"/>
          <a:chExt cx="0" cy="0"/>
        </a:xfrm>
      </p:grpSpPr>
      <p:sp>
        <p:nvSpPr>
          <p:cNvPr id="4" name="Gleichschenkliges Dreieck 3"/>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pic>
        <p:nvPicPr>
          <p:cNvPr id="5" name="Picture 2" descr="Z:\HIHK\Öffentlichkeitsarbeit\Corporate Design\Grafik Hessen\Hessengrafik_Standort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775" y="1779588"/>
            <a:ext cx="2286000"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1"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6" name="Fußzeilenplatzhalter 4"/>
          <p:cNvSpPr>
            <a:spLocks noGrp="1"/>
          </p:cNvSpPr>
          <p:nvPr>
            <p:ph type="ftr" sz="quarter" idx="10"/>
          </p:nvPr>
        </p:nvSpPr>
        <p:spPr/>
        <p:txBody>
          <a:bodyPr/>
          <a:lstStyle>
            <a:lvl1pPr>
              <a:defRPr/>
            </a:lvl1pPr>
          </a:lstStyle>
          <a:p>
            <a:pPr>
              <a:defRPr/>
            </a:pPr>
            <a:endParaRPr lang="de-DE"/>
          </a:p>
        </p:txBody>
      </p:sp>
      <p:sp>
        <p:nvSpPr>
          <p:cNvPr id="8" name="Foliennummernplatzhalter 5"/>
          <p:cNvSpPr>
            <a:spLocks noGrp="1"/>
          </p:cNvSpPr>
          <p:nvPr>
            <p:ph type="sldNum" sz="quarter" idx="11"/>
          </p:nvPr>
        </p:nvSpPr>
        <p:spPr/>
        <p:txBody>
          <a:bodyPr/>
          <a:lstStyle>
            <a:lvl1pPr>
              <a:defRPr/>
            </a:lvl1pPr>
          </a:lstStyle>
          <a:p>
            <a:pPr>
              <a:defRPr/>
            </a:pPr>
            <a:fld id="{5198E409-AA5B-4143-B62A-F5CAD4FBDEE6}" type="slidenum">
              <a:rPr lang="de-DE" altLang="de-DE"/>
              <a:pPr>
                <a:defRPr/>
              </a:pPr>
              <a:t>‹Nr.›</a:t>
            </a:fld>
            <a:endParaRPr lang="de-DE" altLang="de-DE"/>
          </a:p>
        </p:txBody>
      </p:sp>
    </p:spTree>
    <p:extLst>
      <p:ext uri="{BB962C8B-B14F-4D97-AF65-F5344CB8AC3E}">
        <p14:creationId xmlns:p14="http://schemas.microsoft.com/office/powerpoint/2010/main" val="16517903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4_Titel und Inhalt">
    <p:spTree>
      <p:nvGrpSpPr>
        <p:cNvPr id="1" name=""/>
        <p:cNvGrpSpPr/>
        <p:nvPr/>
      </p:nvGrpSpPr>
      <p:grpSpPr>
        <a:xfrm>
          <a:off x="0" y="0"/>
          <a:ext cx="0" cy="0"/>
          <a:chOff x="0" y="0"/>
          <a:chExt cx="0" cy="0"/>
        </a:xfrm>
      </p:grpSpPr>
      <p:sp>
        <p:nvSpPr>
          <p:cNvPr id="8" name="Textplatzhalter 9"/>
          <p:cNvSpPr>
            <a:spLocks noGrp="1"/>
          </p:cNvSpPr>
          <p:nvPr>
            <p:ph type="body" sz="quarter" idx="18"/>
          </p:nvPr>
        </p:nvSpPr>
        <p:spPr>
          <a:xfrm>
            <a:off x="460201" y="1059582"/>
            <a:ext cx="8223251" cy="3528393"/>
          </a:xfrm>
          <a:solidFill>
            <a:schemeClr val="bg1"/>
          </a:solidFill>
        </p:spPr>
        <p:txBody>
          <a:bodyPr anchor="ctr">
            <a:normAutofit/>
          </a:bodyPr>
          <a:lstStyle>
            <a:lvl1pPr marL="109350" indent="0">
              <a:lnSpc>
                <a:spcPct val="120000"/>
              </a:lnSpc>
              <a:buClr>
                <a:srgbClr val="009DD1"/>
              </a:buClr>
              <a:buFont typeface="+mj-lt"/>
              <a:buNone/>
              <a:defRPr sz="3200" b="1">
                <a:solidFill>
                  <a:srgbClr val="009DD1"/>
                </a:solidFill>
                <a:latin typeface="Arial" panose="020B0604020202020204" pitchFamily="34" charset="0"/>
                <a:cs typeface="Arial" panose="020B0604020202020204" pitchFamily="34" charset="0"/>
              </a:defRPr>
            </a:lvl1pPr>
            <a:lvl2pPr>
              <a:defRPr/>
            </a:lvl2pPr>
            <a:lvl3pPr>
              <a:defRPr/>
            </a:lvl3pPr>
            <a:lvl4pPr>
              <a:defRPr/>
            </a:lvl4pPr>
            <a:lvl5pPr>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Datumsplatzhalter 3"/>
          <p:cNvSpPr>
            <a:spLocks noGrp="1"/>
          </p:cNvSpPr>
          <p:nvPr>
            <p:ph type="dt" sz="half" idx="19"/>
          </p:nvPr>
        </p:nvSpPr>
        <p:spPr/>
        <p:txBody>
          <a:bodyPr/>
          <a:lstStyle>
            <a:lvl1pPr>
              <a:defRPr/>
            </a:lvl1pPr>
          </a:lstStyle>
          <a:p>
            <a:pPr>
              <a:defRPr/>
            </a:pPr>
            <a:r>
              <a:rPr lang="de-DE"/>
              <a:t>Datum</a:t>
            </a:r>
          </a:p>
        </p:txBody>
      </p:sp>
      <p:sp>
        <p:nvSpPr>
          <p:cNvPr id="4" name="Fußzeilenplatzhalter 4"/>
          <p:cNvSpPr>
            <a:spLocks noGrp="1"/>
          </p:cNvSpPr>
          <p:nvPr>
            <p:ph type="ftr" sz="quarter" idx="20"/>
          </p:nvPr>
        </p:nvSpPr>
        <p:spPr/>
        <p:txBody>
          <a:bodyPr/>
          <a:lstStyle>
            <a:lvl1pPr>
              <a:defRPr/>
            </a:lvl1pPr>
          </a:lstStyle>
          <a:p>
            <a:pPr>
              <a:defRPr/>
            </a:pPr>
            <a:endParaRPr lang="de-DE"/>
          </a:p>
        </p:txBody>
      </p:sp>
      <p:sp>
        <p:nvSpPr>
          <p:cNvPr id="5" name="Foliennummernplatzhalter 5"/>
          <p:cNvSpPr>
            <a:spLocks noGrp="1"/>
          </p:cNvSpPr>
          <p:nvPr>
            <p:ph type="sldNum" sz="quarter" idx="21"/>
          </p:nvPr>
        </p:nvSpPr>
        <p:spPr/>
        <p:txBody>
          <a:bodyPr/>
          <a:lstStyle>
            <a:lvl1pPr>
              <a:defRPr/>
            </a:lvl1pPr>
          </a:lstStyle>
          <a:p>
            <a:pPr>
              <a:defRPr/>
            </a:pPr>
            <a:fld id="{DBDF08F9-3F32-4643-881B-9530987F55B4}" type="slidenum">
              <a:rPr lang="de-DE" altLang="de-DE"/>
              <a:pPr>
                <a:defRPr/>
              </a:pPr>
              <a:t>‹Nr.›</a:t>
            </a:fld>
            <a:endParaRPr lang="de-DE" altLang="de-DE"/>
          </a:p>
        </p:txBody>
      </p:sp>
    </p:spTree>
    <p:extLst>
      <p:ext uri="{BB962C8B-B14F-4D97-AF65-F5344CB8AC3E}">
        <p14:creationId xmlns:p14="http://schemas.microsoft.com/office/powerpoint/2010/main" val="26595265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9" name="Textplatzhalter 9"/>
          <p:cNvSpPr>
            <a:spLocks noGrp="1"/>
          </p:cNvSpPr>
          <p:nvPr>
            <p:ph type="body" idx="1"/>
          </p:nvPr>
        </p:nvSpPr>
        <p:spPr>
          <a:xfrm>
            <a:off x="461962" y="1059582"/>
            <a:ext cx="8223250" cy="3456384"/>
          </a:xfrm>
          <a:noFill/>
          <a:ln>
            <a:noFill/>
          </a:ln>
        </p:spPr>
        <p:txBody>
          <a:bodyPr lIns="360000" rIns="360000" anchor="ctr">
            <a:noAutofit/>
          </a:bodyPr>
          <a:lstStyle>
            <a:lvl1pPr marL="0" indent="0">
              <a:lnSpc>
                <a:spcPct val="100000"/>
              </a:lnSpc>
              <a:buNone/>
              <a:defRPr sz="3200" b="1" baseline="0">
                <a:ln>
                  <a:noFill/>
                </a:ln>
                <a:solidFill>
                  <a:srgbClr val="009DD1"/>
                </a:solidFill>
                <a:latin typeface="Arial"/>
                <a:cs typeface="Arial"/>
              </a:defRPr>
            </a:lvl1pPr>
          </a:lstStyle>
          <a:p>
            <a:pPr lvl="0"/>
            <a:r>
              <a:rPr lang="de-DE"/>
              <a:t>Mastertextformat bearbeiten</a:t>
            </a:r>
          </a:p>
        </p:txBody>
      </p:sp>
      <p:sp>
        <p:nvSpPr>
          <p:cNvPr id="3" name="Datumsplatzhalter 4"/>
          <p:cNvSpPr>
            <a:spLocks noGrp="1"/>
          </p:cNvSpPr>
          <p:nvPr>
            <p:ph type="dt" sz="half" idx="10"/>
          </p:nvPr>
        </p:nvSpPr>
        <p:spPr/>
        <p:txBody>
          <a:bodyPr/>
          <a:lstStyle>
            <a:lvl1pPr>
              <a:defRPr/>
            </a:lvl1pPr>
          </a:lstStyle>
          <a:p>
            <a:pPr>
              <a:defRPr/>
            </a:pPr>
            <a:r>
              <a:rPr lang="de-DE"/>
              <a:t>Datum</a:t>
            </a:r>
          </a:p>
        </p:txBody>
      </p:sp>
      <p:sp>
        <p:nvSpPr>
          <p:cNvPr id="4" name="Fußzeilenplatzhalter 5"/>
          <p:cNvSpPr>
            <a:spLocks noGrp="1"/>
          </p:cNvSpPr>
          <p:nvPr>
            <p:ph type="ftr" sz="quarter" idx="11"/>
          </p:nvPr>
        </p:nvSpPr>
        <p:spPr>
          <a:xfrm>
            <a:off x="3109913" y="4760913"/>
            <a:ext cx="2895600" cy="273050"/>
          </a:xfrm>
        </p:spPr>
        <p:txBody>
          <a:bodyPr/>
          <a:lstStyle>
            <a:lvl1pPr>
              <a:defRPr/>
            </a:lvl1pPr>
          </a:lstStyle>
          <a:p>
            <a:pPr>
              <a:defRPr/>
            </a:pPr>
            <a:endParaRPr lang="de-DE"/>
          </a:p>
        </p:txBody>
      </p:sp>
      <p:sp>
        <p:nvSpPr>
          <p:cNvPr id="5" name="Foliennummernplatzhalter 6"/>
          <p:cNvSpPr>
            <a:spLocks noGrp="1"/>
          </p:cNvSpPr>
          <p:nvPr>
            <p:ph type="sldNum" sz="quarter" idx="12"/>
          </p:nvPr>
        </p:nvSpPr>
        <p:spPr/>
        <p:txBody>
          <a:bodyPr/>
          <a:lstStyle>
            <a:lvl1pPr>
              <a:defRPr/>
            </a:lvl1pPr>
          </a:lstStyle>
          <a:p>
            <a:pPr>
              <a:defRPr/>
            </a:pPr>
            <a:fld id="{66B0A29B-775D-4E6E-B3CC-65359C665526}" type="slidenum">
              <a:rPr lang="de-DE" altLang="de-DE"/>
              <a:pPr>
                <a:defRPr/>
              </a:pPr>
              <a:t>‹Nr.›</a:t>
            </a:fld>
            <a:endParaRPr lang="de-DE" altLang="de-DE"/>
          </a:p>
        </p:txBody>
      </p:sp>
    </p:spTree>
    <p:extLst>
      <p:ext uri="{BB962C8B-B14F-4D97-AF65-F5344CB8AC3E}">
        <p14:creationId xmlns:p14="http://schemas.microsoft.com/office/powerpoint/2010/main" val="37693560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Titel und Inhalt">
    <p:spTree>
      <p:nvGrpSpPr>
        <p:cNvPr id="1" name=""/>
        <p:cNvGrpSpPr/>
        <p:nvPr/>
      </p:nvGrpSpPr>
      <p:grpSpPr>
        <a:xfrm>
          <a:off x="0" y="0"/>
          <a:ext cx="0" cy="0"/>
          <a:chOff x="0" y="0"/>
          <a:chExt cx="0" cy="0"/>
        </a:xfrm>
      </p:grpSpPr>
      <p:sp>
        <p:nvSpPr>
          <p:cNvPr id="6" name="Gleichschenkliges Dreieck 5"/>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1" name="Textplatzhalter 9"/>
          <p:cNvSpPr>
            <a:spLocks noGrp="1"/>
          </p:cNvSpPr>
          <p:nvPr>
            <p:ph type="body" sz="quarter" idx="15"/>
          </p:nvPr>
        </p:nvSpPr>
        <p:spPr>
          <a:xfrm>
            <a:off x="4756236" y="1754610"/>
            <a:ext cx="3924301" cy="2880000"/>
          </a:xfrm>
          <a:solidFill>
            <a:srgbClr val="F3F3F3"/>
          </a:solidFill>
          <a:ln>
            <a:solidFill>
              <a:srgbClr val="F3F3F3"/>
            </a:solidFill>
          </a:ln>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2" name="Textplatzhalter 9"/>
          <p:cNvSpPr>
            <a:spLocks noGrp="1"/>
          </p:cNvSpPr>
          <p:nvPr>
            <p:ph type="body" sz="quarter" idx="18"/>
          </p:nvPr>
        </p:nvSpPr>
        <p:spPr>
          <a:xfrm>
            <a:off x="463462" y="1754610"/>
            <a:ext cx="3924301" cy="2880000"/>
          </a:xfrm>
          <a:solidFill>
            <a:srgbClr val="F3F3F3"/>
          </a:solidFill>
          <a:ln>
            <a:solidFill>
              <a:srgbClr val="F3F3F3"/>
            </a:solidFill>
          </a:ln>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3"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8" name="Datumsplatzhalter 3"/>
          <p:cNvSpPr>
            <a:spLocks noGrp="1"/>
          </p:cNvSpPr>
          <p:nvPr>
            <p:ph type="dt" sz="half" idx="19"/>
          </p:nvPr>
        </p:nvSpPr>
        <p:spPr/>
        <p:txBody>
          <a:bodyPr/>
          <a:lstStyle>
            <a:lvl1pPr>
              <a:defRPr/>
            </a:lvl1pPr>
          </a:lstStyle>
          <a:p>
            <a:pPr>
              <a:defRPr/>
            </a:pPr>
            <a:r>
              <a:rPr lang="de-DE"/>
              <a:t>Datum</a:t>
            </a:r>
          </a:p>
        </p:txBody>
      </p:sp>
      <p:sp>
        <p:nvSpPr>
          <p:cNvPr id="9" name="Fußzeilenplatzhalter 4"/>
          <p:cNvSpPr>
            <a:spLocks noGrp="1"/>
          </p:cNvSpPr>
          <p:nvPr>
            <p:ph type="ftr" sz="quarter" idx="20"/>
          </p:nvPr>
        </p:nvSpPr>
        <p:spPr/>
        <p:txBody>
          <a:bodyPr/>
          <a:lstStyle>
            <a:lvl1pPr>
              <a:defRPr/>
            </a:lvl1pPr>
          </a:lstStyle>
          <a:p>
            <a:pPr>
              <a:defRPr/>
            </a:pPr>
            <a:endParaRPr lang="de-DE"/>
          </a:p>
        </p:txBody>
      </p:sp>
      <p:sp>
        <p:nvSpPr>
          <p:cNvPr id="10" name="Foliennummernplatzhalter 5"/>
          <p:cNvSpPr>
            <a:spLocks noGrp="1"/>
          </p:cNvSpPr>
          <p:nvPr>
            <p:ph type="sldNum" sz="quarter" idx="21"/>
          </p:nvPr>
        </p:nvSpPr>
        <p:spPr/>
        <p:txBody>
          <a:bodyPr/>
          <a:lstStyle>
            <a:lvl1pPr>
              <a:defRPr/>
            </a:lvl1pPr>
          </a:lstStyle>
          <a:p>
            <a:pPr>
              <a:defRPr/>
            </a:pPr>
            <a:fld id="{33930F86-30F1-4061-BF42-B1FD22C2D090}" type="slidenum">
              <a:rPr lang="de-DE" altLang="de-DE"/>
              <a:pPr>
                <a:defRPr/>
              </a:pPr>
              <a:t>‹Nr.›</a:t>
            </a:fld>
            <a:endParaRPr lang="de-DE" altLang="de-DE"/>
          </a:p>
        </p:txBody>
      </p:sp>
    </p:spTree>
    <p:extLst>
      <p:ext uri="{BB962C8B-B14F-4D97-AF65-F5344CB8AC3E}">
        <p14:creationId xmlns:p14="http://schemas.microsoft.com/office/powerpoint/2010/main" val="15326308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3" name="Textplatzhalter 9"/>
          <p:cNvSpPr>
            <a:spLocks noGrp="1"/>
          </p:cNvSpPr>
          <p:nvPr>
            <p:ph type="body" sz="quarter" idx="15"/>
          </p:nvPr>
        </p:nvSpPr>
        <p:spPr>
          <a:xfrm>
            <a:off x="4759237" y="2267611"/>
            <a:ext cx="3924301" cy="2358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4" name="Textplatzhalter 9"/>
          <p:cNvSpPr>
            <a:spLocks noGrp="1"/>
          </p:cNvSpPr>
          <p:nvPr>
            <p:ph type="body" sz="quarter" idx="18"/>
          </p:nvPr>
        </p:nvSpPr>
        <p:spPr>
          <a:xfrm>
            <a:off x="447674" y="2267611"/>
            <a:ext cx="3924301" cy="2358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5" name="Textplatzhalter 9"/>
          <p:cNvSpPr>
            <a:spLocks noGrp="1"/>
          </p:cNvSpPr>
          <p:nvPr>
            <p:ph type="body" idx="19"/>
          </p:nvPr>
        </p:nvSpPr>
        <p:spPr>
          <a:xfrm>
            <a:off x="447675" y="1744761"/>
            <a:ext cx="3924300" cy="522850"/>
          </a:xfrm>
          <a:solidFill>
            <a:srgbClr val="003366"/>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6" name="Textplatzhalter 9"/>
          <p:cNvSpPr>
            <a:spLocks noGrp="1"/>
          </p:cNvSpPr>
          <p:nvPr>
            <p:ph type="body" idx="20"/>
          </p:nvPr>
        </p:nvSpPr>
        <p:spPr>
          <a:xfrm>
            <a:off x="4759237" y="1744761"/>
            <a:ext cx="3933827" cy="522850"/>
          </a:xfrm>
          <a:solidFill>
            <a:srgbClr val="003366"/>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7"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9" name="Datumsplatzhalter 3"/>
          <p:cNvSpPr>
            <a:spLocks noGrp="1"/>
          </p:cNvSpPr>
          <p:nvPr>
            <p:ph type="dt" sz="half" idx="21"/>
          </p:nvPr>
        </p:nvSpPr>
        <p:spPr/>
        <p:txBody>
          <a:bodyPr/>
          <a:lstStyle>
            <a:lvl1pPr>
              <a:defRPr/>
            </a:lvl1pPr>
          </a:lstStyle>
          <a:p>
            <a:pPr>
              <a:defRPr/>
            </a:pPr>
            <a:r>
              <a:rPr lang="de-DE"/>
              <a:t>Datum</a:t>
            </a:r>
          </a:p>
        </p:txBody>
      </p:sp>
      <p:sp>
        <p:nvSpPr>
          <p:cNvPr id="10" name="Fußzeilenplatzhalter 4"/>
          <p:cNvSpPr>
            <a:spLocks noGrp="1"/>
          </p:cNvSpPr>
          <p:nvPr>
            <p:ph type="ftr" sz="quarter" idx="22"/>
          </p:nvPr>
        </p:nvSpPr>
        <p:spPr/>
        <p:txBody>
          <a:bodyPr/>
          <a:lstStyle>
            <a:lvl1pPr>
              <a:defRPr/>
            </a:lvl1pPr>
          </a:lstStyle>
          <a:p>
            <a:pPr>
              <a:defRPr/>
            </a:pPr>
            <a:endParaRPr lang="de-DE"/>
          </a:p>
        </p:txBody>
      </p:sp>
      <p:sp>
        <p:nvSpPr>
          <p:cNvPr id="11" name="Foliennummernplatzhalter 5"/>
          <p:cNvSpPr>
            <a:spLocks noGrp="1"/>
          </p:cNvSpPr>
          <p:nvPr>
            <p:ph type="sldNum" sz="quarter" idx="23"/>
          </p:nvPr>
        </p:nvSpPr>
        <p:spPr/>
        <p:txBody>
          <a:bodyPr/>
          <a:lstStyle>
            <a:lvl1pPr>
              <a:defRPr/>
            </a:lvl1pPr>
          </a:lstStyle>
          <a:p>
            <a:pPr>
              <a:defRPr/>
            </a:pPr>
            <a:fld id="{A22DED3D-9069-497F-AFAE-F640D651C663}" type="slidenum">
              <a:rPr lang="de-DE" altLang="de-DE"/>
              <a:pPr>
                <a:defRPr/>
              </a:pPr>
              <a:t>‹Nr.›</a:t>
            </a:fld>
            <a:endParaRPr lang="de-DE" altLang="de-DE"/>
          </a:p>
        </p:txBody>
      </p:sp>
    </p:spTree>
    <p:extLst>
      <p:ext uri="{BB962C8B-B14F-4D97-AF65-F5344CB8AC3E}">
        <p14:creationId xmlns:p14="http://schemas.microsoft.com/office/powerpoint/2010/main" val="427350267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7_Titel und Inhalt">
    <p:spTree>
      <p:nvGrpSpPr>
        <p:cNvPr id="1" name=""/>
        <p:cNvGrpSpPr/>
        <p:nvPr/>
      </p:nvGrpSpPr>
      <p:grpSpPr>
        <a:xfrm>
          <a:off x="0" y="0"/>
          <a:ext cx="0" cy="0"/>
          <a:chOff x="0" y="0"/>
          <a:chExt cx="0" cy="0"/>
        </a:xfrm>
      </p:grpSpPr>
      <p:sp>
        <p:nvSpPr>
          <p:cNvPr id="7" name="Textplatzhalter 9"/>
          <p:cNvSpPr>
            <a:spLocks noGrp="1"/>
          </p:cNvSpPr>
          <p:nvPr>
            <p:ph type="body" idx="1"/>
          </p:nvPr>
        </p:nvSpPr>
        <p:spPr>
          <a:xfrm>
            <a:off x="450763" y="1065725"/>
            <a:ext cx="8235950" cy="522850"/>
          </a:xfrm>
          <a:solidFill>
            <a:srgbClr val="002060"/>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dirty="0"/>
              <a:t>Mastertextformat bearbeiten</a:t>
            </a:r>
          </a:p>
        </p:txBody>
      </p:sp>
      <p:sp>
        <p:nvSpPr>
          <p:cNvPr id="11" name="Bildplatzhalter 7"/>
          <p:cNvSpPr>
            <a:spLocks noGrp="1"/>
          </p:cNvSpPr>
          <p:nvPr>
            <p:ph type="pic" sz="quarter" idx="14"/>
          </p:nvPr>
        </p:nvSpPr>
        <p:spPr>
          <a:xfrm>
            <a:off x="4765501" y="1754609"/>
            <a:ext cx="3921126" cy="2880000"/>
          </a:xfrm>
        </p:spPr>
        <p:txBody>
          <a:bodyPr rtlCol="0">
            <a:normAutofit/>
          </a:bodyPr>
          <a:lstStyle>
            <a:lvl1pPr>
              <a:lnSpc>
                <a:spcPct val="120000"/>
              </a:lnSpc>
              <a:defRPr sz="2000">
                <a:solidFill>
                  <a:schemeClr val="tx1"/>
                </a:solidFill>
              </a:defRPr>
            </a:lvl1pPr>
          </a:lstStyle>
          <a:p>
            <a:pPr lvl="0"/>
            <a:r>
              <a:rPr lang="de-DE" noProof="0"/>
              <a:t>Bild auf Platzhalter ziehen oder durch Klicken auf Symbol hinzufügen</a:t>
            </a:r>
            <a:endParaRPr lang="de-DE" noProof="0" dirty="0"/>
          </a:p>
        </p:txBody>
      </p:sp>
      <p:sp>
        <p:nvSpPr>
          <p:cNvPr id="12" name="Textplatzhalter 9"/>
          <p:cNvSpPr>
            <a:spLocks noGrp="1"/>
          </p:cNvSpPr>
          <p:nvPr>
            <p:ph type="body" sz="quarter" idx="18"/>
          </p:nvPr>
        </p:nvSpPr>
        <p:spPr>
          <a:xfrm>
            <a:off x="450396" y="1754609"/>
            <a:ext cx="3924301"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3"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8" name="Datumsplatzhalter 3"/>
          <p:cNvSpPr>
            <a:spLocks noGrp="1"/>
          </p:cNvSpPr>
          <p:nvPr>
            <p:ph type="dt" sz="half" idx="19"/>
          </p:nvPr>
        </p:nvSpPr>
        <p:spPr/>
        <p:txBody>
          <a:bodyPr/>
          <a:lstStyle>
            <a:lvl1pPr>
              <a:defRPr/>
            </a:lvl1pPr>
          </a:lstStyle>
          <a:p>
            <a:pPr>
              <a:defRPr/>
            </a:pPr>
            <a:r>
              <a:rPr lang="de-DE"/>
              <a:t>Datum</a:t>
            </a:r>
          </a:p>
        </p:txBody>
      </p:sp>
      <p:sp>
        <p:nvSpPr>
          <p:cNvPr id="9" name="Fußzeilenplatzhalter 4"/>
          <p:cNvSpPr>
            <a:spLocks noGrp="1"/>
          </p:cNvSpPr>
          <p:nvPr>
            <p:ph type="ftr" sz="quarter" idx="20"/>
          </p:nvPr>
        </p:nvSpPr>
        <p:spPr/>
        <p:txBody>
          <a:bodyPr/>
          <a:lstStyle>
            <a:lvl1pPr>
              <a:defRPr/>
            </a:lvl1pPr>
          </a:lstStyle>
          <a:p>
            <a:pPr>
              <a:defRPr/>
            </a:pPr>
            <a:endParaRPr lang="de-DE"/>
          </a:p>
        </p:txBody>
      </p:sp>
      <p:sp>
        <p:nvSpPr>
          <p:cNvPr id="10" name="Foliennummernplatzhalter 5"/>
          <p:cNvSpPr>
            <a:spLocks noGrp="1"/>
          </p:cNvSpPr>
          <p:nvPr>
            <p:ph type="sldNum" sz="quarter" idx="21"/>
          </p:nvPr>
        </p:nvSpPr>
        <p:spPr/>
        <p:txBody>
          <a:bodyPr/>
          <a:lstStyle>
            <a:lvl1pPr>
              <a:defRPr/>
            </a:lvl1pPr>
          </a:lstStyle>
          <a:p>
            <a:pPr>
              <a:defRPr/>
            </a:pPr>
            <a:fld id="{B0D9DE9C-0330-409B-8EA0-5464D6818FED}" type="slidenum">
              <a:rPr lang="de-DE" altLang="de-DE"/>
              <a:pPr>
                <a:defRPr/>
              </a:pPr>
              <a:t>‹Nr.›</a:t>
            </a:fld>
            <a:endParaRPr lang="de-DE" altLang="de-DE"/>
          </a:p>
        </p:txBody>
      </p:sp>
    </p:spTree>
    <p:extLst>
      <p:ext uri="{BB962C8B-B14F-4D97-AF65-F5344CB8AC3E}">
        <p14:creationId xmlns:p14="http://schemas.microsoft.com/office/powerpoint/2010/main" val="23960395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8_Titel und Inhalt">
    <p:spTree>
      <p:nvGrpSpPr>
        <p:cNvPr id="1" name=""/>
        <p:cNvGrpSpPr/>
        <p:nvPr/>
      </p:nvGrpSpPr>
      <p:grpSpPr>
        <a:xfrm>
          <a:off x="0" y="0"/>
          <a:ext cx="0" cy="0"/>
          <a:chOff x="0" y="0"/>
          <a:chExt cx="0" cy="0"/>
        </a:xfrm>
      </p:grpSpPr>
      <p:sp>
        <p:nvSpPr>
          <p:cNvPr id="6" name="Gleichschenkliges Dreieck 5"/>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1" name="Bildplatzhalter 7"/>
          <p:cNvSpPr>
            <a:spLocks noGrp="1"/>
          </p:cNvSpPr>
          <p:nvPr>
            <p:ph type="pic" sz="quarter" idx="14"/>
          </p:nvPr>
        </p:nvSpPr>
        <p:spPr>
          <a:xfrm>
            <a:off x="455018" y="1754930"/>
            <a:ext cx="3921126" cy="2880000"/>
          </a:xfrm>
        </p:spPr>
        <p:txBody>
          <a:bodyPr rtlCol="0">
            <a:normAutofit/>
          </a:bodyPr>
          <a:lstStyle>
            <a:lvl1pPr>
              <a:lnSpc>
                <a:spcPct val="120000"/>
              </a:lnSpc>
              <a:defRPr sz="2000"/>
            </a:lvl1pPr>
          </a:lstStyle>
          <a:p>
            <a:pPr lvl="0"/>
            <a:r>
              <a:rPr lang="de-DE" noProof="0"/>
              <a:t>Bild auf Platzhalter ziehen oder durch Klicken auf Symbol hinzufügen</a:t>
            </a:r>
            <a:endParaRPr lang="de-DE" noProof="0" dirty="0"/>
          </a:p>
        </p:txBody>
      </p:sp>
      <p:sp>
        <p:nvSpPr>
          <p:cNvPr id="12" name="Textplatzhalter 9"/>
          <p:cNvSpPr>
            <a:spLocks noGrp="1"/>
          </p:cNvSpPr>
          <p:nvPr>
            <p:ph type="body" sz="quarter" idx="18"/>
          </p:nvPr>
        </p:nvSpPr>
        <p:spPr>
          <a:xfrm>
            <a:off x="4759857" y="1754930"/>
            <a:ext cx="3924301"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3"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8" name="Datumsplatzhalter 3"/>
          <p:cNvSpPr>
            <a:spLocks noGrp="1"/>
          </p:cNvSpPr>
          <p:nvPr>
            <p:ph type="dt" sz="half" idx="19"/>
          </p:nvPr>
        </p:nvSpPr>
        <p:spPr/>
        <p:txBody>
          <a:bodyPr/>
          <a:lstStyle>
            <a:lvl1pPr>
              <a:defRPr/>
            </a:lvl1pPr>
          </a:lstStyle>
          <a:p>
            <a:pPr>
              <a:defRPr/>
            </a:pPr>
            <a:r>
              <a:rPr lang="de-DE"/>
              <a:t>Datum</a:t>
            </a:r>
          </a:p>
        </p:txBody>
      </p:sp>
      <p:sp>
        <p:nvSpPr>
          <p:cNvPr id="9" name="Fußzeilenplatzhalter 4"/>
          <p:cNvSpPr>
            <a:spLocks noGrp="1"/>
          </p:cNvSpPr>
          <p:nvPr>
            <p:ph type="ftr" sz="quarter" idx="20"/>
          </p:nvPr>
        </p:nvSpPr>
        <p:spPr/>
        <p:txBody>
          <a:bodyPr/>
          <a:lstStyle>
            <a:lvl1pPr>
              <a:defRPr/>
            </a:lvl1pPr>
          </a:lstStyle>
          <a:p>
            <a:pPr>
              <a:defRPr/>
            </a:pPr>
            <a:endParaRPr lang="de-DE"/>
          </a:p>
        </p:txBody>
      </p:sp>
      <p:sp>
        <p:nvSpPr>
          <p:cNvPr id="10" name="Foliennummernplatzhalter 5"/>
          <p:cNvSpPr>
            <a:spLocks noGrp="1"/>
          </p:cNvSpPr>
          <p:nvPr>
            <p:ph type="sldNum" sz="quarter" idx="21"/>
          </p:nvPr>
        </p:nvSpPr>
        <p:spPr/>
        <p:txBody>
          <a:bodyPr/>
          <a:lstStyle>
            <a:lvl1pPr>
              <a:defRPr/>
            </a:lvl1pPr>
          </a:lstStyle>
          <a:p>
            <a:pPr>
              <a:defRPr/>
            </a:pPr>
            <a:fld id="{82DE81C3-FFEB-4CBD-9BDB-75AB6C7E6F59}" type="slidenum">
              <a:rPr lang="de-DE" altLang="de-DE"/>
              <a:pPr>
                <a:defRPr/>
              </a:pPr>
              <a:t>‹Nr.›</a:t>
            </a:fld>
            <a:endParaRPr lang="de-DE" altLang="de-DE"/>
          </a:p>
        </p:txBody>
      </p:sp>
    </p:spTree>
    <p:extLst>
      <p:ext uri="{BB962C8B-B14F-4D97-AF65-F5344CB8AC3E}">
        <p14:creationId xmlns:p14="http://schemas.microsoft.com/office/powerpoint/2010/main" val="244258539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9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2" name="Textplatzhalter 9"/>
          <p:cNvSpPr>
            <a:spLocks noGrp="1"/>
          </p:cNvSpPr>
          <p:nvPr>
            <p:ph type="body" sz="quarter" idx="18"/>
          </p:nvPr>
        </p:nvSpPr>
        <p:spPr>
          <a:xfrm>
            <a:off x="456658" y="1754609"/>
            <a:ext cx="396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3" name="Bildplatzhalter 7"/>
          <p:cNvSpPr>
            <a:spLocks noGrp="1"/>
          </p:cNvSpPr>
          <p:nvPr>
            <p:ph type="pic" sz="quarter" idx="14"/>
          </p:nvPr>
        </p:nvSpPr>
        <p:spPr>
          <a:xfrm>
            <a:off x="4726516" y="1754610"/>
            <a:ext cx="3960000" cy="1368000"/>
          </a:xfrm>
        </p:spPr>
        <p:txBody>
          <a:bodyPr rtlCol="0">
            <a:normAutofit/>
          </a:bodyPr>
          <a:lstStyle>
            <a:lvl1pPr>
              <a:lnSpc>
                <a:spcPct val="120000"/>
              </a:lnSpc>
              <a:defRPr sz="1800"/>
            </a:lvl1pPr>
          </a:lstStyle>
          <a:p>
            <a:pPr lvl="0"/>
            <a:r>
              <a:rPr lang="de-DE" noProof="0"/>
              <a:t>Bild auf Platzhalter ziehen oder durch Klicken auf Symbol hinzufügen</a:t>
            </a:r>
            <a:endParaRPr lang="de-DE" noProof="0" dirty="0"/>
          </a:p>
        </p:txBody>
      </p:sp>
      <p:sp>
        <p:nvSpPr>
          <p:cNvPr id="16" name="Bildplatzhalter 7"/>
          <p:cNvSpPr>
            <a:spLocks noGrp="1"/>
          </p:cNvSpPr>
          <p:nvPr>
            <p:ph type="pic" sz="quarter" idx="19"/>
          </p:nvPr>
        </p:nvSpPr>
        <p:spPr>
          <a:xfrm>
            <a:off x="4723779" y="3266778"/>
            <a:ext cx="3960000" cy="1368000"/>
          </a:xfrm>
        </p:spPr>
        <p:txBody>
          <a:bodyPr rtlCol="0">
            <a:normAutofit/>
          </a:bodyPr>
          <a:lstStyle>
            <a:lvl1pPr>
              <a:lnSpc>
                <a:spcPct val="120000"/>
              </a:lnSpc>
              <a:defRPr sz="1800"/>
            </a:lvl1pPr>
          </a:lstStyle>
          <a:p>
            <a:pPr lvl="0"/>
            <a:r>
              <a:rPr lang="de-DE" noProof="0"/>
              <a:t>Bild auf Platzhalter ziehen oder durch Klicken auf Symbol hinzufügen</a:t>
            </a:r>
            <a:endParaRPr lang="de-DE" noProof="0" dirty="0"/>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9" name="Datumsplatzhalter 3"/>
          <p:cNvSpPr>
            <a:spLocks noGrp="1"/>
          </p:cNvSpPr>
          <p:nvPr>
            <p:ph type="dt" sz="half" idx="20"/>
          </p:nvPr>
        </p:nvSpPr>
        <p:spPr/>
        <p:txBody>
          <a:bodyPr/>
          <a:lstStyle>
            <a:lvl1pPr>
              <a:defRPr/>
            </a:lvl1pPr>
          </a:lstStyle>
          <a:p>
            <a:pPr>
              <a:defRPr/>
            </a:pPr>
            <a:r>
              <a:rPr lang="de-DE"/>
              <a:t>Datum</a:t>
            </a:r>
          </a:p>
        </p:txBody>
      </p:sp>
      <p:sp>
        <p:nvSpPr>
          <p:cNvPr id="10" name="Fußzeilenplatzhalter 4"/>
          <p:cNvSpPr>
            <a:spLocks noGrp="1"/>
          </p:cNvSpPr>
          <p:nvPr>
            <p:ph type="ftr" sz="quarter" idx="21"/>
          </p:nvPr>
        </p:nvSpPr>
        <p:spPr/>
        <p:txBody>
          <a:bodyPr/>
          <a:lstStyle>
            <a:lvl1pPr>
              <a:defRPr/>
            </a:lvl1pPr>
          </a:lstStyle>
          <a:p>
            <a:pPr>
              <a:defRPr/>
            </a:pPr>
            <a:endParaRPr lang="de-DE"/>
          </a:p>
        </p:txBody>
      </p:sp>
      <p:sp>
        <p:nvSpPr>
          <p:cNvPr id="11" name="Foliennummernplatzhalter 5"/>
          <p:cNvSpPr>
            <a:spLocks noGrp="1"/>
          </p:cNvSpPr>
          <p:nvPr>
            <p:ph type="sldNum" sz="quarter" idx="22"/>
          </p:nvPr>
        </p:nvSpPr>
        <p:spPr/>
        <p:txBody>
          <a:bodyPr/>
          <a:lstStyle>
            <a:lvl1pPr>
              <a:defRPr/>
            </a:lvl1pPr>
          </a:lstStyle>
          <a:p>
            <a:pPr>
              <a:defRPr/>
            </a:pPr>
            <a:fld id="{45ADC930-C0E9-4526-B658-B5A04BCA1692}" type="slidenum">
              <a:rPr lang="de-DE" altLang="de-DE"/>
              <a:pPr>
                <a:defRPr/>
              </a:pPr>
              <a:t>‹Nr.›</a:t>
            </a:fld>
            <a:endParaRPr lang="de-DE" altLang="de-DE"/>
          </a:p>
        </p:txBody>
      </p:sp>
    </p:spTree>
    <p:extLst>
      <p:ext uri="{BB962C8B-B14F-4D97-AF65-F5344CB8AC3E}">
        <p14:creationId xmlns:p14="http://schemas.microsoft.com/office/powerpoint/2010/main" val="3659808238"/>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0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2" name="Textplatzhalter 9"/>
          <p:cNvSpPr>
            <a:spLocks noGrp="1"/>
          </p:cNvSpPr>
          <p:nvPr>
            <p:ph type="body" sz="quarter" idx="18"/>
          </p:nvPr>
        </p:nvSpPr>
        <p:spPr>
          <a:xfrm>
            <a:off x="456659" y="1754762"/>
            <a:ext cx="3924301" cy="1368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3" name="Bildplatzhalter 7"/>
          <p:cNvSpPr>
            <a:spLocks noGrp="1"/>
          </p:cNvSpPr>
          <p:nvPr>
            <p:ph type="pic" sz="quarter" idx="14"/>
          </p:nvPr>
        </p:nvSpPr>
        <p:spPr>
          <a:xfrm>
            <a:off x="455018" y="3291982"/>
            <a:ext cx="3921126" cy="1368000"/>
          </a:xfrm>
        </p:spPr>
        <p:txBody>
          <a:bodyPr rtlCol="0">
            <a:normAutofit/>
          </a:bodyPr>
          <a:lstStyle>
            <a:lvl1pPr>
              <a:lnSpc>
                <a:spcPct val="120000"/>
              </a:lnSpc>
              <a:defRPr sz="1800"/>
            </a:lvl1pPr>
          </a:lstStyle>
          <a:p>
            <a:pPr lvl="0"/>
            <a:r>
              <a:rPr lang="de-DE" noProof="0"/>
              <a:t>Bild auf Platzhalter ziehen oder durch Klicken auf Symbol hinzufügen</a:t>
            </a:r>
            <a:endParaRPr lang="de-DE" noProof="0" dirty="0"/>
          </a:p>
        </p:txBody>
      </p:sp>
      <p:sp>
        <p:nvSpPr>
          <p:cNvPr id="16" name="Bildplatzhalter 7"/>
          <p:cNvSpPr>
            <a:spLocks noGrp="1"/>
          </p:cNvSpPr>
          <p:nvPr>
            <p:ph type="pic" sz="quarter" idx="19"/>
          </p:nvPr>
        </p:nvSpPr>
        <p:spPr>
          <a:xfrm>
            <a:off x="4762761" y="3297367"/>
            <a:ext cx="3924000" cy="1368000"/>
          </a:xfrm>
        </p:spPr>
        <p:txBody>
          <a:bodyPr rtlCol="0">
            <a:normAutofit/>
          </a:bodyPr>
          <a:lstStyle>
            <a:lvl1pPr>
              <a:lnSpc>
                <a:spcPct val="120000"/>
              </a:lnSpc>
              <a:defRPr sz="1800"/>
            </a:lvl1pPr>
          </a:lstStyle>
          <a:p>
            <a:pPr lvl="0"/>
            <a:r>
              <a:rPr lang="de-DE" noProof="0"/>
              <a:t>Bild auf Platzhalter ziehen oder durch Klicken auf Symbol hinzufügen</a:t>
            </a:r>
            <a:endParaRPr lang="de-DE" noProof="0" dirty="0"/>
          </a:p>
        </p:txBody>
      </p:sp>
      <p:sp>
        <p:nvSpPr>
          <p:cNvPr id="11" name="Textplatzhalter 9"/>
          <p:cNvSpPr>
            <a:spLocks noGrp="1"/>
          </p:cNvSpPr>
          <p:nvPr>
            <p:ph type="body" sz="quarter" idx="20"/>
          </p:nvPr>
        </p:nvSpPr>
        <p:spPr>
          <a:xfrm>
            <a:off x="4764681" y="1756768"/>
            <a:ext cx="3924301" cy="1368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stStyle>
          <a:p>
            <a:pPr lvl="0"/>
            <a:r>
              <a:rPr lang="de-DE"/>
              <a:t>Mastertextformat bearbeiten</a:t>
            </a:r>
          </a:p>
        </p:txBody>
      </p:sp>
      <p:sp>
        <p:nvSpPr>
          <p:cNvPr id="15"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9" name="Datumsplatzhalter 3"/>
          <p:cNvSpPr>
            <a:spLocks noGrp="1"/>
          </p:cNvSpPr>
          <p:nvPr>
            <p:ph type="dt" sz="half" idx="21"/>
          </p:nvPr>
        </p:nvSpPr>
        <p:spPr/>
        <p:txBody>
          <a:bodyPr/>
          <a:lstStyle>
            <a:lvl1pPr>
              <a:defRPr/>
            </a:lvl1pPr>
          </a:lstStyle>
          <a:p>
            <a:pPr>
              <a:defRPr/>
            </a:pPr>
            <a:r>
              <a:rPr lang="de-DE"/>
              <a:t>Datum</a:t>
            </a:r>
          </a:p>
        </p:txBody>
      </p:sp>
      <p:sp>
        <p:nvSpPr>
          <p:cNvPr id="10" name="Fußzeilenplatzhalter 4"/>
          <p:cNvSpPr>
            <a:spLocks noGrp="1"/>
          </p:cNvSpPr>
          <p:nvPr>
            <p:ph type="ftr" sz="quarter" idx="22"/>
          </p:nvPr>
        </p:nvSpPr>
        <p:spPr/>
        <p:txBody>
          <a:bodyPr/>
          <a:lstStyle>
            <a:lvl1pPr>
              <a:defRPr/>
            </a:lvl1pPr>
          </a:lstStyle>
          <a:p>
            <a:pPr>
              <a:defRPr/>
            </a:pPr>
            <a:endParaRPr lang="de-DE"/>
          </a:p>
        </p:txBody>
      </p:sp>
      <p:sp>
        <p:nvSpPr>
          <p:cNvPr id="14" name="Foliennummernplatzhalter 5"/>
          <p:cNvSpPr>
            <a:spLocks noGrp="1"/>
          </p:cNvSpPr>
          <p:nvPr>
            <p:ph type="sldNum" sz="quarter" idx="23"/>
          </p:nvPr>
        </p:nvSpPr>
        <p:spPr/>
        <p:txBody>
          <a:bodyPr/>
          <a:lstStyle>
            <a:lvl1pPr>
              <a:defRPr/>
            </a:lvl1pPr>
          </a:lstStyle>
          <a:p>
            <a:pPr>
              <a:defRPr/>
            </a:pPr>
            <a:fld id="{5F7FB0BA-3375-481F-BBEE-E20F60EEB47F}" type="slidenum">
              <a:rPr lang="de-DE" altLang="de-DE"/>
              <a:pPr>
                <a:defRPr/>
              </a:pPr>
              <a:t>‹Nr.›</a:t>
            </a:fld>
            <a:endParaRPr lang="de-DE" altLang="de-DE"/>
          </a:p>
        </p:txBody>
      </p:sp>
    </p:spTree>
    <p:extLst>
      <p:ext uri="{BB962C8B-B14F-4D97-AF65-F5344CB8AC3E}">
        <p14:creationId xmlns:p14="http://schemas.microsoft.com/office/powerpoint/2010/main" val="261185177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1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3" name="Bildplatzhalter 7"/>
          <p:cNvSpPr>
            <a:spLocks noGrp="1"/>
          </p:cNvSpPr>
          <p:nvPr>
            <p:ph type="pic" sz="quarter" idx="14"/>
          </p:nvPr>
        </p:nvSpPr>
        <p:spPr>
          <a:xfrm>
            <a:off x="450150" y="3298332"/>
            <a:ext cx="3924000" cy="1368000"/>
          </a:xfrm>
        </p:spPr>
        <p:txBody>
          <a:bodyPr rtlCol="0">
            <a:normAutofit/>
          </a:bodyPr>
          <a:lstStyle>
            <a:lvl1pPr>
              <a:lnSpc>
                <a:spcPct val="120000"/>
              </a:lnSpc>
              <a:defRPr sz="1800"/>
            </a:lvl1pPr>
          </a:lstStyle>
          <a:p>
            <a:pPr lvl="0"/>
            <a:r>
              <a:rPr lang="de-DE" noProof="0"/>
              <a:t>Bild auf Platzhalter ziehen oder durch Klicken auf Symbol hinzufügen</a:t>
            </a:r>
            <a:endParaRPr lang="de-DE" noProof="0" dirty="0"/>
          </a:p>
        </p:txBody>
      </p:sp>
      <p:sp>
        <p:nvSpPr>
          <p:cNvPr id="16" name="Bildplatzhalter 7"/>
          <p:cNvSpPr>
            <a:spLocks noGrp="1"/>
          </p:cNvSpPr>
          <p:nvPr>
            <p:ph type="pic" sz="quarter" idx="19"/>
          </p:nvPr>
        </p:nvSpPr>
        <p:spPr>
          <a:xfrm>
            <a:off x="4764330" y="3296022"/>
            <a:ext cx="3924000" cy="1368000"/>
          </a:xfrm>
        </p:spPr>
        <p:txBody>
          <a:bodyPr rtlCol="0">
            <a:normAutofit/>
          </a:bodyPr>
          <a:lstStyle>
            <a:lvl1pPr>
              <a:lnSpc>
                <a:spcPct val="120000"/>
              </a:lnSpc>
              <a:defRPr sz="1800"/>
            </a:lvl1pPr>
          </a:lstStyle>
          <a:p>
            <a:pPr lvl="0"/>
            <a:r>
              <a:rPr lang="de-DE" noProof="0"/>
              <a:t>Bild auf Platzhalter ziehen oder durch Klicken auf Symbol hinzufügen</a:t>
            </a:r>
            <a:endParaRPr lang="de-DE" noProof="0" dirty="0"/>
          </a:p>
        </p:txBody>
      </p:sp>
      <p:sp>
        <p:nvSpPr>
          <p:cNvPr id="14" name="Bildplatzhalter 7"/>
          <p:cNvSpPr>
            <a:spLocks noGrp="1"/>
          </p:cNvSpPr>
          <p:nvPr>
            <p:ph type="pic" sz="quarter" idx="20"/>
          </p:nvPr>
        </p:nvSpPr>
        <p:spPr>
          <a:xfrm>
            <a:off x="453800" y="1754414"/>
            <a:ext cx="3924000" cy="1368000"/>
          </a:xfrm>
        </p:spPr>
        <p:txBody>
          <a:bodyPr rtlCol="0">
            <a:normAutofit/>
          </a:bodyPr>
          <a:lstStyle>
            <a:lvl1pPr>
              <a:lnSpc>
                <a:spcPct val="120000"/>
              </a:lnSpc>
              <a:defRPr sz="1800"/>
            </a:lvl1pPr>
          </a:lstStyle>
          <a:p>
            <a:pPr lvl="0"/>
            <a:r>
              <a:rPr lang="de-DE" noProof="0"/>
              <a:t>Bild auf Platzhalter ziehen oder durch Klicken auf Symbol hinzufügen</a:t>
            </a:r>
            <a:endParaRPr lang="de-DE" noProof="0" dirty="0"/>
          </a:p>
        </p:txBody>
      </p:sp>
      <p:sp>
        <p:nvSpPr>
          <p:cNvPr id="15" name="Bildplatzhalter 7"/>
          <p:cNvSpPr>
            <a:spLocks noGrp="1"/>
          </p:cNvSpPr>
          <p:nvPr>
            <p:ph type="pic" sz="quarter" idx="21"/>
          </p:nvPr>
        </p:nvSpPr>
        <p:spPr>
          <a:xfrm>
            <a:off x="4761680" y="1753710"/>
            <a:ext cx="3924000" cy="1368000"/>
          </a:xfrm>
        </p:spPr>
        <p:txBody>
          <a:bodyPr rtlCol="0">
            <a:normAutofit/>
          </a:bodyPr>
          <a:lstStyle>
            <a:lvl1pPr>
              <a:lnSpc>
                <a:spcPct val="120000"/>
              </a:lnSpc>
              <a:defRPr sz="1800"/>
            </a:lvl1pPr>
          </a:lstStyle>
          <a:p>
            <a:pPr lvl="0"/>
            <a:r>
              <a:rPr lang="de-DE" noProof="0"/>
              <a:t>Bild auf Platzhalter ziehen oder durch Klicken auf Symbol hinzufügen</a:t>
            </a:r>
            <a:endParaRPr lang="de-DE" noProof="0" dirty="0"/>
          </a:p>
        </p:txBody>
      </p:sp>
      <p:sp>
        <p:nvSpPr>
          <p:cNvPr id="17"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9" name="Datumsplatzhalter 3"/>
          <p:cNvSpPr>
            <a:spLocks noGrp="1"/>
          </p:cNvSpPr>
          <p:nvPr>
            <p:ph type="dt" sz="half" idx="22"/>
          </p:nvPr>
        </p:nvSpPr>
        <p:spPr/>
        <p:txBody>
          <a:bodyPr/>
          <a:lstStyle>
            <a:lvl1pPr>
              <a:defRPr/>
            </a:lvl1pPr>
          </a:lstStyle>
          <a:p>
            <a:pPr>
              <a:defRPr/>
            </a:pPr>
            <a:r>
              <a:rPr lang="de-DE"/>
              <a:t>Datum</a:t>
            </a:r>
          </a:p>
        </p:txBody>
      </p:sp>
      <p:sp>
        <p:nvSpPr>
          <p:cNvPr id="10" name="Fußzeilenplatzhalter 4"/>
          <p:cNvSpPr>
            <a:spLocks noGrp="1"/>
          </p:cNvSpPr>
          <p:nvPr>
            <p:ph type="ftr" sz="quarter" idx="23"/>
          </p:nvPr>
        </p:nvSpPr>
        <p:spPr/>
        <p:txBody>
          <a:bodyPr/>
          <a:lstStyle>
            <a:lvl1pPr>
              <a:defRPr/>
            </a:lvl1pPr>
          </a:lstStyle>
          <a:p>
            <a:pPr>
              <a:defRPr/>
            </a:pPr>
            <a:endParaRPr lang="de-DE"/>
          </a:p>
        </p:txBody>
      </p:sp>
      <p:sp>
        <p:nvSpPr>
          <p:cNvPr id="11" name="Foliennummernplatzhalter 5"/>
          <p:cNvSpPr>
            <a:spLocks noGrp="1"/>
          </p:cNvSpPr>
          <p:nvPr>
            <p:ph type="sldNum" sz="quarter" idx="24"/>
          </p:nvPr>
        </p:nvSpPr>
        <p:spPr/>
        <p:txBody>
          <a:bodyPr/>
          <a:lstStyle>
            <a:lvl1pPr>
              <a:defRPr/>
            </a:lvl1pPr>
          </a:lstStyle>
          <a:p>
            <a:pPr>
              <a:defRPr/>
            </a:pPr>
            <a:fld id="{E96D9937-76CB-42DC-B442-51D4B5CD664F}" type="slidenum">
              <a:rPr lang="de-DE" altLang="de-DE"/>
              <a:pPr>
                <a:defRPr/>
              </a:pPr>
              <a:t>‹Nr.›</a:t>
            </a:fld>
            <a:endParaRPr lang="de-DE" altLang="de-DE"/>
          </a:p>
        </p:txBody>
      </p:sp>
    </p:spTree>
    <p:extLst>
      <p:ext uri="{BB962C8B-B14F-4D97-AF65-F5344CB8AC3E}">
        <p14:creationId xmlns:p14="http://schemas.microsoft.com/office/powerpoint/2010/main" val="3054603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folie ohne Überschrift">
    <p:spTree>
      <p:nvGrpSpPr>
        <p:cNvPr id="1" name=""/>
        <p:cNvGrpSpPr/>
        <p:nvPr/>
      </p:nvGrpSpPr>
      <p:grpSpPr>
        <a:xfrm>
          <a:off x="0" y="0"/>
          <a:ext cx="0" cy="0"/>
          <a:chOff x="0" y="0"/>
          <a:chExt cx="0" cy="0"/>
        </a:xfrm>
      </p:grpSpPr>
      <p:sp>
        <p:nvSpPr>
          <p:cNvPr id="4" name="Titelplatzhalter 1"/>
          <p:cNvSpPr txBox="1">
            <a:spLocks/>
          </p:cNvSpPr>
          <p:nvPr/>
        </p:nvSpPr>
        <p:spPr>
          <a:xfrm>
            <a:off x="468313" y="123825"/>
            <a:ext cx="7007225" cy="582613"/>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de-DE" sz="1600" dirty="0">
              <a:latin typeface="Arial" panose="020B0604020202020204" pitchFamily="34" charset="0"/>
              <a:cs typeface="Arial" panose="020B0604020202020204" pitchFamily="34" charset="0"/>
            </a:endParaRPr>
          </a:p>
        </p:txBody>
      </p:sp>
      <p:sp>
        <p:nvSpPr>
          <p:cNvPr id="8" name="Textplatzhalter 9"/>
          <p:cNvSpPr>
            <a:spLocks noGrp="1"/>
          </p:cNvSpPr>
          <p:nvPr>
            <p:ph type="body" sz="quarter" idx="18"/>
          </p:nvPr>
        </p:nvSpPr>
        <p:spPr>
          <a:xfrm>
            <a:off x="460201" y="1203918"/>
            <a:ext cx="8223251" cy="3456064"/>
          </a:xfrm>
          <a:solidFill>
            <a:schemeClr val="bg1"/>
          </a:solidFill>
        </p:spPr>
        <p:txBody>
          <a:bodyPr>
            <a:normAutofit/>
          </a:bodyPr>
          <a:lstStyle>
            <a:lvl1pPr marL="509400" indent="-400050">
              <a:lnSpc>
                <a:spcPct val="120000"/>
              </a:lnSpc>
              <a:buClr>
                <a:srgbClr val="009DD1"/>
              </a:buClr>
              <a:buFont typeface="Wingdings" panose="05000000000000000000" pitchFamily="2" charset="2"/>
              <a:buChar char="§"/>
              <a:defRPr sz="1800">
                <a:solidFill>
                  <a:schemeClr val="tx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9"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endParaRPr lang="de-DE" dirty="0"/>
          </a:p>
        </p:txBody>
      </p:sp>
      <p:sp>
        <p:nvSpPr>
          <p:cNvPr id="5" name="Datumsplatzhalter 3"/>
          <p:cNvSpPr>
            <a:spLocks noGrp="1"/>
          </p:cNvSpPr>
          <p:nvPr>
            <p:ph type="dt" sz="half" idx="19"/>
          </p:nvPr>
        </p:nvSpPr>
        <p:spPr/>
        <p:txBody>
          <a:bodyPr/>
          <a:lstStyle>
            <a:lvl1pPr>
              <a:defRPr/>
            </a:lvl1pPr>
          </a:lstStyle>
          <a:p>
            <a:pPr>
              <a:defRPr/>
            </a:pPr>
            <a:r>
              <a:rPr lang="de-DE" altLang="de-DE"/>
              <a:t>© WifOR 2019</a:t>
            </a:r>
          </a:p>
        </p:txBody>
      </p:sp>
      <p:sp>
        <p:nvSpPr>
          <p:cNvPr id="6" name="Fußzeilenplatzhalter 4"/>
          <p:cNvSpPr>
            <a:spLocks noGrp="1"/>
          </p:cNvSpPr>
          <p:nvPr>
            <p:ph type="ftr" sz="quarter" idx="20"/>
          </p:nvPr>
        </p:nvSpPr>
        <p:spPr/>
        <p:txBody>
          <a:bodyPr/>
          <a:lstStyle>
            <a:lvl1pPr>
              <a:defRPr/>
            </a:lvl1pPr>
          </a:lstStyle>
          <a:p>
            <a:pPr>
              <a:defRPr/>
            </a:pPr>
            <a:r>
              <a:rPr lang="de-DE"/>
              <a:t>IHK Frisch- und Abwassermonitor 2019 </a:t>
            </a:r>
            <a:endParaRPr lang="en-US"/>
          </a:p>
        </p:txBody>
      </p:sp>
      <p:sp>
        <p:nvSpPr>
          <p:cNvPr id="7" name="Foliennummernplatzhalter 5"/>
          <p:cNvSpPr>
            <a:spLocks noGrp="1"/>
          </p:cNvSpPr>
          <p:nvPr>
            <p:ph type="sldNum" sz="quarter" idx="21"/>
          </p:nvPr>
        </p:nvSpPr>
        <p:spPr/>
        <p:txBody>
          <a:bodyPr/>
          <a:lstStyle>
            <a:lvl1pPr>
              <a:defRPr/>
            </a:lvl1pPr>
          </a:lstStyle>
          <a:p>
            <a:pPr>
              <a:defRPr/>
            </a:pPr>
            <a:fld id="{3329791C-EB1C-48CD-A844-8398D566F369}" type="slidenum">
              <a:rPr lang="de-DE" altLang="de-DE"/>
              <a:pPr>
                <a:defRPr/>
              </a:pPr>
              <a:t>‹Nr.›</a:t>
            </a:fld>
            <a:endParaRPr lang="de-DE" altLang="de-DE"/>
          </a:p>
        </p:txBody>
      </p:sp>
    </p:spTree>
    <p:extLst>
      <p:ext uri="{BB962C8B-B14F-4D97-AF65-F5344CB8AC3E}">
        <p14:creationId xmlns:p14="http://schemas.microsoft.com/office/powerpoint/2010/main" val="79684808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2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2" name="Textplatzhalter 9"/>
          <p:cNvSpPr>
            <a:spLocks noGrp="1"/>
          </p:cNvSpPr>
          <p:nvPr>
            <p:ph type="body" sz="quarter" idx="19"/>
          </p:nvPr>
        </p:nvSpPr>
        <p:spPr>
          <a:xfrm>
            <a:off x="450483" y="1737235"/>
            <a:ext cx="1980000" cy="2880000"/>
          </a:xfrm>
          <a:solidFill>
            <a:srgbClr val="003366"/>
          </a:solidFill>
        </p:spPr>
        <p:txBody>
          <a:bodyPr>
            <a:normAutofit/>
          </a:bodyPr>
          <a:lstStyle>
            <a:lvl1pPr marL="285750" indent="-176400">
              <a:lnSpc>
                <a:spcPct val="120000"/>
              </a:lnSpc>
              <a:buClr>
                <a:srgbClr val="009DD1"/>
              </a:buClr>
              <a:buFont typeface="Wingdings" charset="2"/>
              <a:buChar char="§"/>
              <a:defRPr sz="1800">
                <a:solidFill>
                  <a:schemeClr val="bg1"/>
                </a:solidFill>
                <a:latin typeface="Arial" panose="020B0604020202020204" pitchFamily="34" charset="0"/>
                <a:cs typeface="Arial" panose="020B0604020202020204" pitchFamily="34" charset="0"/>
              </a:defRPr>
            </a:lvl1pPr>
            <a:lvl2pPr>
              <a:defRPr sz="1600">
                <a:solidFill>
                  <a:srgbClr val="F3F3F3"/>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7" name="Textplatzhalter 9"/>
          <p:cNvSpPr>
            <a:spLocks noGrp="1"/>
          </p:cNvSpPr>
          <p:nvPr>
            <p:ph type="body" sz="quarter" idx="20"/>
          </p:nvPr>
        </p:nvSpPr>
        <p:spPr>
          <a:xfrm>
            <a:off x="2534352" y="1720906"/>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8" name="Textplatzhalter 9"/>
          <p:cNvSpPr>
            <a:spLocks noGrp="1"/>
          </p:cNvSpPr>
          <p:nvPr>
            <p:ph type="body" sz="quarter" idx="21"/>
          </p:nvPr>
        </p:nvSpPr>
        <p:spPr>
          <a:xfrm>
            <a:off x="4618180" y="1729071"/>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9" name="Textplatzhalter 9"/>
          <p:cNvSpPr>
            <a:spLocks noGrp="1"/>
          </p:cNvSpPr>
          <p:nvPr>
            <p:ph type="body" sz="quarter" idx="22"/>
          </p:nvPr>
        </p:nvSpPr>
        <p:spPr>
          <a:xfrm>
            <a:off x="6698375"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9" name="Datumsplatzhalter 3"/>
          <p:cNvSpPr>
            <a:spLocks noGrp="1"/>
          </p:cNvSpPr>
          <p:nvPr>
            <p:ph type="dt" sz="half" idx="23"/>
          </p:nvPr>
        </p:nvSpPr>
        <p:spPr/>
        <p:txBody>
          <a:bodyPr/>
          <a:lstStyle>
            <a:lvl1pPr>
              <a:defRPr/>
            </a:lvl1pPr>
          </a:lstStyle>
          <a:p>
            <a:pPr>
              <a:defRPr/>
            </a:pPr>
            <a:r>
              <a:rPr lang="de-DE"/>
              <a:t>Datum</a:t>
            </a:r>
          </a:p>
        </p:txBody>
      </p:sp>
      <p:sp>
        <p:nvSpPr>
          <p:cNvPr id="10" name="Fußzeilenplatzhalter 4"/>
          <p:cNvSpPr>
            <a:spLocks noGrp="1"/>
          </p:cNvSpPr>
          <p:nvPr>
            <p:ph type="ftr" sz="quarter" idx="24"/>
          </p:nvPr>
        </p:nvSpPr>
        <p:spPr/>
        <p:txBody>
          <a:bodyPr/>
          <a:lstStyle>
            <a:lvl1pPr>
              <a:defRPr/>
            </a:lvl1pPr>
          </a:lstStyle>
          <a:p>
            <a:pPr>
              <a:defRPr/>
            </a:pPr>
            <a:endParaRPr lang="de-DE"/>
          </a:p>
        </p:txBody>
      </p:sp>
      <p:sp>
        <p:nvSpPr>
          <p:cNvPr id="11" name="Foliennummernplatzhalter 5"/>
          <p:cNvSpPr>
            <a:spLocks noGrp="1"/>
          </p:cNvSpPr>
          <p:nvPr>
            <p:ph type="sldNum" sz="quarter" idx="25"/>
          </p:nvPr>
        </p:nvSpPr>
        <p:spPr/>
        <p:txBody>
          <a:bodyPr/>
          <a:lstStyle>
            <a:lvl1pPr>
              <a:defRPr/>
            </a:lvl1pPr>
          </a:lstStyle>
          <a:p>
            <a:pPr>
              <a:defRPr/>
            </a:pPr>
            <a:fld id="{22056AA6-C336-4A95-B96E-E424623333A4}" type="slidenum">
              <a:rPr lang="de-DE" altLang="de-DE"/>
              <a:pPr>
                <a:defRPr/>
              </a:pPr>
              <a:t>‹Nr.›</a:t>
            </a:fld>
            <a:endParaRPr lang="de-DE" altLang="de-DE"/>
          </a:p>
        </p:txBody>
      </p:sp>
    </p:spTree>
    <p:extLst>
      <p:ext uri="{BB962C8B-B14F-4D97-AF65-F5344CB8AC3E}">
        <p14:creationId xmlns:p14="http://schemas.microsoft.com/office/powerpoint/2010/main" val="1246050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3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2" name="Textplatzhalter 9"/>
          <p:cNvSpPr>
            <a:spLocks noGrp="1"/>
          </p:cNvSpPr>
          <p:nvPr>
            <p:ph type="body" sz="quarter" idx="19"/>
          </p:nvPr>
        </p:nvSpPr>
        <p:spPr>
          <a:xfrm>
            <a:off x="456746"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7" name="Textplatzhalter 9"/>
          <p:cNvSpPr>
            <a:spLocks noGrp="1"/>
          </p:cNvSpPr>
          <p:nvPr>
            <p:ph type="body" sz="quarter" idx="20"/>
          </p:nvPr>
        </p:nvSpPr>
        <p:spPr>
          <a:xfrm>
            <a:off x="2540615" y="1720906"/>
            <a:ext cx="1980000" cy="2880000"/>
          </a:xfrm>
          <a:solidFill>
            <a:srgbClr val="003366"/>
          </a:solidFill>
          <a:ln>
            <a:noFill/>
          </a:ln>
        </p:spPr>
        <p:txBody>
          <a:bodyPr/>
          <a:lstStyle>
            <a:lvl1pPr marL="285750" indent="-176400">
              <a:lnSpc>
                <a:spcPct val="120000"/>
              </a:lnSpc>
              <a:buClr>
                <a:srgbClr val="009DD1"/>
              </a:buClr>
              <a:buFont typeface="Wingdings" charset="2"/>
              <a:buChar char="§"/>
              <a:defRPr sz="1800">
                <a:solidFill>
                  <a:schemeClr val="bg1"/>
                </a:solidFill>
                <a:latin typeface="Arial" panose="020B0604020202020204" pitchFamily="34" charset="0"/>
                <a:cs typeface="Arial" panose="020B0604020202020204" pitchFamily="34" charset="0"/>
              </a:defRPr>
            </a:lvl1pPr>
            <a:lvl2pPr>
              <a:defRPr sz="1600">
                <a:solidFill>
                  <a:srgbClr val="F3F3F3"/>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8" name="Textplatzhalter 9"/>
          <p:cNvSpPr>
            <a:spLocks noGrp="1"/>
          </p:cNvSpPr>
          <p:nvPr>
            <p:ph type="body" sz="quarter" idx="21"/>
          </p:nvPr>
        </p:nvSpPr>
        <p:spPr>
          <a:xfrm>
            <a:off x="4618093" y="1729071"/>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9" name="Textplatzhalter 9"/>
          <p:cNvSpPr>
            <a:spLocks noGrp="1"/>
          </p:cNvSpPr>
          <p:nvPr>
            <p:ph type="body" sz="quarter" idx="22"/>
          </p:nvPr>
        </p:nvSpPr>
        <p:spPr>
          <a:xfrm>
            <a:off x="6704725"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9" name="Datumsplatzhalter 3"/>
          <p:cNvSpPr>
            <a:spLocks noGrp="1"/>
          </p:cNvSpPr>
          <p:nvPr>
            <p:ph type="dt" sz="half" idx="23"/>
          </p:nvPr>
        </p:nvSpPr>
        <p:spPr/>
        <p:txBody>
          <a:bodyPr/>
          <a:lstStyle>
            <a:lvl1pPr>
              <a:defRPr/>
            </a:lvl1pPr>
          </a:lstStyle>
          <a:p>
            <a:pPr>
              <a:defRPr/>
            </a:pPr>
            <a:r>
              <a:rPr lang="de-DE"/>
              <a:t>Datum</a:t>
            </a:r>
          </a:p>
        </p:txBody>
      </p:sp>
      <p:sp>
        <p:nvSpPr>
          <p:cNvPr id="10" name="Fußzeilenplatzhalter 4"/>
          <p:cNvSpPr>
            <a:spLocks noGrp="1"/>
          </p:cNvSpPr>
          <p:nvPr>
            <p:ph type="ftr" sz="quarter" idx="24"/>
          </p:nvPr>
        </p:nvSpPr>
        <p:spPr/>
        <p:txBody>
          <a:bodyPr/>
          <a:lstStyle>
            <a:lvl1pPr>
              <a:defRPr/>
            </a:lvl1pPr>
          </a:lstStyle>
          <a:p>
            <a:pPr>
              <a:defRPr/>
            </a:pPr>
            <a:endParaRPr lang="de-DE"/>
          </a:p>
        </p:txBody>
      </p:sp>
      <p:sp>
        <p:nvSpPr>
          <p:cNvPr id="11" name="Foliennummernplatzhalter 5"/>
          <p:cNvSpPr>
            <a:spLocks noGrp="1"/>
          </p:cNvSpPr>
          <p:nvPr>
            <p:ph type="sldNum" sz="quarter" idx="25"/>
          </p:nvPr>
        </p:nvSpPr>
        <p:spPr/>
        <p:txBody>
          <a:bodyPr/>
          <a:lstStyle>
            <a:lvl1pPr>
              <a:defRPr/>
            </a:lvl1pPr>
          </a:lstStyle>
          <a:p>
            <a:pPr>
              <a:defRPr/>
            </a:pPr>
            <a:fld id="{82E4A86D-E617-467E-9209-2263E78BA314}" type="slidenum">
              <a:rPr lang="de-DE" altLang="de-DE"/>
              <a:pPr>
                <a:defRPr/>
              </a:pPr>
              <a:t>‹Nr.›</a:t>
            </a:fld>
            <a:endParaRPr lang="de-DE" altLang="de-DE"/>
          </a:p>
        </p:txBody>
      </p:sp>
    </p:spTree>
    <p:extLst>
      <p:ext uri="{BB962C8B-B14F-4D97-AF65-F5344CB8AC3E}">
        <p14:creationId xmlns:p14="http://schemas.microsoft.com/office/powerpoint/2010/main" val="30794980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4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3032"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2" name="Textplatzhalter 9"/>
          <p:cNvSpPr>
            <a:spLocks noGrp="1"/>
          </p:cNvSpPr>
          <p:nvPr>
            <p:ph type="body" sz="quarter" idx="19"/>
          </p:nvPr>
        </p:nvSpPr>
        <p:spPr>
          <a:xfrm>
            <a:off x="456746"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7" name="Textplatzhalter 9"/>
          <p:cNvSpPr>
            <a:spLocks noGrp="1"/>
          </p:cNvSpPr>
          <p:nvPr>
            <p:ph type="body" sz="quarter" idx="20"/>
          </p:nvPr>
        </p:nvSpPr>
        <p:spPr>
          <a:xfrm>
            <a:off x="2540615" y="1720906"/>
            <a:ext cx="1980000" cy="2880000"/>
          </a:xfrm>
          <a:solidFill>
            <a:srgbClr val="F3F3F3"/>
          </a:solidFill>
          <a:ln>
            <a:noFill/>
          </a:ln>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8" name="Textplatzhalter 9"/>
          <p:cNvSpPr>
            <a:spLocks noGrp="1"/>
          </p:cNvSpPr>
          <p:nvPr>
            <p:ph type="body" sz="quarter" idx="21"/>
          </p:nvPr>
        </p:nvSpPr>
        <p:spPr>
          <a:xfrm>
            <a:off x="4624443" y="1729071"/>
            <a:ext cx="1980000" cy="2880000"/>
          </a:xfrm>
          <a:solidFill>
            <a:srgbClr val="003366"/>
          </a:solidFill>
        </p:spPr>
        <p:txBody>
          <a:bodyPr>
            <a:normAutofit/>
          </a:bodyPr>
          <a:lstStyle>
            <a:lvl1pPr marL="285750" indent="-176400">
              <a:lnSpc>
                <a:spcPct val="120000"/>
              </a:lnSpc>
              <a:buClr>
                <a:srgbClr val="009DD1"/>
              </a:buClr>
              <a:buFont typeface="Wingdings" charset="2"/>
              <a:buChar char="§"/>
              <a:defRPr sz="1800">
                <a:solidFill>
                  <a:schemeClr val="bg1"/>
                </a:solidFill>
                <a:latin typeface="Arial" panose="020B0604020202020204" pitchFamily="34" charset="0"/>
                <a:cs typeface="Arial" panose="020B0604020202020204" pitchFamily="34" charset="0"/>
              </a:defRPr>
            </a:lvl1pPr>
            <a:lvl2pPr>
              <a:defRPr sz="1600">
                <a:solidFill>
                  <a:srgbClr val="F3F3F3"/>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9" name="Textplatzhalter 9"/>
          <p:cNvSpPr>
            <a:spLocks noGrp="1"/>
          </p:cNvSpPr>
          <p:nvPr>
            <p:ph type="body" sz="quarter" idx="22"/>
          </p:nvPr>
        </p:nvSpPr>
        <p:spPr>
          <a:xfrm>
            <a:off x="6704725"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9" name="Datumsplatzhalter 3"/>
          <p:cNvSpPr>
            <a:spLocks noGrp="1"/>
          </p:cNvSpPr>
          <p:nvPr>
            <p:ph type="dt" sz="half" idx="23"/>
          </p:nvPr>
        </p:nvSpPr>
        <p:spPr/>
        <p:txBody>
          <a:bodyPr/>
          <a:lstStyle>
            <a:lvl1pPr>
              <a:defRPr/>
            </a:lvl1pPr>
          </a:lstStyle>
          <a:p>
            <a:pPr>
              <a:defRPr/>
            </a:pPr>
            <a:r>
              <a:rPr lang="de-DE"/>
              <a:t>Datum</a:t>
            </a:r>
          </a:p>
        </p:txBody>
      </p:sp>
      <p:sp>
        <p:nvSpPr>
          <p:cNvPr id="10" name="Fußzeilenplatzhalter 4"/>
          <p:cNvSpPr>
            <a:spLocks noGrp="1"/>
          </p:cNvSpPr>
          <p:nvPr>
            <p:ph type="ftr" sz="quarter" idx="24"/>
          </p:nvPr>
        </p:nvSpPr>
        <p:spPr/>
        <p:txBody>
          <a:bodyPr/>
          <a:lstStyle>
            <a:lvl1pPr>
              <a:defRPr/>
            </a:lvl1pPr>
          </a:lstStyle>
          <a:p>
            <a:pPr>
              <a:defRPr/>
            </a:pPr>
            <a:endParaRPr lang="de-DE"/>
          </a:p>
        </p:txBody>
      </p:sp>
      <p:sp>
        <p:nvSpPr>
          <p:cNvPr id="11" name="Foliennummernplatzhalter 5"/>
          <p:cNvSpPr>
            <a:spLocks noGrp="1"/>
          </p:cNvSpPr>
          <p:nvPr>
            <p:ph type="sldNum" sz="quarter" idx="25"/>
          </p:nvPr>
        </p:nvSpPr>
        <p:spPr/>
        <p:txBody>
          <a:bodyPr/>
          <a:lstStyle>
            <a:lvl1pPr>
              <a:defRPr/>
            </a:lvl1pPr>
          </a:lstStyle>
          <a:p>
            <a:pPr>
              <a:defRPr/>
            </a:pPr>
            <a:fld id="{57EB84E8-4FA6-4EC4-80D4-D4A44FBB238E}" type="slidenum">
              <a:rPr lang="de-DE" altLang="de-DE"/>
              <a:pPr>
                <a:defRPr/>
              </a:pPr>
              <a:t>‹Nr.›</a:t>
            </a:fld>
            <a:endParaRPr lang="de-DE" altLang="de-DE"/>
          </a:p>
        </p:txBody>
      </p:sp>
    </p:spTree>
    <p:extLst>
      <p:ext uri="{BB962C8B-B14F-4D97-AF65-F5344CB8AC3E}">
        <p14:creationId xmlns:p14="http://schemas.microsoft.com/office/powerpoint/2010/main" val="35874678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5_Titel und Inhalt">
    <p:spTree>
      <p:nvGrpSpPr>
        <p:cNvPr id="1" name=""/>
        <p:cNvGrpSpPr/>
        <p:nvPr/>
      </p:nvGrpSpPr>
      <p:grpSpPr>
        <a:xfrm>
          <a:off x="0" y="0"/>
          <a:ext cx="0" cy="0"/>
          <a:chOff x="0" y="0"/>
          <a:chExt cx="0" cy="0"/>
        </a:xfrm>
      </p:grpSpPr>
      <p:sp>
        <p:nvSpPr>
          <p:cNvPr id="8" name="Gleichschenkliges Dreieck 7"/>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12" name="Textplatzhalter 9"/>
          <p:cNvSpPr>
            <a:spLocks noGrp="1"/>
          </p:cNvSpPr>
          <p:nvPr>
            <p:ph type="body" sz="quarter" idx="19"/>
          </p:nvPr>
        </p:nvSpPr>
        <p:spPr>
          <a:xfrm>
            <a:off x="456746" y="1737235"/>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7" name="Textplatzhalter 9"/>
          <p:cNvSpPr>
            <a:spLocks noGrp="1"/>
          </p:cNvSpPr>
          <p:nvPr>
            <p:ph type="body" sz="quarter" idx="20"/>
          </p:nvPr>
        </p:nvSpPr>
        <p:spPr>
          <a:xfrm>
            <a:off x="2540615" y="1720906"/>
            <a:ext cx="1980000" cy="2880000"/>
          </a:xfrm>
          <a:solidFill>
            <a:srgbClr val="F3F3F3"/>
          </a:solidFill>
          <a:ln>
            <a:noFill/>
          </a:ln>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8" name="Textplatzhalter 9"/>
          <p:cNvSpPr>
            <a:spLocks noGrp="1"/>
          </p:cNvSpPr>
          <p:nvPr>
            <p:ph type="body" sz="quarter" idx="21"/>
          </p:nvPr>
        </p:nvSpPr>
        <p:spPr>
          <a:xfrm>
            <a:off x="4624530" y="1729071"/>
            <a:ext cx="1980000" cy="2880000"/>
          </a:xfrm>
          <a:solidFill>
            <a:srgbClr val="F3F3F3"/>
          </a:solidFill>
        </p:spPr>
        <p:txBody>
          <a:bodyPr>
            <a:normAutofit/>
          </a:bodyPr>
          <a:lstStyle>
            <a:lvl1pPr marL="285750" indent="-176400">
              <a:lnSpc>
                <a:spcPct val="120000"/>
              </a:lnSpc>
              <a:buClr>
                <a:srgbClr val="009DD1"/>
              </a:buClr>
              <a:buFont typeface="Wingdings" charset="2"/>
              <a:buChar char="§"/>
              <a:defRPr sz="1800">
                <a:solidFill>
                  <a:schemeClr val="tx1"/>
                </a:solidFill>
                <a:latin typeface="Arial" panose="020B0604020202020204" pitchFamily="34" charset="0"/>
                <a:cs typeface="Arial" panose="020B0604020202020204" pitchFamily="34" charset="0"/>
              </a:defRPr>
            </a:lvl1pPr>
            <a:lvl2pPr>
              <a:defRPr sz="1600">
                <a:solidFill>
                  <a:schemeClr val="tx1"/>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9" name="Textplatzhalter 9"/>
          <p:cNvSpPr>
            <a:spLocks noGrp="1"/>
          </p:cNvSpPr>
          <p:nvPr>
            <p:ph type="body" sz="quarter" idx="22"/>
          </p:nvPr>
        </p:nvSpPr>
        <p:spPr>
          <a:xfrm>
            <a:off x="6704812" y="1737235"/>
            <a:ext cx="1980000" cy="2880000"/>
          </a:xfrm>
          <a:solidFill>
            <a:srgbClr val="003366"/>
          </a:solidFill>
        </p:spPr>
        <p:txBody>
          <a:bodyPr>
            <a:normAutofit/>
          </a:bodyPr>
          <a:lstStyle>
            <a:lvl1pPr marL="285750" indent="-176400">
              <a:lnSpc>
                <a:spcPct val="120000"/>
              </a:lnSpc>
              <a:buClr>
                <a:srgbClr val="009DD1"/>
              </a:buClr>
              <a:buFont typeface="Wingdings" charset="2"/>
              <a:buChar char="§"/>
              <a:defRPr sz="1800">
                <a:solidFill>
                  <a:schemeClr val="bg1"/>
                </a:solidFill>
                <a:latin typeface="Arial" panose="020B0604020202020204" pitchFamily="34" charset="0"/>
                <a:cs typeface="Arial" panose="020B0604020202020204" pitchFamily="34" charset="0"/>
              </a:defRPr>
            </a:lvl1pPr>
            <a:lvl2pPr>
              <a:defRPr sz="1600">
                <a:solidFill>
                  <a:srgbClr val="F3F3F3"/>
                </a:solidFill>
                <a:latin typeface="Arial" panose="020B0604020202020204" pitchFamily="34" charset="0"/>
                <a:cs typeface="Arial" panose="020B0604020202020204" pitchFamily="34" charset="0"/>
              </a:defRPr>
            </a:lvl2pPr>
          </a:lstStyle>
          <a:p>
            <a:pPr lvl="0"/>
            <a:r>
              <a:rPr lang="de-DE"/>
              <a:t>Mastertextformat bearbeiten</a:t>
            </a:r>
          </a:p>
          <a:p>
            <a:pPr lvl="1"/>
            <a:r>
              <a:rPr lang="de-DE"/>
              <a:t>Zweite Ebene</a:t>
            </a:r>
          </a:p>
        </p:txBody>
      </p:sp>
      <p:sp>
        <p:nvSpPr>
          <p:cNvPr id="14"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9" name="Datumsplatzhalter 3"/>
          <p:cNvSpPr>
            <a:spLocks noGrp="1"/>
          </p:cNvSpPr>
          <p:nvPr>
            <p:ph type="dt" sz="half" idx="23"/>
          </p:nvPr>
        </p:nvSpPr>
        <p:spPr/>
        <p:txBody>
          <a:bodyPr/>
          <a:lstStyle>
            <a:lvl1pPr>
              <a:defRPr/>
            </a:lvl1pPr>
          </a:lstStyle>
          <a:p>
            <a:pPr>
              <a:defRPr/>
            </a:pPr>
            <a:r>
              <a:rPr lang="de-DE"/>
              <a:t>Datum</a:t>
            </a:r>
          </a:p>
        </p:txBody>
      </p:sp>
      <p:sp>
        <p:nvSpPr>
          <p:cNvPr id="10" name="Fußzeilenplatzhalter 4"/>
          <p:cNvSpPr>
            <a:spLocks noGrp="1"/>
          </p:cNvSpPr>
          <p:nvPr>
            <p:ph type="ftr" sz="quarter" idx="24"/>
          </p:nvPr>
        </p:nvSpPr>
        <p:spPr/>
        <p:txBody>
          <a:bodyPr/>
          <a:lstStyle>
            <a:lvl1pPr>
              <a:defRPr/>
            </a:lvl1pPr>
          </a:lstStyle>
          <a:p>
            <a:pPr>
              <a:defRPr/>
            </a:pPr>
            <a:endParaRPr lang="de-DE"/>
          </a:p>
        </p:txBody>
      </p:sp>
      <p:sp>
        <p:nvSpPr>
          <p:cNvPr id="11" name="Foliennummernplatzhalter 5"/>
          <p:cNvSpPr>
            <a:spLocks noGrp="1"/>
          </p:cNvSpPr>
          <p:nvPr>
            <p:ph type="sldNum" sz="quarter" idx="25"/>
          </p:nvPr>
        </p:nvSpPr>
        <p:spPr/>
        <p:txBody>
          <a:bodyPr/>
          <a:lstStyle>
            <a:lvl1pPr>
              <a:defRPr/>
            </a:lvl1pPr>
          </a:lstStyle>
          <a:p>
            <a:pPr>
              <a:defRPr/>
            </a:pPr>
            <a:fld id="{2E671EFB-B29C-4F89-A6F6-2261D0207F01}" type="slidenum">
              <a:rPr lang="de-DE" altLang="de-DE"/>
              <a:pPr>
                <a:defRPr/>
              </a:pPr>
              <a:t>‹Nr.›</a:t>
            </a:fld>
            <a:endParaRPr lang="de-DE" altLang="de-DE"/>
          </a:p>
        </p:txBody>
      </p:sp>
    </p:spTree>
    <p:extLst>
      <p:ext uri="{BB962C8B-B14F-4D97-AF65-F5344CB8AC3E}">
        <p14:creationId xmlns:p14="http://schemas.microsoft.com/office/powerpoint/2010/main" val="62761451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Übersicht">
    <p:spTree>
      <p:nvGrpSpPr>
        <p:cNvPr id="1" name=""/>
        <p:cNvGrpSpPr/>
        <p:nvPr/>
      </p:nvGrpSpPr>
      <p:grpSpPr>
        <a:xfrm>
          <a:off x="0" y="0"/>
          <a:ext cx="0" cy="0"/>
          <a:chOff x="0" y="0"/>
          <a:chExt cx="0" cy="0"/>
        </a:xfrm>
      </p:grpSpPr>
      <p:sp>
        <p:nvSpPr>
          <p:cNvPr id="3" name="Gleichschenkliges Dreieck 2"/>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prstClr val="white"/>
              </a:solidFill>
            </a:endParaRPr>
          </a:p>
        </p:txBody>
      </p:sp>
      <p:graphicFrame>
        <p:nvGraphicFramePr>
          <p:cNvPr id="4" name="Diagramm 3"/>
          <p:cNvGraphicFramePr/>
          <p:nvPr/>
        </p:nvGraphicFramePr>
        <p:xfrm>
          <a:off x="467544" y="1131590"/>
          <a:ext cx="8205017"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Mastertextformat bearbeiten</a:t>
            </a:r>
          </a:p>
        </p:txBody>
      </p:sp>
      <p:sp>
        <p:nvSpPr>
          <p:cNvPr id="5" name="Datumsplatzhalter 2"/>
          <p:cNvSpPr>
            <a:spLocks noGrp="1"/>
          </p:cNvSpPr>
          <p:nvPr>
            <p:ph type="dt" sz="half" idx="10"/>
          </p:nvPr>
        </p:nvSpPr>
        <p:spPr/>
        <p:txBody>
          <a:bodyPr/>
          <a:lstStyle>
            <a:lvl1pPr>
              <a:defRPr/>
            </a:lvl1pPr>
          </a:lstStyle>
          <a:p>
            <a:pPr>
              <a:defRPr/>
            </a:pPr>
            <a:r>
              <a:rPr lang="de-DE"/>
              <a:t>Datum</a:t>
            </a:r>
          </a:p>
        </p:txBody>
      </p:sp>
      <p:sp>
        <p:nvSpPr>
          <p:cNvPr id="7" name="Fußzeilenplatzhalter 3"/>
          <p:cNvSpPr>
            <a:spLocks noGrp="1"/>
          </p:cNvSpPr>
          <p:nvPr>
            <p:ph type="ftr" sz="quarter" idx="11"/>
          </p:nvPr>
        </p:nvSpPr>
        <p:spPr/>
        <p:txBody>
          <a:bodyPr/>
          <a:lstStyle>
            <a:lvl1pPr>
              <a:defRPr/>
            </a:lvl1pPr>
          </a:lstStyle>
          <a:p>
            <a:pPr>
              <a:defRPr/>
            </a:pPr>
            <a:endParaRPr lang="de-DE"/>
          </a:p>
        </p:txBody>
      </p:sp>
      <p:sp>
        <p:nvSpPr>
          <p:cNvPr id="8" name="Foliennummernplatzhalter 4"/>
          <p:cNvSpPr>
            <a:spLocks noGrp="1"/>
          </p:cNvSpPr>
          <p:nvPr>
            <p:ph type="sldNum" sz="quarter" idx="12"/>
          </p:nvPr>
        </p:nvSpPr>
        <p:spPr/>
        <p:txBody>
          <a:bodyPr/>
          <a:lstStyle>
            <a:lvl1pPr>
              <a:defRPr/>
            </a:lvl1pPr>
          </a:lstStyle>
          <a:p>
            <a:pPr>
              <a:defRPr/>
            </a:pPr>
            <a:fld id="{0B6A4B09-35EE-4C2E-ABC4-AEED7E622AD1}" type="slidenum">
              <a:rPr lang="de-DE" altLang="de-DE"/>
              <a:pPr>
                <a:defRPr/>
              </a:pPr>
              <a:t>‹Nr.›</a:t>
            </a:fld>
            <a:endParaRPr lang="de-DE" altLang="de-DE"/>
          </a:p>
        </p:txBody>
      </p:sp>
    </p:spTree>
    <p:extLst>
      <p:ext uri="{BB962C8B-B14F-4D97-AF65-F5344CB8AC3E}">
        <p14:creationId xmlns:p14="http://schemas.microsoft.com/office/powerpoint/2010/main" val="418706440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Abschnitts-&#10;überschrift">
    <p:spTree>
      <p:nvGrpSpPr>
        <p:cNvPr id="1" name=""/>
        <p:cNvGrpSpPr/>
        <p:nvPr/>
      </p:nvGrpSpPr>
      <p:grpSpPr>
        <a:xfrm>
          <a:off x="0" y="0"/>
          <a:ext cx="0" cy="0"/>
          <a:chOff x="0" y="0"/>
          <a:chExt cx="0" cy="0"/>
        </a:xfrm>
      </p:grpSpPr>
      <p:sp>
        <p:nvSpPr>
          <p:cNvPr id="19" name="Rechteck 18"/>
          <p:cNvSpPr/>
          <p:nvPr/>
        </p:nvSpPr>
        <p:spPr>
          <a:xfrm>
            <a:off x="4945063" y="3687763"/>
            <a:ext cx="3038475" cy="77311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de-DE" sz="900">
              <a:solidFill>
                <a:prstClr val="black"/>
              </a:solidFill>
            </a:endParaRPr>
          </a:p>
        </p:txBody>
      </p:sp>
      <p:sp>
        <p:nvSpPr>
          <p:cNvPr id="23" name="Rechteck 22"/>
          <p:cNvSpPr/>
          <p:nvPr/>
        </p:nvSpPr>
        <p:spPr>
          <a:xfrm>
            <a:off x="4948238" y="1930400"/>
            <a:ext cx="3040062" cy="7715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de-DE" sz="900">
              <a:solidFill>
                <a:prstClr val="black"/>
              </a:solidFill>
            </a:endParaRPr>
          </a:p>
        </p:txBody>
      </p:sp>
      <p:sp>
        <p:nvSpPr>
          <p:cNvPr id="9" name="Textplatzhalter 9"/>
          <p:cNvSpPr>
            <a:spLocks noGrp="1"/>
          </p:cNvSpPr>
          <p:nvPr>
            <p:ph type="body" sz="quarter" idx="14"/>
          </p:nvPr>
        </p:nvSpPr>
        <p:spPr>
          <a:xfrm>
            <a:off x="4944566" y="2972048"/>
            <a:ext cx="3746507" cy="704851"/>
          </a:xfrm>
          <a:solidFill>
            <a:srgbClr val="009DD4"/>
          </a:solidFill>
          <a:effectLst/>
        </p:spPr>
        <p:txBody>
          <a:bodyPr>
            <a:noAutofit/>
          </a:bodyPr>
          <a:lstStyle>
            <a:lvl1pPr marL="0" indent="0" algn="l">
              <a:buNone/>
              <a:defRPr sz="1400">
                <a:solidFill>
                  <a:srgbClr val="FFFFFF"/>
                </a:solidFill>
              </a:defRPr>
            </a:lvl1pPr>
          </a:lstStyle>
          <a:p>
            <a:pPr lvl="0"/>
            <a:r>
              <a:rPr lang="de-DE"/>
              <a:t>Textmasterformat bearbeiten</a:t>
            </a:r>
          </a:p>
        </p:txBody>
      </p:sp>
      <p:sp>
        <p:nvSpPr>
          <p:cNvPr id="10" name="Bildplatzhalter 13"/>
          <p:cNvSpPr>
            <a:spLocks noGrp="1"/>
          </p:cNvSpPr>
          <p:nvPr>
            <p:ph type="pic" sz="quarter" idx="16"/>
          </p:nvPr>
        </p:nvSpPr>
        <p:spPr>
          <a:xfrm>
            <a:off x="7984104" y="3676899"/>
            <a:ext cx="706969" cy="762000"/>
          </a:xfrm>
          <a:solidFill>
            <a:srgbClr val="E6E6E6"/>
          </a:solidFill>
          <a:effectLst/>
        </p:spPr>
        <p:txBody>
          <a:bodyPr rtlCol="0">
            <a:normAutofit/>
          </a:bodyPr>
          <a:lstStyle>
            <a:lvl1pPr marL="0" indent="0">
              <a:buNone/>
              <a:defRPr sz="900">
                <a:solidFill>
                  <a:schemeClr val="tx1"/>
                </a:solidFill>
              </a:defRPr>
            </a:lvl1pPr>
          </a:lstStyle>
          <a:p>
            <a:pPr lvl="0"/>
            <a:r>
              <a:rPr lang="de-DE" noProof="0"/>
              <a:t>Bild durch Klicken auf Symbol hinzufügen</a:t>
            </a:r>
            <a:endParaRPr lang="de-DE" noProof="0" dirty="0"/>
          </a:p>
        </p:txBody>
      </p:sp>
      <p:sp>
        <p:nvSpPr>
          <p:cNvPr id="12" name="Textplatzhalter 14"/>
          <p:cNvSpPr>
            <a:spLocks noGrp="1"/>
          </p:cNvSpPr>
          <p:nvPr>
            <p:ph type="body" sz="quarter" idx="34"/>
          </p:nvPr>
        </p:nvSpPr>
        <p:spPr>
          <a:xfrm>
            <a:off x="4944571" y="3744738"/>
            <a:ext cx="3040068" cy="217047"/>
          </a:xfrm>
        </p:spPr>
        <p:txBody>
          <a:bodyPr>
            <a:noAutofit/>
          </a:bodyPr>
          <a:lstStyle>
            <a:lvl1pPr marL="0" indent="0">
              <a:buNone/>
              <a:defRPr sz="900">
                <a:solidFill>
                  <a:schemeClr val="tx1"/>
                </a:solidFill>
              </a:defRPr>
            </a:lvl1pPr>
          </a:lstStyle>
          <a:p>
            <a:pPr lvl="0"/>
            <a:r>
              <a:rPr lang="de-DE"/>
              <a:t>Textmasterformat bearbeiten</a:t>
            </a:r>
          </a:p>
        </p:txBody>
      </p:sp>
      <p:sp>
        <p:nvSpPr>
          <p:cNvPr id="13" name="Textplatzhalter 16"/>
          <p:cNvSpPr>
            <a:spLocks noGrp="1"/>
          </p:cNvSpPr>
          <p:nvPr>
            <p:ph type="body" sz="quarter" idx="39"/>
          </p:nvPr>
        </p:nvSpPr>
        <p:spPr>
          <a:xfrm>
            <a:off x="4944571" y="3994399"/>
            <a:ext cx="3040068" cy="485775"/>
          </a:xfrm>
        </p:spPr>
        <p:txBody>
          <a:bodyPr>
            <a:normAutofit/>
          </a:bodyPr>
          <a:lstStyle>
            <a:lvl1pPr marL="0" indent="0">
              <a:lnSpc>
                <a:spcPct val="120000"/>
              </a:lnSpc>
              <a:buNone/>
              <a:defRPr sz="900">
                <a:solidFill>
                  <a:schemeClr val="tx1"/>
                </a:solidFill>
              </a:defRPr>
            </a:lvl1pPr>
          </a:lstStyle>
          <a:p>
            <a:pPr lvl="0"/>
            <a:r>
              <a:rPr lang="de-DE"/>
              <a:t>Textmasterformat bearbeiten</a:t>
            </a:r>
          </a:p>
        </p:txBody>
      </p:sp>
      <p:sp>
        <p:nvSpPr>
          <p:cNvPr id="14" name="Textplatzhalter 9"/>
          <p:cNvSpPr>
            <a:spLocks noGrp="1"/>
          </p:cNvSpPr>
          <p:nvPr>
            <p:ph type="body" sz="quarter" idx="40"/>
          </p:nvPr>
        </p:nvSpPr>
        <p:spPr>
          <a:xfrm>
            <a:off x="452437" y="1210440"/>
            <a:ext cx="3746507" cy="704851"/>
          </a:xfrm>
          <a:solidFill>
            <a:srgbClr val="009DD4"/>
          </a:solidFill>
          <a:effectLst/>
        </p:spPr>
        <p:txBody>
          <a:bodyPr>
            <a:noAutofit/>
          </a:bodyPr>
          <a:lstStyle>
            <a:lvl1pPr marL="0" indent="0" algn="l">
              <a:buNone/>
              <a:defRPr sz="1400">
                <a:solidFill>
                  <a:srgbClr val="FFFFFF"/>
                </a:solidFill>
              </a:defRPr>
            </a:lvl1pPr>
          </a:lstStyle>
          <a:p>
            <a:pPr lvl="0"/>
            <a:r>
              <a:rPr lang="de-DE"/>
              <a:t>Textmasterformat bearbeiten</a:t>
            </a:r>
          </a:p>
        </p:txBody>
      </p:sp>
      <p:sp>
        <p:nvSpPr>
          <p:cNvPr id="15" name="Bildplatzhalter 13"/>
          <p:cNvSpPr>
            <a:spLocks noGrp="1"/>
          </p:cNvSpPr>
          <p:nvPr>
            <p:ph type="pic" sz="quarter" idx="41"/>
          </p:nvPr>
        </p:nvSpPr>
        <p:spPr>
          <a:xfrm>
            <a:off x="3491975" y="1210441"/>
            <a:ext cx="706969" cy="709200"/>
          </a:xfrm>
          <a:solidFill>
            <a:srgbClr val="E6E6E6"/>
          </a:solidFill>
          <a:effectLst/>
        </p:spPr>
        <p:txBody>
          <a:bodyPr rtlCol="0">
            <a:normAutofit/>
          </a:bodyPr>
          <a:lstStyle>
            <a:lvl1pPr marL="0" indent="0">
              <a:buNone/>
              <a:defRPr sz="900"/>
            </a:lvl1pPr>
          </a:lstStyle>
          <a:p>
            <a:pPr lvl="0"/>
            <a:r>
              <a:rPr lang="de-DE" noProof="0"/>
              <a:t>Bild durch Klicken auf Symbol hinzufügen</a:t>
            </a:r>
            <a:endParaRPr lang="de-DE" noProof="0" dirty="0"/>
          </a:p>
        </p:txBody>
      </p:sp>
      <p:sp>
        <p:nvSpPr>
          <p:cNvPr id="16" name="Textplatzhalter 14"/>
          <p:cNvSpPr>
            <a:spLocks noGrp="1"/>
          </p:cNvSpPr>
          <p:nvPr>
            <p:ph type="body" sz="quarter" idx="42"/>
          </p:nvPr>
        </p:nvSpPr>
        <p:spPr>
          <a:xfrm>
            <a:off x="452442" y="1983131"/>
            <a:ext cx="3746502" cy="209534"/>
          </a:xfrm>
        </p:spPr>
        <p:txBody>
          <a:bodyPr>
            <a:noAutofit/>
          </a:bodyPr>
          <a:lstStyle>
            <a:lvl1pPr marL="0" indent="0">
              <a:buNone/>
              <a:defRPr sz="900">
                <a:solidFill>
                  <a:schemeClr val="tx1"/>
                </a:solidFill>
              </a:defRPr>
            </a:lvl1pPr>
          </a:lstStyle>
          <a:p>
            <a:pPr lvl="0"/>
            <a:r>
              <a:rPr lang="de-DE"/>
              <a:t>Textmasterformat bearbeiten</a:t>
            </a:r>
          </a:p>
        </p:txBody>
      </p:sp>
      <p:sp>
        <p:nvSpPr>
          <p:cNvPr id="17" name="Textplatzhalter 9"/>
          <p:cNvSpPr>
            <a:spLocks noGrp="1"/>
          </p:cNvSpPr>
          <p:nvPr>
            <p:ph type="body" sz="quarter" idx="43"/>
          </p:nvPr>
        </p:nvSpPr>
        <p:spPr>
          <a:xfrm>
            <a:off x="4948738" y="1214480"/>
            <a:ext cx="3746507" cy="704851"/>
          </a:xfrm>
          <a:solidFill>
            <a:srgbClr val="009DD4"/>
          </a:solidFill>
          <a:effectLst/>
        </p:spPr>
        <p:txBody>
          <a:bodyPr>
            <a:noAutofit/>
          </a:bodyPr>
          <a:lstStyle>
            <a:lvl1pPr marL="0" indent="0" algn="l">
              <a:buNone/>
              <a:defRPr sz="1400">
                <a:solidFill>
                  <a:srgbClr val="FFFFFF"/>
                </a:solidFill>
              </a:defRPr>
            </a:lvl1pPr>
          </a:lstStyle>
          <a:p>
            <a:pPr lvl="0"/>
            <a:r>
              <a:rPr lang="de-DE"/>
              <a:t>Textmasterformat bearbeiten</a:t>
            </a:r>
          </a:p>
        </p:txBody>
      </p:sp>
      <p:sp>
        <p:nvSpPr>
          <p:cNvPr id="18" name="Bildplatzhalter 13"/>
          <p:cNvSpPr>
            <a:spLocks noGrp="1"/>
          </p:cNvSpPr>
          <p:nvPr>
            <p:ph type="pic" sz="quarter" idx="44"/>
          </p:nvPr>
        </p:nvSpPr>
        <p:spPr>
          <a:xfrm>
            <a:off x="7988276" y="1919331"/>
            <a:ext cx="706969" cy="762000"/>
          </a:xfrm>
          <a:solidFill>
            <a:srgbClr val="E6E6E6"/>
          </a:solidFill>
          <a:effectLst/>
        </p:spPr>
        <p:txBody>
          <a:bodyPr rtlCol="0">
            <a:normAutofit/>
          </a:bodyPr>
          <a:lstStyle>
            <a:lvl1pPr marL="0" indent="0">
              <a:buNone/>
              <a:defRPr sz="900"/>
            </a:lvl1pPr>
          </a:lstStyle>
          <a:p>
            <a:pPr lvl="0"/>
            <a:r>
              <a:rPr lang="de-DE" noProof="0"/>
              <a:t>Bild durch Klicken auf Symbol hinzufügen</a:t>
            </a:r>
            <a:endParaRPr lang="de-DE" noProof="0" dirty="0"/>
          </a:p>
        </p:txBody>
      </p:sp>
      <p:sp>
        <p:nvSpPr>
          <p:cNvPr id="20" name="Textplatzhalter 14"/>
          <p:cNvSpPr>
            <a:spLocks noGrp="1"/>
          </p:cNvSpPr>
          <p:nvPr>
            <p:ph type="body" sz="quarter" idx="45"/>
          </p:nvPr>
        </p:nvSpPr>
        <p:spPr>
          <a:xfrm>
            <a:off x="4948743" y="1987170"/>
            <a:ext cx="3040068" cy="217047"/>
          </a:xfrm>
        </p:spPr>
        <p:txBody>
          <a:bodyPr>
            <a:noAutofit/>
          </a:bodyPr>
          <a:lstStyle>
            <a:lvl1pPr marL="0" indent="0">
              <a:buNone/>
              <a:defRPr sz="900">
                <a:solidFill>
                  <a:schemeClr val="tx1"/>
                </a:solidFill>
              </a:defRPr>
            </a:lvl1pPr>
          </a:lstStyle>
          <a:p>
            <a:pPr lvl="0"/>
            <a:r>
              <a:rPr lang="de-DE"/>
              <a:t>Textmasterformat bearbeiten</a:t>
            </a:r>
          </a:p>
        </p:txBody>
      </p:sp>
      <p:sp>
        <p:nvSpPr>
          <p:cNvPr id="21" name="Textplatzhalter 16"/>
          <p:cNvSpPr>
            <a:spLocks noGrp="1"/>
          </p:cNvSpPr>
          <p:nvPr>
            <p:ph type="body" sz="quarter" idx="46"/>
          </p:nvPr>
        </p:nvSpPr>
        <p:spPr>
          <a:xfrm>
            <a:off x="4948743" y="2192664"/>
            <a:ext cx="3040068" cy="485775"/>
          </a:xfrm>
        </p:spPr>
        <p:txBody>
          <a:bodyPr>
            <a:normAutofit/>
          </a:bodyPr>
          <a:lstStyle>
            <a:lvl1pPr marL="0" indent="0">
              <a:lnSpc>
                <a:spcPct val="120000"/>
              </a:lnSpc>
              <a:buNone/>
              <a:defRPr sz="900">
                <a:solidFill>
                  <a:schemeClr val="tx1"/>
                </a:solidFill>
              </a:defRPr>
            </a:lvl1pPr>
          </a:lstStyle>
          <a:p>
            <a:pPr lvl="0"/>
            <a:r>
              <a:rPr lang="de-DE"/>
              <a:t>Textmasterformat bearbeiten</a:t>
            </a:r>
          </a:p>
        </p:txBody>
      </p:sp>
      <p:sp>
        <p:nvSpPr>
          <p:cNvPr id="22" name="Textplatzhalter 16"/>
          <p:cNvSpPr>
            <a:spLocks noGrp="1"/>
          </p:cNvSpPr>
          <p:nvPr>
            <p:ph type="body" sz="quarter" idx="47"/>
          </p:nvPr>
        </p:nvSpPr>
        <p:spPr>
          <a:xfrm>
            <a:off x="480482" y="2207242"/>
            <a:ext cx="3718462" cy="485775"/>
          </a:xfrm>
        </p:spPr>
        <p:txBody>
          <a:bodyPr>
            <a:normAutofit/>
          </a:bodyPr>
          <a:lstStyle>
            <a:lvl1pPr marL="0" indent="0">
              <a:lnSpc>
                <a:spcPct val="120000"/>
              </a:lnSpc>
              <a:buNone/>
              <a:defRPr sz="900">
                <a:solidFill>
                  <a:schemeClr val="tx1"/>
                </a:solidFill>
              </a:defRPr>
            </a:lvl1pPr>
          </a:lstStyle>
          <a:p>
            <a:pPr lvl="0"/>
            <a:r>
              <a:rPr lang="de-DE"/>
              <a:t>Textmasterformat bearbeiten</a:t>
            </a:r>
          </a:p>
        </p:txBody>
      </p:sp>
      <p:sp>
        <p:nvSpPr>
          <p:cNvPr id="25"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Mastertitelformat bearbeiten</a:t>
            </a:r>
            <a:endParaRPr lang="de-DE" dirty="0"/>
          </a:p>
        </p:txBody>
      </p:sp>
      <p:sp>
        <p:nvSpPr>
          <p:cNvPr id="24" name="Datumsplatzhalter 3"/>
          <p:cNvSpPr>
            <a:spLocks noGrp="1"/>
          </p:cNvSpPr>
          <p:nvPr>
            <p:ph type="dt" sz="half" idx="48"/>
          </p:nvPr>
        </p:nvSpPr>
        <p:spPr/>
        <p:txBody>
          <a:bodyPr/>
          <a:lstStyle>
            <a:lvl1pPr>
              <a:defRPr/>
            </a:lvl1pPr>
          </a:lstStyle>
          <a:p>
            <a:pPr>
              <a:defRPr/>
            </a:pPr>
            <a:r>
              <a:rPr lang="de-DE"/>
              <a:t>Datum</a:t>
            </a:r>
          </a:p>
        </p:txBody>
      </p:sp>
      <p:sp>
        <p:nvSpPr>
          <p:cNvPr id="26" name="Fußzeilenplatzhalter 4"/>
          <p:cNvSpPr>
            <a:spLocks noGrp="1"/>
          </p:cNvSpPr>
          <p:nvPr>
            <p:ph type="ftr" sz="quarter" idx="49"/>
          </p:nvPr>
        </p:nvSpPr>
        <p:spPr/>
        <p:txBody>
          <a:bodyPr/>
          <a:lstStyle>
            <a:lvl1pPr>
              <a:defRPr/>
            </a:lvl1pPr>
          </a:lstStyle>
          <a:p>
            <a:pPr>
              <a:defRPr/>
            </a:pPr>
            <a:endParaRPr lang="de-DE"/>
          </a:p>
        </p:txBody>
      </p:sp>
      <p:sp>
        <p:nvSpPr>
          <p:cNvPr id="27" name="Foliennummernplatzhalter 5"/>
          <p:cNvSpPr>
            <a:spLocks noGrp="1"/>
          </p:cNvSpPr>
          <p:nvPr>
            <p:ph type="sldNum" sz="quarter" idx="50"/>
          </p:nvPr>
        </p:nvSpPr>
        <p:spPr/>
        <p:txBody>
          <a:bodyPr/>
          <a:lstStyle>
            <a:lvl1pPr>
              <a:defRPr/>
            </a:lvl1pPr>
          </a:lstStyle>
          <a:p>
            <a:pPr>
              <a:defRPr/>
            </a:pPr>
            <a:fld id="{F0DEB5C1-0CAF-4405-8C66-2C09DEC5A5DA}" type="slidenum">
              <a:rPr lang="de-DE" altLang="de-DE"/>
              <a:pPr>
                <a:defRPr/>
              </a:pPr>
              <a:t>‹Nr.›</a:t>
            </a:fld>
            <a:endParaRPr lang="de-DE" altLang="de-DE"/>
          </a:p>
        </p:txBody>
      </p:sp>
    </p:spTree>
    <p:extLst>
      <p:ext uri="{BB962C8B-B14F-4D97-AF65-F5344CB8AC3E}">
        <p14:creationId xmlns:p14="http://schemas.microsoft.com/office/powerpoint/2010/main" val="400180758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Rechteck 1"/>
          <p:cNvSpPr/>
          <p:nvPr/>
        </p:nvSpPr>
        <p:spPr>
          <a:xfrm>
            <a:off x="428626" y="2211710"/>
            <a:ext cx="8258174" cy="923330"/>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Bef>
                <a:spcPts val="0"/>
              </a:spcBef>
              <a:spcAft>
                <a:spcPts val="0"/>
              </a:spcAft>
              <a:defRPr/>
            </a:pPr>
            <a:r>
              <a:rPr lang="de-DE" sz="5400" b="1" cap="all" dirty="0">
                <a:ln w="0"/>
                <a:solidFill>
                  <a:srgbClr val="003366"/>
                </a:solidFill>
                <a:latin typeface="+mn-lt"/>
                <a:ea typeface="+mn-ea"/>
              </a:rPr>
              <a:t>Fragen?</a:t>
            </a:r>
          </a:p>
        </p:txBody>
      </p:sp>
      <p:sp>
        <p:nvSpPr>
          <p:cNvPr id="3" name="Datumsplatzhalter 4"/>
          <p:cNvSpPr>
            <a:spLocks noGrp="1"/>
          </p:cNvSpPr>
          <p:nvPr>
            <p:ph type="dt" sz="half" idx="10"/>
          </p:nvPr>
        </p:nvSpPr>
        <p:spPr/>
        <p:txBody>
          <a:bodyPr/>
          <a:lstStyle>
            <a:lvl1pPr>
              <a:defRPr/>
            </a:lvl1pPr>
          </a:lstStyle>
          <a:p>
            <a:pPr>
              <a:defRPr/>
            </a:pPr>
            <a:r>
              <a:rPr lang="de-DE"/>
              <a:t>Datum</a:t>
            </a:r>
          </a:p>
        </p:txBody>
      </p:sp>
      <p:sp>
        <p:nvSpPr>
          <p:cNvPr id="4" name="Fußzeilenplatzhalter 5"/>
          <p:cNvSpPr>
            <a:spLocks noGrp="1"/>
          </p:cNvSpPr>
          <p:nvPr>
            <p:ph type="ftr" sz="quarter" idx="11"/>
          </p:nvPr>
        </p:nvSpPr>
        <p:spPr/>
        <p:txBody>
          <a:bodyPr/>
          <a:lstStyle>
            <a:lvl1pPr>
              <a:defRPr/>
            </a:lvl1pPr>
          </a:lstStyle>
          <a:p>
            <a:pPr>
              <a:defRPr/>
            </a:pPr>
            <a:endParaRPr lang="de-DE"/>
          </a:p>
        </p:txBody>
      </p:sp>
      <p:sp>
        <p:nvSpPr>
          <p:cNvPr id="5" name="Foliennummernplatzhalter 6"/>
          <p:cNvSpPr>
            <a:spLocks noGrp="1"/>
          </p:cNvSpPr>
          <p:nvPr>
            <p:ph type="sldNum" sz="quarter" idx="12"/>
          </p:nvPr>
        </p:nvSpPr>
        <p:spPr/>
        <p:txBody>
          <a:bodyPr/>
          <a:lstStyle>
            <a:lvl1pPr>
              <a:defRPr/>
            </a:lvl1pPr>
          </a:lstStyle>
          <a:p>
            <a:pPr>
              <a:defRPr/>
            </a:pPr>
            <a:fld id="{5C807FB7-20D3-49D1-8E8F-69C551228C90}" type="slidenum">
              <a:rPr lang="de-DE" altLang="de-DE"/>
              <a:pPr>
                <a:defRPr/>
              </a:pPr>
              <a:t>‹Nr.›</a:t>
            </a:fld>
            <a:endParaRPr lang="de-DE" altLang="de-DE"/>
          </a:p>
        </p:txBody>
      </p:sp>
    </p:spTree>
    <p:extLst>
      <p:ext uri="{BB962C8B-B14F-4D97-AF65-F5344CB8AC3E}">
        <p14:creationId xmlns:p14="http://schemas.microsoft.com/office/powerpoint/2010/main" val="182699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extfolie ohne Überschrift">
    <p:spTree>
      <p:nvGrpSpPr>
        <p:cNvPr id="1" name=""/>
        <p:cNvGrpSpPr/>
        <p:nvPr/>
      </p:nvGrpSpPr>
      <p:grpSpPr>
        <a:xfrm>
          <a:off x="0" y="0"/>
          <a:ext cx="0" cy="0"/>
          <a:chOff x="0" y="0"/>
          <a:chExt cx="0" cy="0"/>
        </a:xfrm>
      </p:grpSpPr>
      <p:sp>
        <p:nvSpPr>
          <p:cNvPr id="3" name="Titelplatzhalter 1"/>
          <p:cNvSpPr txBox="1">
            <a:spLocks/>
          </p:cNvSpPr>
          <p:nvPr/>
        </p:nvSpPr>
        <p:spPr>
          <a:xfrm>
            <a:off x="468313" y="123825"/>
            <a:ext cx="7007225" cy="582613"/>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de-DE" sz="1600" dirty="0">
              <a:solidFill>
                <a:srgbClr val="595959"/>
              </a:solidFill>
              <a:latin typeface="Arial" panose="020B0604020202020204" pitchFamily="34" charset="0"/>
              <a:cs typeface="Arial" panose="020B0604020202020204" pitchFamily="34" charset="0"/>
            </a:endParaRPr>
          </a:p>
        </p:txBody>
      </p:sp>
      <p:sp>
        <p:nvSpPr>
          <p:cNvPr id="8" name="Textplatzhalter 9"/>
          <p:cNvSpPr>
            <a:spLocks noGrp="1"/>
          </p:cNvSpPr>
          <p:nvPr>
            <p:ph type="body" sz="quarter" idx="18"/>
          </p:nvPr>
        </p:nvSpPr>
        <p:spPr>
          <a:xfrm>
            <a:off x="460201" y="1203918"/>
            <a:ext cx="8223251" cy="3456064"/>
          </a:xfrm>
          <a:solidFill>
            <a:schemeClr val="bg1"/>
          </a:solidFill>
        </p:spPr>
        <p:txBody>
          <a:bodyPr anchor="ctr">
            <a:normAutofit/>
          </a:bodyPr>
          <a:lstStyle>
            <a:lvl1pPr marL="680850" indent="-571500">
              <a:lnSpc>
                <a:spcPct val="120000"/>
              </a:lnSpc>
              <a:buClr>
                <a:srgbClr val="009DD1"/>
              </a:buClr>
              <a:buFont typeface="+mj-lt"/>
              <a:buAutoNum type="romanUcPeriod"/>
              <a:defRPr sz="3200" b="1">
                <a:solidFill>
                  <a:srgbClr val="009DD1"/>
                </a:solidFill>
                <a:latin typeface="Arial" panose="020B0604020202020204" pitchFamily="34" charset="0"/>
                <a:cs typeface="Arial" panose="020B0604020202020204" pitchFamily="34" charset="0"/>
              </a:defRPr>
            </a:lvl1pPr>
          </a:lstStyle>
          <a:p>
            <a:pPr lvl="0"/>
            <a:r>
              <a:rPr lang="de-DE"/>
              <a:t>Textmasterformat bearbeiten</a:t>
            </a:r>
          </a:p>
        </p:txBody>
      </p:sp>
      <p:sp>
        <p:nvSpPr>
          <p:cNvPr id="4" name="Datumsplatzhalter 3"/>
          <p:cNvSpPr>
            <a:spLocks noGrp="1"/>
          </p:cNvSpPr>
          <p:nvPr>
            <p:ph type="dt" sz="half" idx="19"/>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5" name="Fußzeilenplatzhalter 4"/>
          <p:cNvSpPr>
            <a:spLocks noGrp="1"/>
          </p:cNvSpPr>
          <p:nvPr>
            <p:ph type="ftr" sz="quarter" idx="20"/>
          </p:nvPr>
        </p:nvSpPr>
        <p:spPr/>
        <p:txBody>
          <a:bodyPr/>
          <a:lstStyle>
            <a:lvl1pPr>
              <a:defRPr/>
            </a:lvl1pPr>
          </a:lstStyle>
          <a:p>
            <a:pPr>
              <a:defRPr/>
            </a:pPr>
            <a:endParaRPr lang="de-DE"/>
          </a:p>
        </p:txBody>
      </p:sp>
      <p:sp>
        <p:nvSpPr>
          <p:cNvPr id="6" name="Foliennummernplatzhalter 5"/>
          <p:cNvSpPr>
            <a:spLocks noGrp="1"/>
          </p:cNvSpPr>
          <p:nvPr>
            <p:ph type="sldNum" sz="quarter" idx="21"/>
          </p:nvPr>
        </p:nvSpPr>
        <p:spPr/>
        <p:txBody>
          <a:bodyPr/>
          <a:lstStyle>
            <a:lvl1pPr>
              <a:defRPr/>
            </a:lvl1pPr>
          </a:lstStyle>
          <a:p>
            <a:pPr>
              <a:defRPr/>
            </a:pPr>
            <a:fld id="{1665545E-CC50-4641-A143-D5F7E576DD3F}" type="slidenum">
              <a:rPr lang="de-DE" altLang="de-DE"/>
              <a:pPr>
                <a:defRPr/>
              </a:pPr>
              <a:t>‹Nr.›</a:t>
            </a:fld>
            <a:endParaRPr lang="de-DE" altLang="de-DE"/>
          </a:p>
        </p:txBody>
      </p:sp>
    </p:spTree>
    <p:extLst>
      <p:ext uri="{BB962C8B-B14F-4D97-AF65-F5344CB8AC3E}">
        <p14:creationId xmlns:p14="http://schemas.microsoft.com/office/powerpoint/2010/main" val="809492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
        <p:nvSpPr>
          <p:cNvPr id="5" name="Gleichschenkliges Dreieck 4"/>
          <p:cNvSpPr>
            <a:spLocks noChangeAspect="1"/>
          </p:cNvSpPr>
          <p:nvPr/>
        </p:nvSpPr>
        <p:spPr>
          <a:xfrm rot="10800000">
            <a:off x="836613" y="1584325"/>
            <a:ext cx="215900" cy="107950"/>
          </a:xfrm>
          <a:prstGeom prst="triangle">
            <a:avLst/>
          </a:prstGeom>
          <a:solidFill>
            <a:srgbClr val="009DD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sp>
        <p:nvSpPr>
          <p:cNvPr id="7" name="Textplatzhalter 9"/>
          <p:cNvSpPr>
            <a:spLocks noGrp="1"/>
          </p:cNvSpPr>
          <p:nvPr>
            <p:ph type="body" idx="1"/>
          </p:nvPr>
        </p:nvSpPr>
        <p:spPr>
          <a:xfrm>
            <a:off x="450763" y="1065725"/>
            <a:ext cx="8235950" cy="522850"/>
          </a:xfrm>
          <a:solidFill>
            <a:srgbClr val="009DD1"/>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1" name="Textplatzhalter 2"/>
          <p:cNvSpPr>
            <a:spLocks noGrp="1"/>
          </p:cNvSpPr>
          <p:nvPr>
            <p:ph idx="13"/>
          </p:nvPr>
        </p:nvSpPr>
        <p:spPr>
          <a:xfrm>
            <a:off x="456660" y="1741562"/>
            <a:ext cx="8229600" cy="2880320"/>
          </a:xfrm>
          <a:prstGeom prst="rect">
            <a:avLst/>
          </a:prstGeom>
        </p:spPr>
        <p:txBody>
          <a:bodyPr rtlCol="0">
            <a:normAutofit/>
          </a:bodyPr>
          <a:lstStyle>
            <a:lvl1pPr>
              <a:defRPr lang="de-DE" sz="1800" kern="1200" smtClean="0">
                <a:solidFill>
                  <a:schemeClr val="tx1"/>
                </a:solidFill>
                <a:latin typeface="Arial" panose="020B0604020202020204" pitchFamily="34" charset="0"/>
                <a:ea typeface="+mn-ea"/>
                <a:cs typeface="Arial" panose="020B0604020202020204" pitchFamily="34" charset="0"/>
              </a:defRPr>
            </a:lvl1pPr>
          </a:lstStyle>
          <a:p>
            <a:pPr lvl="0"/>
            <a:r>
              <a:rPr lang="de-DE"/>
              <a:t>Textmasterformat bearbeiten</a:t>
            </a:r>
          </a:p>
        </p:txBody>
      </p:sp>
      <p:sp>
        <p:nvSpPr>
          <p:cNvPr id="12"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6" name="Datumsplatzhalter 3"/>
          <p:cNvSpPr>
            <a:spLocks noGrp="1"/>
          </p:cNvSpPr>
          <p:nvPr>
            <p:ph type="dt" sz="half" idx="14"/>
          </p:nvPr>
        </p:nvSpPr>
        <p:spPr/>
        <p:txBody>
          <a:bodyPr/>
          <a:lstStyle>
            <a:lvl1pPr>
              <a:defRPr/>
            </a:lvl1pPr>
          </a:lstStyle>
          <a:p>
            <a:pPr>
              <a:defRPr/>
            </a:pPr>
            <a:r>
              <a:rPr lang="de-DE" altLang="de-DE"/>
              <a:t>© WifOR 2019</a:t>
            </a:r>
          </a:p>
        </p:txBody>
      </p:sp>
      <p:sp>
        <p:nvSpPr>
          <p:cNvPr id="8" name="Fußzeilenplatzhalter 4"/>
          <p:cNvSpPr>
            <a:spLocks noGrp="1"/>
          </p:cNvSpPr>
          <p:nvPr>
            <p:ph type="ftr" sz="quarter" idx="15"/>
          </p:nvPr>
        </p:nvSpPr>
        <p:spPr/>
        <p:txBody>
          <a:bodyPr/>
          <a:lstStyle>
            <a:lvl1pPr>
              <a:defRPr/>
            </a:lvl1pPr>
          </a:lstStyle>
          <a:p>
            <a:pPr>
              <a:defRPr/>
            </a:pPr>
            <a:r>
              <a:rPr lang="de-DE"/>
              <a:t>IHK Frisch- und Abwassermonitor 2019 </a:t>
            </a:r>
            <a:endParaRPr lang="en-US"/>
          </a:p>
        </p:txBody>
      </p:sp>
      <p:sp>
        <p:nvSpPr>
          <p:cNvPr id="9" name="Foliennummernplatzhalter 5"/>
          <p:cNvSpPr>
            <a:spLocks noGrp="1"/>
          </p:cNvSpPr>
          <p:nvPr>
            <p:ph type="sldNum" sz="quarter" idx="16"/>
          </p:nvPr>
        </p:nvSpPr>
        <p:spPr/>
        <p:txBody>
          <a:bodyPr/>
          <a:lstStyle>
            <a:lvl1pPr>
              <a:defRPr/>
            </a:lvl1pPr>
          </a:lstStyle>
          <a:p>
            <a:pPr>
              <a:defRPr/>
            </a:pPr>
            <a:fld id="{EADDEB9F-6280-4B5A-95DF-54D2D899A8B9}" type="slidenum">
              <a:rPr lang="de-DE" altLang="de-DE"/>
              <a:pPr>
                <a:defRPr/>
              </a:pPr>
              <a:t>‹Nr.›</a:t>
            </a:fld>
            <a:endParaRPr lang="de-DE" altLang="de-DE"/>
          </a:p>
        </p:txBody>
      </p:sp>
    </p:spTree>
    <p:extLst>
      <p:ext uri="{BB962C8B-B14F-4D97-AF65-F5344CB8AC3E}">
        <p14:creationId xmlns:p14="http://schemas.microsoft.com/office/powerpoint/2010/main" val="651893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el und Inhalt">
    <p:spTree>
      <p:nvGrpSpPr>
        <p:cNvPr id="1" name=""/>
        <p:cNvGrpSpPr/>
        <p:nvPr/>
      </p:nvGrpSpPr>
      <p:grpSpPr>
        <a:xfrm>
          <a:off x="0" y="0"/>
          <a:ext cx="0" cy="0"/>
          <a:chOff x="0" y="0"/>
          <a:chExt cx="0" cy="0"/>
        </a:xfrm>
      </p:grpSpPr>
      <p:sp>
        <p:nvSpPr>
          <p:cNvPr id="4" name="Gleichschenkliges Dreieck 3"/>
          <p:cNvSpPr>
            <a:spLocks noChangeAspect="1"/>
          </p:cNvSpPr>
          <p:nvPr/>
        </p:nvSpPr>
        <p:spPr>
          <a:xfrm rot="10800000">
            <a:off x="836613" y="1584325"/>
            <a:ext cx="215900" cy="107950"/>
          </a:xfrm>
          <a:prstGeom prst="triangle">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lnSpc>
                <a:spcPct val="120000"/>
              </a:lnSpc>
              <a:spcBef>
                <a:spcPts val="0"/>
              </a:spcBef>
              <a:spcAft>
                <a:spcPts val="0"/>
              </a:spcAft>
              <a:defRPr/>
            </a:pPr>
            <a:endParaRPr lang="de-DE">
              <a:solidFill>
                <a:schemeClr val="bg1"/>
              </a:solidFill>
            </a:endParaRPr>
          </a:p>
        </p:txBody>
      </p:sp>
      <p:pic>
        <p:nvPicPr>
          <p:cNvPr id="5" name="Picture 2" descr="Z:\HIHK\Öffentlichkeitsarbeit\Corporate Design\Grafik Hessen\Hessengrafik_Standort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775" y="1779588"/>
            <a:ext cx="2286000"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platzhalter 9"/>
          <p:cNvSpPr>
            <a:spLocks noGrp="1"/>
          </p:cNvSpPr>
          <p:nvPr>
            <p:ph type="body" idx="1"/>
          </p:nvPr>
        </p:nvSpPr>
        <p:spPr>
          <a:xfrm>
            <a:off x="450763" y="1065725"/>
            <a:ext cx="8235950" cy="522850"/>
          </a:xfrm>
          <a:solidFill>
            <a:srgbClr val="002060"/>
          </a:solidFill>
        </p:spPr>
        <p:txBody>
          <a:bodyPr>
            <a:normAutofit/>
          </a:bodyPr>
          <a:lstStyle>
            <a:lvl1pPr marL="0" indent="0">
              <a:lnSpc>
                <a:spcPct val="120000"/>
              </a:lnSpc>
              <a:buNone/>
              <a:defRPr sz="1800" b="1">
                <a:solidFill>
                  <a:schemeClr val="bg1"/>
                </a:solidFill>
                <a:latin typeface="Arial"/>
                <a:cs typeface="Arial"/>
              </a:defRPr>
            </a:lvl1pPr>
          </a:lstStyle>
          <a:p>
            <a:pPr lvl="0"/>
            <a:r>
              <a:rPr lang="de-DE"/>
              <a:t>Textmasterformat bearbeiten</a:t>
            </a:r>
          </a:p>
        </p:txBody>
      </p:sp>
      <p:sp>
        <p:nvSpPr>
          <p:cNvPr id="11" name="Titelplatzhalter 1"/>
          <p:cNvSpPr>
            <a:spLocks noGrp="1"/>
          </p:cNvSpPr>
          <p:nvPr>
            <p:ph type="title"/>
          </p:nvPr>
        </p:nvSpPr>
        <p:spPr>
          <a:xfrm>
            <a:off x="457200" y="164204"/>
            <a:ext cx="7007797" cy="582380"/>
          </a:xfrm>
          <a:prstGeom prst="rect">
            <a:avLst/>
          </a:prstGeom>
        </p:spPr>
        <p:txBody>
          <a:bodyPr vert="horz" lIns="91440" tIns="45720" rIns="91440" bIns="45720" rtlCol="0" anchor="ctr">
            <a:normAutofit/>
          </a:bodyPr>
          <a:lstStyle>
            <a:lvl1pPr algn="l">
              <a:defRPr sz="1600">
                <a:solidFill>
                  <a:schemeClr val="tx1"/>
                </a:solidFill>
                <a:latin typeface="Arial" panose="020B0604020202020204" pitchFamily="34" charset="0"/>
                <a:cs typeface="Arial" panose="020B0604020202020204" pitchFamily="34" charset="0"/>
              </a:defRPr>
            </a:lvl1pPr>
          </a:lstStyle>
          <a:p>
            <a:r>
              <a:rPr lang="de-DE"/>
              <a:t>Titelmasterformat durch Klicken bearbeiten</a:t>
            </a:r>
            <a:endParaRPr lang="de-DE" dirty="0"/>
          </a:p>
        </p:txBody>
      </p:sp>
      <p:sp>
        <p:nvSpPr>
          <p:cNvPr id="6" name="Fußzeilenplatzhalter 4"/>
          <p:cNvSpPr>
            <a:spLocks noGrp="1"/>
          </p:cNvSpPr>
          <p:nvPr>
            <p:ph type="ftr" sz="quarter" idx="10"/>
          </p:nvPr>
        </p:nvSpPr>
        <p:spPr/>
        <p:txBody>
          <a:bodyPr/>
          <a:lstStyle>
            <a:lvl1pPr>
              <a:defRPr/>
            </a:lvl1pPr>
          </a:lstStyle>
          <a:p>
            <a:pPr>
              <a:defRPr/>
            </a:pPr>
            <a:endParaRPr lang="de-DE"/>
          </a:p>
        </p:txBody>
      </p:sp>
      <p:sp>
        <p:nvSpPr>
          <p:cNvPr id="8" name="Foliennummernplatzhalter 5"/>
          <p:cNvSpPr>
            <a:spLocks noGrp="1"/>
          </p:cNvSpPr>
          <p:nvPr>
            <p:ph type="sldNum" sz="quarter" idx="11"/>
          </p:nvPr>
        </p:nvSpPr>
        <p:spPr/>
        <p:txBody>
          <a:bodyPr/>
          <a:lstStyle>
            <a:lvl1pPr>
              <a:defRPr/>
            </a:lvl1pPr>
          </a:lstStyle>
          <a:p>
            <a:pPr>
              <a:defRPr/>
            </a:pPr>
            <a:fld id="{1E0DAF08-1846-40C6-8E0A-3F55C1F2A01B}" type="slidenum">
              <a:rPr lang="de-DE" altLang="de-DE"/>
              <a:pPr>
                <a:defRPr/>
              </a:pPr>
              <a:t>‹Nr.›</a:t>
            </a:fld>
            <a:endParaRPr lang="de-DE" altLang="de-DE"/>
          </a:p>
        </p:txBody>
      </p:sp>
    </p:spTree>
    <p:extLst>
      <p:ext uri="{BB962C8B-B14F-4D97-AF65-F5344CB8AC3E}">
        <p14:creationId xmlns:p14="http://schemas.microsoft.com/office/powerpoint/2010/main" val="946475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Titel und Inhalt">
    <p:spTree>
      <p:nvGrpSpPr>
        <p:cNvPr id="1" name=""/>
        <p:cNvGrpSpPr/>
        <p:nvPr/>
      </p:nvGrpSpPr>
      <p:grpSpPr>
        <a:xfrm>
          <a:off x="0" y="0"/>
          <a:ext cx="0" cy="0"/>
          <a:chOff x="0" y="0"/>
          <a:chExt cx="0" cy="0"/>
        </a:xfrm>
      </p:grpSpPr>
      <p:sp>
        <p:nvSpPr>
          <p:cNvPr id="8" name="Textplatzhalter 9"/>
          <p:cNvSpPr>
            <a:spLocks noGrp="1"/>
          </p:cNvSpPr>
          <p:nvPr>
            <p:ph type="body" sz="quarter" idx="18"/>
          </p:nvPr>
        </p:nvSpPr>
        <p:spPr>
          <a:xfrm>
            <a:off x="460201" y="1059582"/>
            <a:ext cx="8223251" cy="3528393"/>
          </a:xfrm>
          <a:solidFill>
            <a:schemeClr val="bg1"/>
          </a:solidFill>
        </p:spPr>
        <p:txBody>
          <a:bodyPr anchor="ctr">
            <a:normAutofit/>
          </a:bodyPr>
          <a:lstStyle>
            <a:lvl1pPr marL="109350" indent="0">
              <a:lnSpc>
                <a:spcPct val="120000"/>
              </a:lnSpc>
              <a:buClr>
                <a:srgbClr val="009DD1"/>
              </a:buClr>
              <a:buFont typeface="+mj-lt"/>
              <a:buNone/>
              <a:defRPr sz="3200" b="1">
                <a:solidFill>
                  <a:srgbClr val="009DD1"/>
                </a:solidFill>
                <a:latin typeface="Arial" panose="020B0604020202020204" pitchFamily="34" charset="0"/>
                <a:cs typeface="Arial" panose="020B0604020202020204" pitchFamily="34" charset="0"/>
              </a:defRPr>
            </a:lvl1pPr>
            <a:lvl2pPr>
              <a:defRPr/>
            </a:lvl2pPr>
            <a:lvl3pPr>
              <a:defRPr/>
            </a:lvl3pPr>
            <a:lvl4pPr>
              <a:defRPr/>
            </a:lvl4pPr>
            <a:lvl5pPr>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Datumsplatzhalter 3"/>
          <p:cNvSpPr>
            <a:spLocks noGrp="1"/>
          </p:cNvSpPr>
          <p:nvPr>
            <p:ph type="dt" sz="half" idx="19"/>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4" name="Fußzeilenplatzhalter 4"/>
          <p:cNvSpPr>
            <a:spLocks noGrp="1"/>
          </p:cNvSpPr>
          <p:nvPr>
            <p:ph type="ftr" sz="quarter" idx="20"/>
          </p:nvPr>
        </p:nvSpPr>
        <p:spPr/>
        <p:txBody>
          <a:bodyPr/>
          <a:lstStyle>
            <a:lvl1pPr>
              <a:defRPr/>
            </a:lvl1pPr>
          </a:lstStyle>
          <a:p>
            <a:pPr>
              <a:defRPr/>
            </a:pPr>
            <a:endParaRPr lang="de-DE"/>
          </a:p>
        </p:txBody>
      </p:sp>
      <p:sp>
        <p:nvSpPr>
          <p:cNvPr id="5" name="Foliennummernplatzhalter 5"/>
          <p:cNvSpPr>
            <a:spLocks noGrp="1"/>
          </p:cNvSpPr>
          <p:nvPr>
            <p:ph type="sldNum" sz="quarter" idx="21"/>
          </p:nvPr>
        </p:nvSpPr>
        <p:spPr/>
        <p:txBody>
          <a:bodyPr/>
          <a:lstStyle>
            <a:lvl1pPr>
              <a:defRPr/>
            </a:lvl1pPr>
          </a:lstStyle>
          <a:p>
            <a:pPr>
              <a:defRPr/>
            </a:pPr>
            <a:fld id="{0FBB5DAE-8909-43A8-8976-92B7EB84B223}" type="slidenum">
              <a:rPr lang="de-DE" altLang="de-DE"/>
              <a:pPr>
                <a:defRPr/>
              </a:pPr>
              <a:t>‹Nr.›</a:t>
            </a:fld>
            <a:endParaRPr lang="de-DE" altLang="de-DE"/>
          </a:p>
        </p:txBody>
      </p:sp>
    </p:spTree>
    <p:extLst>
      <p:ext uri="{BB962C8B-B14F-4D97-AF65-F5344CB8AC3E}">
        <p14:creationId xmlns:p14="http://schemas.microsoft.com/office/powerpoint/2010/main" val="490766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9" name="Textplatzhalter 9"/>
          <p:cNvSpPr>
            <a:spLocks noGrp="1"/>
          </p:cNvSpPr>
          <p:nvPr>
            <p:ph type="body" idx="1"/>
          </p:nvPr>
        </p:nvSpPr>
        <p:spPr>
          <a:xfrm>
            <a:off x="461962" y="1059582"/>
            <a:ext cx="8223250" cy="3456384"/>
          </a:xfrm>
          <a:noFill/>
          <a:ln>
            <a:noFill/>
          </a:ln>
        </p:spPr>
        <p:txBody>
          <a:bodyPr lIns="360000" rIns="360000" anchor="ctr">
            <a:noAutofit/>
          </a:bodyPr>
          <a:lstStyle>
            <a:lvl1pPr marL="0" indent="0">
              <a:lnSpc>
                <a:spcPct val="100000"/>
              </a:lnSpc>
              <a:buNone/>
              <a:defRPr sz="3200" b="1" baseline="0">
                <a:ln>
                  <a:noFill/>
                </a:ln>
                <a:solidFill>
                  <a:srgbClr val="009DD1"/>
                </a:solidFill>
                <a:latin typeface="Arial"/>
                <a:cs typeface="Arial"/>
              </a:defRPr>
            </a:lvl1pPr>
          </a:lstStyle>
          <a:p>
            <a:pPr lvl="0"/>
            <a:r>
              <a:rPr lang="de-DE"/>
              <a:t>Textmasterformat bearbeiten</a:t>
            </a:r>
          </a:p>
        </p:txBody>
      </p:sp>
      <p:sp>
        <p:nvSpPr>
          <p:cNvPr id="3" name="Datumsplatzhalter 4"/>
          <p:cNvSpPr>
            <a:spLocks noGrp="1"/>
          </p:cNvSpPr>
          <p:nvPr>
            <p:ph type="dt" sz="half" idx="10"/>
          </p:nvPr>
        </p:nvSpPr>
        <p:spPr/>
        <p:txBody>
          <a:bodyPr rtlCol="0"/>
          <a:lstStyle>
            <a:lvl1pPr fontAlgn="auto">
              <a:spcBef>
                <a:spcPts val="0"/>
              </a:spcBef>
              <a:spcAft>
                <a:spcPts val="0"/>
              </a:spcAft>
              <a:defRPr>
                <a:latin typeface="+mn-lt"/>
                <a:ea typeface="+mn-ea"/>
              </a:defRPr>
            </a:lvl1pPr>
          </a:lstStyle>
          <a:p>
            <a:pPr>
              <a:defRPr/>
            </a:pPr>
            <a:r>
              <a:rPr lang="de-DE"/>
              <a:t>Datum</a:t>
            </a:r>
          </a:p>
        </p:txBody>
      </p:sp>
      <p:sp>
        <p:nvSpPr>
          <p:cNvPr id="4" name="Fußzeilenplatzhalter 5"/>
          <p:cNvSpPr>
            <a:spLocks noGrp="1"/>
          </p:cNvSpPr>
          <p:nvPr>
            <p:ph type="ftr" sz="quarter" idx="11"/>
          </p:nvPr>
        </p:nvSpPr>
        <p:spPr>
          <a:xfrm>
            <a:off x="3109913" y="4760913"/>
            <a:ext cx="2895600" cy="273050"/>
          </a:xfrm>
        </p:spPr>
        <p:txBody>
          <a:bodyPr/>
          <a:lstStyle>
            <a:lvl1pPr>
              <a:defRPr/>
            </a:lvl1pPr>
          </a:lstStyle>
          <a:p>
            <a:pPr>
              <a:defRPr/>
            </a:pPr>
            <a:endParaRPr lang="de-DE"/>
          </a:p>
        </p:txBody>
      </p:sp>
      <p:sp>
        <p:nvSpPr>
          <p:cNvPr id="5" name="Foliennummernplatzhalter 6"/>
          <p:cNvSpPr>
            <a:spLocks noGrp="1"/>
          </p:cNvSpPr>
          <p:nvPr>
            <p:ph type="sldNum" sz="quarter" idx="12"/>
          </p:nvPr>
        </p:nvSpPr>
        <p:spPr/>
        <p:txBody>
          <a:bodyPr/>
          <a:lstStyle>
            <a:lvl1pPr>
              <a:defRPr/>
            </a:lvl1pPr>
          </a:lstStyle>
          <a:p>
            <a:pPr>
              <a:defRPr/>
            </a:pPr>
            <a:fld id="{FC850CC7-48F2-43FD-B61B-9C221E19DEE0}" type="slidenum">
              <a:rPr lang="de-DE" altLang="de-DE"/>
              <a:pPr>
                <a:defRPr/>
              </a:pPr>
              <a:t>‹Nr.›</a:t>
            </a:fld>
            <a:endParaRPr lang="de-DE" altLang="de-DE"/>
          </a:p>
        </p:txBody>
      </p:sp>
    </p:spTree>
    <p:extLst>
      <p:ext uri="{BB962C8B-B14F-4D97-AF65-F5344CB8AC3E}">
        <p14:creationId xmlns:p14="http://schemas.microsoft.com/office/powerpoint/2010/main" val="4222573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5" Type="http://schemas.openxmlformats.org/officeDocument/2006/relationships/image" Target="../media/image1.emf"/><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theme" Target="../theme/theme2.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slideLayout" Target="../slideLayouts/slideLayout46.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platzhalt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4" name="Datumsplatzhalter 3"/>
          <p:cNvSpPr>
            <a:spLocks noGrp="1"/>
          </p:cNvSpPr>
          <p:nvPr>
            <p:ph type="dt" sz="half" idx="2"/>
          </p:nvPr>
        </p:nvSpPr>
        <p:spPr>
          <a:xfrm>
            <a:off x="457200" y="4767263"/>
            <a:ext cx="2133600" cy="274637"/>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cs typeface="+mn-cs"/>
              </a:defRPr>
            </a:lvl1pPr>
          </a:lstStyle>
          <a:p>
            <a:pPr>
              <a:defRPr/>
            </a:pPr>
            <a:r>
              <a:rPr lang="de-DE" altLang="de-DE"/>
              <a:t>© WifOR 2019</a:t>
            </a:r>
          </a:p>
        </p:txBody>
      </p:sp>
      <p:sp>
        <p:nvSpPr>
          <p:cNvPr id="5" name="Fußzeilenplatzhalt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solidFill>
                <a:latin typeface="+mn-lt"/>
                <a:ea typeface="+mn-ea"/>
                <a:cs typeface="+mn-cs"/>
              </a:defRPr>
            </a:lvl1pPr>
          </a:lstStyle>
          <a:p>
            <a:pPr>
              <a:defRPr/>
            </a:pPr>
            <a:r>
              <a:rPr lang="de-DE"/>
              <a:t>IHK Frisch- und Abwassermonitor 2019 </a:t>
            </a:r>
            <a:endParaRPr lang="en-US"/>
          </a:p>
        </p:txBody>
      </p:sp>
      <p:sp>
        <p:nvSpPr>
          <p:cNvPr id="6" name="Foliennummernplatzhalter 5"/>
          <p:cNvSpPr>
            <a:spLocks noGrp="1"/>
          </p:cNvSpPr>
          <p:nvPr>
            <p:ph type="sldNum" sz="quarter" idx="4"/>
          </p:nvPr>
        </p:nvSpPr>
        <p:spPr>
          <a:xfrm>
            <a:off x="6553200" y="4767263"/>
            <a:ext cx="2133600" cy="274637"/>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cs typeface="Arial" panose="020B0604020202020204" pitchFamily="34" charset="0"/>
              </a:defRPr>
            </a:lvl1pPr>
          </a:lstStyle>
          <a:p>
            <a:pPr>
              <a:defRPr/>
            </a:pPr>
            <a:fld id="{CE7A1141-D3D3-43BA-8BE5-B6BDACC59127}" type="slidenum">
              <a:rPr lang="de-DE" altLang="de-DE"/>
              <a:pPr>
                <a:defRPr/>
              </a:pPr>
              <a:t>‹Nr.›</a:t>
            </a:fld>
            <a:endParaRPr lang="de-DE" altLang="de-DE"/>
          </a:p>
        </p:txBody>
      </p:sp>
      <p:sp>
        <p:nvSpPr>
          <p:cNvPr id="1030" name="Textfeld 8"/>
          <p:cNvSpPr txBox="1">
            <a:spLocks noChangeArrowheads="1"/>
          </p:cNvSpPr>
          <p:nvPr/>
        </p:nvSpPr>
        <p:spPr bwMode="auto">
          <a:xfrm>
            <a:off x="0" y="0"/>
            <a:ext cx="9144000" cy="900113"/>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defRPr/>
            </a:pPr>
            <a:endParaRPr lang="de-DE" altLang="de-DE" sz="4000">
              <a:solidFill>
                <a:srgbClr val="333333"/>
              </a:solidFill>
              <a:latin typeface="Arial" charset="0"/>
              <a:ea typeface="+mn-ea"/>
              <a:cs typeface="Arial" charset="0"/>
            </a:endParaRPr>
          </a:p>
        </p:txBody>
      </p:sp>
      <p:pic>
        <p:nvPicPr>
          <p:cNvPr id="1031" name="Grafik 9"/>
          <p:cNvPicPr>
            <a:picLocks noChangeAspect="1"/>
          </p:cNvPicPr>
          <p:nvPr/>
        </p:nvPicPr>
        <p:blipFill>
          <a:blip r:embed="rId25">
            <a:extLst>
              <a:ext uri="{28A0092B-C50C-407E-A947-70E740481C1C}">
                <a14:useLocalDpi xmlns:a14="http://schemas.microsoft.com/office/drawing/2010/main" val="0"/>
              </a:ext>
            </a:extLst>
          </a:blip>
          <a:srcRect l="-2" r="49396"/>
          <a:stretch>
            <a:fillRect/>
          </a:stretch>
        </p:blipFill>
        <p:spPr bwMode="auto">
          <a:xfrm>
            <a:off x="7559675" y="158750"/>
            <a:ext cx="11191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592" r:id="rId1"/>
    <p:sldLayoutId id="2147487593" r:id="rId2"/>
    <p:sldLayoutId id="2147487594" r:id="rId3"/>
    <p:sldLayoutId id="2147487595" r:id="rId4"/>
    <p:sldLayoutId id="2147487596" r:id="rId5"/>
    <p:sldLayoutId id="2147487597" r:id="rId6"/>
    <p:sldLayoutId id="2147487598" r:id="rId7"/>
    <p:sldLayoutId id="2147487599" r:id="rId8"/>
    <p:sldLayoutId id="2147487600" r:id="rId9"/>
    <p:sldLayoutId id="2147487601" r:id="rId10"/>
    <p:sldLayoutId id="2147487602" r:id="rId11"/>
    <p:sldLayoutId id="2147487603" r:id="rId12"/>
    <p:sldLayoutId id="2147487604" r:id="rId13"/>
    <p:sldLayoutId id="2147487605" r:id="rId14"/>
    <p:sldLayoutId id="2147487606" r:id="rId15"/>
    <p:sldLayoutId id="2147487607" r:id="rId16"/>
    <p:sldLayoutId id="2147487608" r:id="rId17"/>
    <p:sldLayoutId id="2147487609" r:id="rId18"/>
    <p:sldLayoutId id="2147487610" r:id="rId19"/>
    <p:sldLayoutId id="2147487611" r:id="rId20"/>
    <p:sldLayoutId id="2147487612" r:id="rId21"/>
    <p:sldLayoutId id="2147487613" r:id="rId22"/>
    <p:sldLayoutId id="2147487614" r:id="rId23"/>
  </p:sldLayoutIdLst>
  <p:hf hdr="0"/>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ＭＳ Ｐゴシック"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extplatzhalt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4" name="Datumsplatzhalt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solidFill>
                <a:latin typeface="+mn-lt"/>
                <a:ea typeface="+mn-ea"/>
                <a:cs typeface="+mn-cs"/>
              </a:defRPr>
            </a:lvl1pPr>
          </a:lstStyle>
          <a:p>
            <a:pPr>
              <a:defRPr/>
            </a:pPr>
            <a:r>
              <a:rPr lang="de-DE"/>
              <a:t>Datum</a:t>
            </a:r>
          </a:p>
        </p:txBody>
      </p:sp>
      <p:sp>
        <p:nvSpPr>
          <p:cNvPr id="5" name="Fußzeilenplatzhalt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solidFill>
                <a:latin typeface="+mn-lt"/>
                <a:ea typeface="+mn-ea"/>
                <a:cs typeface="+mn-cs"/>
              </a:defRPr>
            </a:lvl1pPr>
          </a:lstStyle>
          <a:p>
            <a:pPr>
              <a:defRPr/>
            </a:pPr>
            <a:endParaRPr lang="de-DE"/>
          </a:p>
        </p:txBody>
      </p:sp>
      <p:sp>
        <p:nvSpPr>
          <p:cNvPr id="6" name="Foliennummernplatzhalter 5"/>
          <p:cNvSpPr>
            <a:spLocks noGrp="1"/>
          </p:cNvSpPr>
          <p:nvPr>
            <p:ph type="sldNum" sz="quarter" idx="4"/>
          </p:nvPr>
        </p:nvSpPr>
        <p:spPr>
          <a:xfrm>
            <a:off x="6553200" y="4767263"/>
            <a:ext cx="2133600" cy="274637"/>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000000"/>
                </a:solidFill>
                <a:cs typeface="Arial" panose="020B0604020202020204" pitchFamily="34" charset="0"/>
              </a:defRPr>
            </a:lvl1pPr>
          </a:lstStyle>
          <a:p>
            <a:pPr>
              <a:defRPr/>
            </a:pPr>
            <a:fld id="{279AABF0-6B60-4EDA-A107-5CA0D28E9A32}" type="slidenum">
              <a:rPr lang="de-DE" altLang="de-DE"/>
              <a:pPr>
                <a:defRPr/>
              </a:pPr>
              <a:t>‹Nr.›</a:t>
            </a:fld>
            <a:endParaRPr lang="de-DE" altLang="de-DE"/>
          </a:p>
        </p:txBody>
      </p:sp>
      <p:sp>
        <p:nvSpPr>
          <p:cNvPr id="2054" name="Textfeld 8"/>
          <p:cNvSpPr txBox="1">
            <a:spLocks noChangeArrowheads="1"/>
          </p:cNvSpPr>
          <p:nvPr/>
        </p:nvSpPr>
        <p:spPr bwMode="auto">
          <a:xfrm>
            <a:off x="0" y="0"/>
            <a:ext cx="9144000" cy="900113"/>
          </a:xfrm>
          <a:prstGeom prst="rect">
            <a:avLst/>
          </a:prstGeom>
          <a:solidFill>
            <a:srgbClr val="F0F0F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eaLnBrk="1" hangingPunct="1">
              <a:defRPr/>
            </a:pPr>
            <a:endParaRPr lang="de-DE" altLang="de-DE" sz="4000">
              <a:solidFill>
                <a:srgbClr val="333333"/>
              </a:solidFill>
              <a:latin typeface="Arial" charset="0"/>
              <a:ea typeface="+mn-ea"/>
              <a:cs typeface="Arial" charset="0"/>
            </a:endParaRPr>
          </a:p>
        </p:txBody>
      </p:sp>
      <p:pic>
        <p:nvPicPr>
          <p:cNvPr id="2055" name="Grafik 9"/>
          <p:cNvPicPr>
            <a:picLocks noChangeAspect="1"/>
          </p:cNvPicPr>
          <p:nvPr/>
        </p:nvPicPr>
        <p:blipFill>
          <a:blip r:embed="rId25">
            <a:extLst>
              <a:ext uri="{28A0092B-C50C-407E-A947-70E740481C1C}">
                <a14:useLocalDpi xmlns:a14="http://schemas.microsoft.com/office/drawing/2010/main" val="0"/>
              </a:ext>
            </a:extLst>
          </a:blip>
          <a:srcRect/>
          <a:stretch>
            <a:fillRect/>
          </a:stretch>
        </p:blipFill>
        <p:spPr bwMode="auto">
          <a:xfrm>
            <a:off x="6480175" y="147638"/>
            <a:ext cx="22098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615" r:id="rId1"/>
    <p:sldLayoutId id="2147487616" r:id="rId2"/>
    <p:sldLayoutId id="2147487617" r:id="rId3"/>
    <p:sldLayoutId id="2147487618" r:id="rId4"/>
    <p:sldLayoutId id="2147487619" r:id="rId5"/>
    <p:sldLayoutId id="2147487620" r:id="rId6"/>
    <p:sldLayoutId id="2147487621" r:id="rId7"/>
    <p:sldLayoutId id="2147487591" r:id="rId8"/>
    <p:sldLayoutId id="2147487622" r:id="rId9"/>
    <p:sldLayoutId id="2147487623" r:id="rId10"/>
    <p:sldLayoutId id="2147487624" r:id="rId11"/>
    <p:sldLayoutId id="2147487625" r:id="rId12"/>
    <p:sldLayoutId id="2147487626" r:id="rId13"/>
    <p:sldLayoutId id="2147487627" r:id="rId14"/>
    <p:sldLayoutId id="2147487628" r:id="rId15"/>
    <p:sldLayoutId id="2147487629" r:id="rId16"/>
    <p:sldLayoutId id="2147487630" r:id="rId17"/>
    <p:sldLayoutId id="2147487631" r:id="rId18"/>
    <p:sldLayoutId id="2147487632" r:id="rId19"/>
    <p:sldLayoutId id="2147487633" r:id="rId20"/>
    <p:sldLayoutId id="2147487634" r:id="rId21"/>
    <p:sldLayoutId id="2147487635" r:id="rId22"/>
    <p:sldLayoutId id="2147487636" r:id="rId23"/>
  </p:sldLayoutIdLst>
  <p:hf hdr="0"/>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ＭＳ Ｐゴシック"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35.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35.xml"/><Relationship Id="rId4" Type="http://schemas.openxmlformats.org/officeDocument/2006/relationships/chart" Target="../charts/char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35.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35.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3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29000"/>
          </a:schemeClr>
        </a:solidFill>
        <a:effectLst/>
      </p:bgPr>
    </p:bg>
    <p:spTree>
      <p:nvGrpSpPr>
        <p:cNvPr id="1" name=""/>
        <p:cNvGrpSpPr/>
        <p:nvPr/>
      </p:nvGrpSpPr>
      <p:grpSpPr>
        <a:xfrm>
          <a:off x="0" y="0"/>
          <a:ext cx="0" cy="0"/>
          <a:chOff x="0" y="0"/>
          <a:chExt cx="0" cy="0"/>
        </a:xfrm>
      </p:grpSpPr>
      <p:pic>
        <p:nvPicPr>
          <p:cNvPr id="2" name="Grafik 1"/>
          <p:cNvPicPr>
            <a:picLocks noChangeAspect="1"/>
          </p:cNvPicPr>
          <p:nvPr/>
        </p:nvPicPr>
        <p:blipFill rotWithShape="1">
          <a:blip r:embed="rId3" cstate="print">
            <a:extLst>
              <a:ext uri="{28A0092B-C50C-407E-A947-70E740481C1C}">
                <a14:useLocalDpi xmlns:a14="http://schemas.microsoft.com/office/drawing/2010/main" val="0"/>
              </a:ext>
            </a:extLst>
          </a:blip>
          <a:srcRect b="12195"/>
          <a:stretch/>
        </p:blipFill>
        <p:spPr>
          <a:xfrm>
            <a:off x="-36512" y="-1676722"/>
            <a:ext cx="9180512" cy="5184576"/>
          </a:xfrm>
          <a:prstGeom prst="rect">
            <a:avLst/>
          </a:prstGeom>
        </p:spPr>
      </p:pic>
      <p:sp>
        <p:nvSpPr>
          <p:cNvPr id="50179" name="Textplatzhalter 2"/>
          <p:cNvSpPr>
            <a:spLocks noGrp="1"/>
          </p:cNvSpPr>
          <p:nvPr>
            <p:ph type="body" sz="quarter" idx="11"/>
          </p:nvPr>
        </p:nvSpPr>
        <p:spPr>
          <a:xfrm>
            <a:off x="4356100" y="3513138"/>
            <a:ext cx="4787900" cy="498475"/>
          </a:xfrm>
        </p:spPr>
        <p:txBody>
          <a:bodyPr>
            <a:normAutofit fontScale="70000" lnSpcReduction="20000"/>
          </a:bodyPr>
          <a:lstStyle/>
          <a:p>
            <a:pPr eaLnBrk="1" hangingPunct="1">
              <a:lnSpc>
                <a:spcPct val="120000"/>
              </a:lnSpc>
              <a:buFont typeface="Arial" charset="0"/>
              <a:buNone/>
              <a:defRPr/>
            </a:pPr>
            <a:r>
              <a:rPr lang="de-DE" b="1" dirty="0">
                <a:latin typeface="Segoe UI" panose="020B0502040204020203" pitchFamily="34" charset="0"/>
                <a:ea typeface="ＭＳ Ｐゴシック" charset="0"/>
                <a:cs typeface="Segoe UI" panose="020B0502040204020203" pitchFamily="34" charset="0"/>
              </a:rPr>
              <a:t>Veränderungen der Hebesätze der Grundsteuer B und der Gewerbesteuer im Jahr 2025</a:t>
            </a:r>
          </a:p>
        </p:txBody>
      </p:sp>
      <p:sp>
        <p:nvSpPr>
          <p:cNvPr id="51204" name="Textplatzhalter 3"/>
          <p:cNvSpPr>
            <a:spLocks noGrp="1"/>
          </p:cNvSpPr>
          <p:nvPr>
            <p:ph type="body" sz="quarter" idx="14"/>
          </p:nvPr>
        </p:nvSpPr>
        <p:spPr>
          <a:xfrm>
            <a:off x="4260850" y="2246313"/>
            <a:ext cx="4883150" cy="1268412"/>
          </a:xfrm>
        </p:spPr>
        <p:txBody>
          <a:bodyPr/>
          <a:lstStyle/>
          <a:p>
            <a:pPr eaLnBrk="1" hangingPunct="1"/>
            <a:r>
              <a:rPr lang="de-DE" altLang="de-DE" dirty="0">
                <a:latin typeface="Segoe UI" panose="020B0502040204020203" pitchFamily="34" charset="0"/>
                <a:cs typeface="Segoe UI" panose="020B0502040204020203" pitchFamily="34" charset="0"/>
              </a:rPr>
              <a:t>Hebesatz-Monitor Hessen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9136E-C80C-8A4D-7C50-EFD7A24D4EF0}"/>
            </a:ext>
          </a:extLst>
        </p:cNvPr>
        <p:cNvGrpSpPr/>
        <p:nvPr/>
      </p:nvGrpSpPr>
      <p:grpSpPr>
        <a:xfrm>
          <a:off x="0" y="0"/>
          <a:ext cx="0" cy="0"/>
          <a:chOff x="0" y="0"/>
          <a:chExt cx="0" cy="0"/>
        </a:xfrm>
      </p:grpSpPr>
      <p:sp>
        <p:nvSpPr>
          <p:cNvPr id="63490" name="Textplatzhalter 1">
            <a:extLst>
              <a:ext uri="{FF2B5EF4-FFF2-40B4-BE49-F238E27FC236}">
                <a16:creationId xmlns:a16="http://schemas.microsoft.com/office/drawing/2014/main" id="{30858F11-2819-5282-2DFA-B1D83EF072A9}"/>
              </a:ext>
            </a:extLst>
          </p:cNvPr>
          <p:cNvSpPr>
            <a:spLocks noGrp="1"/>
          </p:cNvSpPr>
          <p:nvPr>
            <p:ph type="body" idx="1"/>
          </p:nvPr>
        </p:nvSpPr>
        <p:spPr>
          <a:xfrm>
            <a:off x="450850" y="1065213"/>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Gemeinden von 5.000 bis 10.000 Einwohner </a:t>
            </a:r>
            <a:r>
              <a:rPr lang="de-DE" altLang="de-DE" dirty="0">
                <a:latin typeface="Arial" panose="020B0604020202020204" pitchFamily="34" charset="0"/>
                <a:cs typeface="Arial" panose="020B0604020202020204" pitchFamily="34" charset="0"/>
              </a:rPr>
              <a:t>	</a:t>
            </a:r>
            <a:r>
              <a:rPr lang="de-DE" altLang="de-DE" b="0" dirty="0">
                <a:latin typeface="Arial" panose="020B0604020202020204" pitchFamily="34" charset="0"/>
                <a:cs typeface="Arial" panose="020B0604020202020204" pitchFamily="34" charset="0"/>
              </a:rPr>
              <a:t> </a:t>
            </a:r>
          </a:p>
        </p:txBody>
      </p:sp>
      <p:sp>
        <p:nvSpPr>
          <p:cNvPr id="63491" name="Titel 4">
            <a:extLst>
              <a:ext uri="{FF2B5EF4-FFF2-40B4-BE49-F238E27FC236}">
                <a16:creationId xmlns:a16="http://schemas.microsoft.com/office/drawing/2014/main" id="{BA877FCB-DFA4-31CC-194E-65C246606C23}"/>
              </a:ext>
            </a:extLst>
          </p:cNvPr>
          <p:cNvSpPr>
            <a:spLocks noGrp="1"/>
          </p:cNvSpPr>
          <p:nvPr>
            <p:ph type="title"/>
          </p:nvPr>
        </p:nvSpPr>
        <p:spPr bwMode="auto">
          <a:xfrm>
            <a:off x="457200" y="158172"/>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63492" name="Foliennummernplatzhalter 3">
            <a:extLst>
              <a:ext uri="{FF2B5EF4-FFF2-40B4-BE49-F238E27FC236}">
                <a16:creationId xmlns:a16="http://schemas.microsoft.com/office/drawing/2014/main" id="{1BC8382A-51D0-9D1C-B90A-5BB56FCD203C}"/>
              </a:ext>
            </a:extLst>
          </p:cNvPr>
          <p:cNvSpPr>
            <a:spLocks noGrp="1"/>
          </p:cNvSpPr>
          <p:nvPr>
            <p:ph type="sldNum" sz="quarter" idx="21"/>
          </p:nvPr>
        </p:nvSpPr>
        <p:spPr bwMode="auto">
          <a:xfrm>
            <a:off x="5819775" y="4802188"/>
            <a:ext cx="28670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dirty="0">
                <a:latin typeface="Arial" panose="020B0604020202020204" pitchFamily="34" charset="0"/>
              </a:rPr>
              <a:t>| </a:t>
            </a:r>
            <a:fld id="{80904B99-A7C7-4361-B2BD-8E3EBAF5A774}" type="slidenum">
              <a:rPr lang="de-DE" altLang="de-DE" sz="800" smtClean="0">
                <a:latin typeface="Arial" panose="020B0604020202020204" pitchFamily="34" charset="0"/>
              </a:rPr>
              <a:pPr>
                <a:spcBef>
                  <a:spcPct val="0"/>
                </a:spcBef>
                <a:buFontTx/>
                <a:buNone/>
              </a:pPr>
              <a:t>10</a:t>
            </a:fld>
            <a:endParaRPr lang="de-DE" altLang="de-DE" sz="800" dirty="0">
              <a:latin typeface="Arial" panose="020B0604020202020204" pitchFamily="34" charset="0"/>
            </a:endParaRPr>
          </a:p>
        </p:txBody>
      </p:sp>
      <p:sp>
        <p:nvSpPr>
          <p:cNvPr id="63493" name="Textfeld 25">
            <a:extLst>
              <a:ext uri="{FF2B5EF4-FFF2-40B4-BE49-F238E27FC236}">
                <a16:creationId xmlns:a16="http://schemas.microsoft.com/office/drawing/2014/main" id="{BEEDE965-716B-BF3F-FBBA-8955FC668CC9}"/>
              </a:ext>
            </a:extLst>
          </p:cNvPr>
          <p:cNvSpPr txBox="1">
            <a:spLocks noChangeArrowheads="1"/>
          </p:cNvSpPr>
          <p:nvPr/>
        </p:nvSpPr>
        <p:spPr bwMode="auto">
          <a:xfrm>
            <a:off x="5167852" y="1768948"/>
            <a:ext cx="3466727" cy="1562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61" tIns="34231" rIns="68461" bIns="34231"/>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buFontTx/>
              <a:buNone/>
            </a:pPr>
            <a:r>
              <a:rPr lang="de-DE" altLang="de-DE" sz="1800" b="1" dirty="0">
                <a:solidFill>
                  <a:schemeClr val="bg1">
                    <a:lumMod val="75000"/>
                  </a:schemeClr>
                </a:solidFill>
                <a:latin typeface="Segoe UI" panose="020B0502040204020203" pitchFamily="34" charset="0"/>
                <a:cs typeface="Segoe UI" panose="020B0502040204020203" pitchFamily="34" charset="0"/>
              </a:rPr>
              <a:t>30</a:t>
            </a:r>
            <a:r>
              <a:rPr lang="de-DE" altLang="de-DE" sz="1800" b="1" dirty="0">
                <a:solidFill>
                  <a:srgbClr val="FF0000"/>
                </a:solidFill>
                <a:latin typeface="Segoe UI" panose="020B0502040204020203" pitchFamily="34" charset="0"/>
                <a:cs typeface="Segoe UI" panose="020B0502040204020203" pitchFamily="34" charset="0"/>
              </a:rPr>
              <a:t> </a:t>
            </a:r>
            <a:r>
              <a:rPr lang="de-DE" altLang="de-DE" sz="1800" b="1" dirty="0">
                <a:solidFill>
                  <a:srgbClr val="009ED4"/>
                </a:solidFill>
                <a:latin typeface="Segoe UI" panose="020B0502040204020203" pitchFamily="34" charset="0"/>
                <a:cs typeface="Segoe UI" panose="020B0502040204020203" pitchFamily="34" charset="0"/>
              </a:rPr>
              <a:t>von 130 </a:t>
            </a:r>
            <a:r>
              <a:rPr lang="de-DE" altLang="de-DE" sz="900" dirty="0">
                <a:solidFill>
                  <a:srgbClr val="009ED4"/>
                </a:solidFill>
                <a:latin typeface="Segoe UI" panose="020B0502040204020203" pitchFamily="34" charset="0"/>
                <a:cs typeface="Segoe UI" panose="020B0502040204020203" pitchFamily="34" charset="0"/>
              </a:rPr>
              <a:t>Gemeinden dieser Größenklasse sind der Hebesatz-Empfehlung für </a:t>
            </a:r>
            <a:r>
              <a:rPr lang="de-DE" altLang="de-DE" sz="900" b="1" dirty="0">
                <a:solidFill>
                  <a:srgbClr val="009ED4"/>
                </a:solidFill>
                <a:latin typeface="Segoe UI" panose="020B0502040204020203" pitchFamily="34" charset="0"/>
                <a:cs typeface="Segoe UI" panose="020B0502040204020203" pitchFamily="34" charset="0"/>
              </a:rPr>
              <a:t>Grundsteuer B </a:t>
            </a:r>
            <a:r>
              <a:rPr lang="de-DE" altLang="de-DE" sz="900" dirty="0">
                <a:solidFill>
                  <a:srgbClr val="009ED4"/>
                </a:solidFill>
                <a:latin typeface="Segoe UI" panose="020B0502040204020203" pitchFamily="34" charset="0"/>
                <a:cs typeface="Segoe UI" panose="020B0502040204020203" pitchFamily="34" charset="0"/>
              </a:rPr>
              <a:t>gefolgt*.</a:t>
            </a:r>
            <a:br>
              <a:rPr lang="de-DE" altLang="de-DE" sz="900" dirty="0">
                <a:solidFill>
                  <a:srgbClr val="009ED4"/>
                </a:solidFill>
                <a:latin typeface="Segoe UI" panose="020B0502040204020203" pitchFamily="34" charset="0"/>
                <a:cs typeface="Segoe UI" panose="020B0502040204020203" pitchFamily="34" charset="0"/>
              </a:rPr>
            </a:b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r>
              <a:rPr lang="de-DE" altLang="de-DE" sz="1800" b="1" dirty="0">
                <a:solidFill>
                  <a:srgbClr val="FF0000"/>
                </a:solidFill>
                <a:latin typeface="Segoe UI" panose="020B0502040204020203" pitchFamily="34" charset="0"/>
                <a:cs typeface="Segoe UI" panose="020B0502040204020203" pitchFamily="34" charset="0"/>
              </a:rPr>
              <a:t>95</a:t>
            </a:r>
            <a:r>
              <a:rPr lang="de-DE" altLang="de-DE" sz="1800" b="1" dirty="0">
                <a:solidFill>
                  <a:srgbClr val="009ED4"/>
                </a:solidFill>
                <a:latin typeface="Segoe UI" panose="020B0502040204020203" pitchFamily="34" charset="0"/>
                <a:cs typeface="Segoe UI" panose="020B0502040204020203" pitchFamily="34" charset="0"/>
              </a:rPr>
              <a:t> von 130 </a:t>
            </a:r>
            <a:r>
              <a:rPr lang="de-DE" altLang="de-DE" sz="900" dirty="0">
                <a:solidFill>
                  <a:srgbClr val="009ED4"/>
                </a:solidFill>
                <a:latin typeface="Segoe UI" panose="020B0502040204020203" pitchFamily="34" charset="0"/>
                <a:cs typeface="Segoe UI" panose="020B0502040204020203" pitchFamily="34" charset="0"/>
              </a:rPr>
              <a:t>Gemeinden dieser Größenklasse haben die Hebesatz-Empfehlung überschritten.</a:t>
            </a:r>
          </a:p>
          <a:p>
            <a:pPr algn="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r>
              <a:rPr lang="de-DE" altLang="de-DE" sz="1800" b="1" dirty="0">
                <a:solidFill>
                  <a:srgbClr val="76B82A"/>
                </a:solidFill>
                <a:latin typeface="Segoe UI" panose="020B0502040204020203" pitchFamily="34" charset="0"/>
                <a:cs typeface="Segoe UI" panose="020B0502040204020203" pitchFamily="34" charset="0"/>
              </a:rPr>
              <a:t>5</a:t>
            </a:r>
            <a:r>
              <a:rPr lang="de-DE" altLang="de-DE" sz="800" dirty="0">
                <a:solidFill>
                  <a:srgbClr val="009ED4"/>
                </a:solidFill>
                <a:latin typeface="Segoe UI" panose="020B0502040204020203" pitchFamily="34" charset="0"/>
                <a:cs typeface="Segoe UI" panose="020B0502040204020203" pitchFamily="34" charset="0"/>
              </a:rPr>
              <a:t>  </a:t>
            </a:r>
            <a:r>
              <a:rPr lang="de-DE" altLang="de-DE" sz="900" dirty="0">
                <a:solidFill>
                  <a:srgbClr val="009ED4"/>
                </a:solidFill>
                <a:latin typeface="Segoe UI" panose="020B0502040204020203" pitchFamily="34" charset="0"/>
                <a:cs typeface="Segoe UI" panose="020B0502040204020203" pitchFamily="34" charset="0"/>
              </a:rPr>
              <a:t>haben den Hebesatz niedriger als die Empfehlung festgesetzt.</a:t>
            </a:r>
          </a:p>
          <a:p>
            <a:pPr algn="ctr" eaLnBrk="1" hangingPunct="1">
              <a:spcBef>
                <a:spcPct val="0"/>
              </a:spcBef>
              <a:buFontTx/>
              <a:buNone/>
            </a:pPr>
            <a:endParaRPr lang="de-DE" altLang="de-DE" sz="2100" b="1" dirty="0">
              <a:solidFill>
                <a:srgbClr val="009ED4"/>
              </a:solidFill>
              <a:cs typeface="Arial" panose="020B0604020202020204" pitchFamily="34" charset="0"/>
            </a:endParaRPr>
          </a:p>
        </p:txBody>
      </p:sp>
      <p:sp>
        <p:nvSpPr>
          <p:cNvPr id="63495" name="Rechteck 37">
            <a:extLst>
              <a:ext uri="{FF2B5EF4-FFF2-40B4-BE49-F238E27FC236}">
                <a16:creationId xmlns:a16="http://schemas.microsoft.com/office/drawing/2014/main" id="{56335629-E824-C358-67FF-8FBB61DDE0F0}"/>
              </a:ext>
            </a:extLst>
          </p:cNvPr>
          <p:cNvSpPr>
            <a:spLocks noChangeArrowheads="1"/>
          </p:cNvSpPr>
          <p:nvPr/>
        </p:nvSpPr>
        <p:spPr bwMode="auto">
          <a:xfrm>
            <a:off x="0" y="110172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endParaRPr lang="de-DE" altLang="de-DE" sz="2400">
              <a:solidFill>
                <a:srgbClr val="009DD1"/>
              </a:solidFill>
              <a:cs typeface="Arial" panose="020B0604020202020204" pitchFamily="34" charset="0"/>
            </a:endParaRPr>
          </a:p>
        </p:txBody>
      </p:sp>
      <p:sp>
        <p:nvSpPr>
          <p:cNvPr id="63496" name="Rechteck 10">
            <a:extLst>
              <a:ext uri="{FF2B5EF4-FFF2-40B4-BE49-F238E27FC236}">
                <a16:creationId xmlns:a16="http://schemas.microsoft.com/office/drawing/2014/main" id="{BA3385EB-EC67-9F27-EBF9-F425D4406CC0}"/>
              </a:ext>
            </a:extLst>
          </p:cNvPr>
          <p:cNvSpPr>
            <a:spLocks noChangeArrowheads="1"/>
          </p:cNvSpPr>
          <p:nvPr/>
        </p:nvSpPr>
        <p:spPr bwMode="auto">
          <a:xfrm>
            <a:off x="5109676" y="3527673"/>
            <a:ext cx="3309274" cy="161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1800" b="1" dirty="0">
                <a:solidFill>
                  <a:srgbClr val="FF0000"/>
                </a:solidFill>
                <a:latin typeface="Segoe UI" panose="020B0502040204020203" pitchFamily="34" charset="0"/>
                <a:cs typeface="Segoe UI" panose="020B0502040204020203" pitchFamily="34" charset="0"/>
              </a:rPr>
              <a:t>23</a:t>
            </a:r>
            <a:r>
              <a:rPr lang="de-DE" altLang="de-DE" sz="1800" b="1" dirty="0">
                <a:solidFill>
                  <a:srgbClr val="009ED4"/>
                </a:solidFill>
                <a:latin typeface="Segoe UI" panose="020B0502040204020203" pitchFamily="34" charset="0"/>
                <a:cs typeface="Segoe UI" panose="020B0502040204020203" pitchFamily="34" charset="0"/>
              </a:rPr>
              <a:t> von 130 </a:t>
            </a:r>
            <a:r>
              <a:rPr lang="de-DE" altLang="de-DE" sz="900" dirty="0">
                <a:solidFill>
                  <a:srgbClr val="009ED4"/>
                </a:solidFill>
                <a:latin typeface="Segoe UI" panose="020B0502040204020203" pitchFamily="34" charset="0"/>
                <a:cs typeface="Segoe UI" panose="020B0502040204020203" pitchFamily="34" charset="0"/>
              </a:rPr>
              <a:t>Gemeinden dieser Größenklasse haben 2025 den Hebesatz der </a:t>
            </a:r>
            <a:r>
              <a:rPr lang="de-DE" altLang="de-DE" sz="900" b="1" dirty="0">
                <a:solidFill>
                  <a:srgbClr val="009ED4"/>
                </a:solidFill>
                <a:latin typeface="Segoe UI" panose="020B0502040204020203" pitchFamily="34" charset="0"/>
                <a:cs typeface="Segoe UI" panose="020B0502040204020203" pitchFamily="34" charset="0"/>
              </a:rPr>
              <a:t>Gewerbesteuer</a:t>
            </a:r>
            <a:r>
              <a:rPr lang="de-DE" altLang="de-DE" sz="900" dirty="0">
                <a:solidFill>
                  <a:srgbClr val="009ED4"/>
                </a:solidFill>
                <a:latin typeface="Segoe UI" panose="020B0502040204020203" pitchFamily="34" charset="0"/>
                <a:cs typeface="Segoe UI" panose="020B0502040204020203" pitchFamily="34" charset="0"/>
              </a:rPr>
              <a:t> erhöht.</a:t>
            </a:r>
          </a:p>
          <a:p>
            <a:pPr algn="ct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None/>
            </a:pPr>
            <a:r>
              <a:rPr lang="de-DE" altLang="de-DE" sz="1800" b="1" dirty="0">
                <a:solidFill>
                  <a:srgbClr val="76B82A"/>
                </a:solidFill>
                <a:latin typeface="Segoe UI" panose="020B0502040204020203" pitchFamily="34" charset="0"/>
                <a:cs typeface="Segoe UI" panose="020B0502040204020203" pitchFamily="34" charset="0"/>
              </a:rPr>
              <a:t>2</a:t>
            </a:r>
            <a:r>
              <a:rPr lang="de-DE" altLang="de-DE" sz="1800" b="1" dirty="0">
                <a:solidFill>
                  <a:srgbClr val="FF0000"/>
                </a:solidFill>
                <a:latin typeface="Segoe UI" panose="020B0502040204020203" pitchFamily="34" charset="0"/>
                <a:cs typeface="Segoe UI" panose="020B0502040204020203" pitchFamily="34" charset="0"/>
              </a:rPr>
              <a:t> </a:t>
            </a:r>
            <a:r>
              <a:rPr lang="de-DE" altLang="de-DE" sz="1800" b="1" dirty="0">
                <a:solidFill>
                  <a:srgbClr val="009ED4"/>
                </a:solidFill>
                <a:latin typeface="Segoe UI" panose="020B0502040204020203" pitchFamily="34" charset="0"/>
                <a:cs typeface="Segoe UI" panose="020B0502040204020203" pitchFamily="34" charset="0"/>
              </a:rPr>
              <a:t>von 130 </a:t>
            </a:r>
            <a:r>
              <a:rPr lang="de-DE" altLang="de-DE" sz="900" dirty="0">
                <a:solidFill>
                  <a:srgbClr val="009ED4"/>
                </a:solidFill>
                <a:latin typeface="Segoe UI" panose="020B0502040204020203" pitchFamily="34" charset="0"/>
                <a:cs typeface="Segoe UI" panose="020B0502040204020203" pitchFamily="34" charset="0"/>
              </a:rPr>
              <a:t>haben ihn gesenkt.</a:t>
            </a:r>
          </a:p>
          <a:p>
            <a:pPr algn="ctr" eaLnBrk="1" hangingPunct="1">
              <a:spcBef>
                <a:spcPct val="0"/>
              </a:spcBef>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None/>
            </a:pPr>
            <a:r>
              <a:rPr lang="de-DE" altLang="de-DE" sz="900" dirty="0">
                <a:solidFill>
                  <a:srgbClr val="009ED4"/>
                </a:solidFill>
                <a:latin typeface="Segoe UI" panose="020B0502040204020203" pitchFamily="34" charset="0"/>
                <a:cs typeface="Segoe UI" panose="020B0502040204020203" pitchFamily="34" charset="0"/>
              </a:rPr>
              <a:t>In</a:t>
            </a:r>
            <a:r>
              <a:rPr lang="de-DE" altLang="de-DE" sz="1800" b="1" dirty="0">
                <a:solidFill>
                  <a:srgbClr val="009ED4"/>
                </a:solidFill>
                <a:latin typeface="Segoe UI" panose="020B0502040204020203" pitchFamily="34" charset="0"/>
                <a:cs typeface="Segoe UI" panose="020B0502040204020203" pitchFamily="34" charset="0"/>
              </a:rPr>
              <a:t> </a:t>
            </a:r>
            <a:r>
              <a:rPr lang="de-DE" altLang="de-DE" sz="1800" b="1" dirty="0">
                <a:solidFill>
                  <a:schemeClr val="bg1">
                    <a:lumMod val="75000"/>
                  </a:schemeClr>
                </a:solidFill>
                <a:latin typeface="Segoe UI" panose="020B0502040204020203" pitchFamily="34" charset="0"/>
                <a:cs typeface="Segoe UI" panose="020B0502040204020203" pitchFamily="34" charset="0"/>
              </a:rPr>
              <a:t>105</a:t>
            </a:r>
            <a:r>
              <a:rPr lang="de-DE" altLang="de-DE" sz="800" dirty="0">
                <a:solidFill>
                  <a:srgbClr val="009ED4"/>
                </a:solidFill>
                <a:latin typeface="Segoe UI" panose="020B0502040204020203" pitchFamily="34" charset="0"/>
                <a:cs typeface="Segoe UI" panose="020B0502040204020203" pitchFamily="34" charset="0"/>
              </a:rPr>
              <a:t> Gemeinden </a:t>
            </a:r>
            <a:r>
              <a:rPr lang="de-DE" altLang="de-DE" sz="900" dirty="0">
                <a:solidFill>
                  <a:srgbClr val="009ED4"/>
                </a:solidFill>
                <a:latin typeface="Segoe UI" panose="020B0502040204020203" pitchFamily="34" charset="0"/>
                <a:cs typeface="Segoe UI" panose="020B0502040204020203" pitchFamily="34" charset="0"/>
              </a:rPr>
              <a:t>ist der Hebesatz gleich geblieben.</a:t>
            </a:r>
          </a:p>
          <a:p>
            <a:pPr algn="ctr" eaLnBrk="1" hangingPunct="1">
              <a:spcBef>
                <a:spcPct val="0"/>
              </a:spcBef>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p:txBody>
      </p:sp>
      <p:sp>
        <p:nvSpPr>
          <p:cNvPr id="63572" name="Rectangle 91">
            <a:extLst>
              <a:ext uri="{FF2B5EF4-FFF2-40B4-BE49-F238E27FC236}">
                <a16:creationId xmlns:a16="http://schemas.microsoft.com/office/drawing/2014/main" id="{1ECEFC39-EA5B-8E75-CE42-CFEC1B3A25A2}"/>
              </a:ext>
            </a:extLst>
          </p:cNvPr>
          <p:cNvSpPr>
            <a:spLocks noChangeArrowheads="1"/>
          </p:cNvSpPr>
          <p:nvPr/>
        </p:nvSpPr>
        <p:spPr bwMode="auto">
          <a:xfrm>
            <a:off x="450850" y="2050533"/>
            <a:ext cx="375105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Abweichung der Hebesätze der Grundsteuer B von der Hebesatz-Empfehlung</a:t>
            </a:r>
          </a:p>
        </p:txBody>
      </p:sp>
      <p:graphicFrame>
        <p:nvGraphicFramePr>
          <p:cNvPr id="16" name="Diagramm 14">
            <a:extLst>
              <a:ext uri="{FF2B5EF4-FFF2-40B4-BE49-F238E27FC236}">
                <a16:creationId xmlns:a16="http://schemas.microsoft.com/office/drawing/2014/main" id="{3C7B6419-04A1-4CAD-7354-42911511204A}"/>
              </a:ext>
            </a:extLst>
          </p:cNvPr>
          <p:cNvGraphicFramePr>
            <a:graphicFrameLocks/>
          </p:cNvGraphicFramePr>
          <p:nvPr>
            <p:extLst>
              <p:ext uri="{D42A27DB-BD31-4B8C-83A1-F6EECF244321}">
                <p14:modId xmlns:p14="http://schemas.microsoft.com/office/powerpoint/2010/main" val="2554369677"/>
              </p:ext>
            </p:extLst>
          </p:nvPr>
        </p:nvGraphicFramePr>
        <p:xfrm>
          <a:off x="3707904" y="1729643"/>
          <a:ext cx="1669621" cy="151413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Diagramm 14">
            <a:extLst>
              <a:ext uri="{FF2B5EF4-FFF2-40B4-BE49-F238E27FC236}">
                <a16:creationId xmlns:a16="http://schemas.microsoft.com/office/drawing/2014/main" id="{1DBB9463-F348-C278-3E3B-78B8F2D5DA74}"/>
              </a:ext>
            </a:extLst>
          </p:cNvPr>
          <p:cNvGraphicFramePr>
            <a:graphicFrameLocks/>
          </p:cNvGraphicFramePr>
          <p:nvPr>
            <p:extLst>
              <p:ext uri="{D42A27DB-BD31-4B8C-83A1-F6EECF244321}">
                <p14:modId xmlns:p14="http://schemas.microsoft.com/office/powerpoint/2010/main" val="3057063692"/>
              </p:ext>
            </p:extLst>
          </p:nvPr>
        </p:nvGraphicFramePr>
        <p:xfrm>
          <a:off x="3707904" y="3339269"/>
          <a:ext cx="1669621" cy="1514139"/>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feld 3">
            <a:extLst>
              <a:ext uri="{FF2B5EF4-FFF2-40B4-BE49-F238E27FC236}">
                <a16:creationId xmlns:a16="http://schemas.microsoft.com/office/drawing/2014/main" id="{98660AA1-49C1-3183-5063-7CFCDE9F661C}"/>
              </a:ext>
            </a:extLst>
          </p:cNvPr>
          <p:cNvSpPr txBox="1"/>
          <p:nvPr/>
        </p:nvSpPr>
        <p:spPr>
          <a:xfrm>
            <a:off x="469177" y="3668071"/>
            <a:ext cx="3582756" cy="523220"/>
          </a:xfrm>
          <a:prstGeom prst="rect">
            <a:avLst/>
          </a:prstGeom>
          <a:noFill/>
        </p:spPr>
        <p:txBody>
          <a:bodyPr wrap="square">
            <a:spAutoFit/>
          </a:bodyPr>
          <a:lstStyle/>
          <a:p>
            <a:pPr>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Veränderungen der Gewerbesteuer-Hebesätze gegenüber 2024</a:t>
            </a:r>
          </a:p>
        </p:txBody>
      </p:sp>
      <p:sp>
        <p:nvSpPr>
          <p:cNvPr id="3" name="Textfeld 2">
            <a:extLst>
              <a:ext uri="{FF2B5EF4-FFF2-40B4-BE49-F238E27FC236}">
                <a16:creationId xmlns:a16="http://schemas.microsoft.com/office/drawing/2014/main" id="{42BEB9AA-8EE0-4F45-F8B9-AEC330F5CD35}"/>
              </a:ext>
            </a:extLst>
          </p:cNvPr>
          <p:cNvSpPr txBox="1"/>
          <p:nvPr/>
        </p:nvSpPr>
        <p:spPr>
          <a:xfrm>
            <a:off x="364530" y="4861543"/>
            <a:ext cx="4572000" cy="215444"/>
          </a:xfrm>
          <a:prstGeom prst="rect">
            <a:avLst/>
          </a:prstGeom>
          <a:noFill/>
        </p:spPr>
        <p:txBody>
          <a:bodyPr wrap="square">
            <a:spAutoFit/>
          </a:bodyPr>
          <a:lstStyle/>
          <a:p>
            <a:r>
              <a:rPr lang="de-DE" sz="800" dirty="0">
                <a:solidFill>
                  <a:srgbClr val="00B0F0"/>
                </a:solidFill>
                <a:latin typeface="Segoe UI" panose="020B0502040204020203" pitchFamily="34" charset="0"/>
                <a:cs typeface="Segoe UI" panose="020B0502040204020203" pitchFamily="34" charset="0"/>
              </a:rPr>
              <a:t>* ohne Berücksichtigung von Rundungsdifferenzen von weniger als einem Prozentpunkt</a:t>
            </a:r>
          </a:p>
        </p:txBody>
      </p:sp>
    </p:spTree>
    <p:extLst>
      <p:ext uri="{BB962C8B-B14F-4D97-AF65-F5344CB8AC3E}">
        <p14:creationId xmlns:p14="http://schemas.microsoft.com/office/powerpoint/2010/main" val="347746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3BE25-9F13-6D20-A7DC-91EB769A81AC}"/>
            </a:ext>
          </a:extLst>
        </p:cNvPr>
        <p:cNvGrpSpPr/>
        <p:nvPr/>
      </p:nvGrpSpPr>
      <p:grpSpPr>
        <a:xfrm>
          <a:off x="0" y="0"/>
          <a:ext cx="0" cy="0"/>
          <a:chOff x="0" y="0"/>
          <a:chExt cx="0" cy="0"/>
        </a:xfrm>
      </p:grpSpPr>
      <p:sp>
        <p:nvSpPr>
          <p:cNvPr id="63490" name="Textplatzhalter 1">
            <a:extLst>
              <a:ext uri="{FF2B5EF4-FFF2-40B4-BE49-F238E27FC236}">
                <a16:creationId xmlns:a16="http://schemas.microsoft.com/office/drawing/2014/main" id="{A6E9E3DF-728B-C908-9E48-D892C8794ED1}"/>
              </a:ext>
            </a:extLst>
          </p:cNvPr>
          <p:cNvSpPr>
            <a:spLocks noGrp="1"/>
          </p:cNvSpPr>
          <p:nvPr>
            <p:ph type="body" idx="1"/>
          </p:nvPr>
        </p:nvSpPr>
        <p:spPr>
          <a:xfrm>
            <a:off x="450850" y="1065213"/>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Gemeinden unter 5.000 Einwohner </a:t>
            </a:r>
            <a:r>
              <a:rPr lang="de-DE" altLang="de-DE" dirty="0">
                <a:latin typeface="Arial" panose="020B0604020202020204" pitchFamily="34" charset="0"/>
                <a:cs typeface="Arial" panose="020B0604020202020204" pitchFamily="34" charset="0"/>
              </a:rPr>
              <a:t>	</a:t>
            </a:r>
            <a:r>
              <a:rPr lang="de-DE" altLang="de-DE" b="0" dirty="0">
                <a:latin typeface="Arial" panose="020B0604020202020204" pitchFamily="34" charset="0"/>
                <a:cs typeface="Arial" panose="020B0604020202020204" pitchFamily="34" charset="0"/>
              </a:rPr>
              <a:t> </a:t>
            </a:r>
          </a:p>
        </p:txBody>
      </p:sp>
      <p:sp>
        <p:nvSpPr>
          <p:cNvPr id="63491" name="Titel 4">
            <a:extLst>
              <a:ext uri="{FF2B5EF4-FFF2-40B4-BE49-F238E27FC236}">
                <a16:creationId xmlns:a16="http://schemas.microsoft.com/office/drawing/2014/main" id="{4E5FF4F5-1D60-CA34-E088-820F4BCDE680}"/>
              </a:ext>
            </a:extLst>
          </p:cNvPr>
          <p:cNvSpPr>
            <a:spLocks noGrp="1"/>
          </p:cNvSpPr>
          <p:nvPr>
            <p:ph type="title"/>
          </p:nvPr>
        </p:nvSpPr>
        <p:spPr bwMode="auto">
          <a:xfrm>
            <a:off x="457200" y="158172"/>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63492" name="Foliennummernplatzhalter 3">
            <a:extLst>
              <a:ext uri="{FF2B5EF4-FFF2-40B4-BE49-F238E27FC236}">
                <a16:creationId xmlns:a16="http://schemas.microsoft.com/office/drawing/2014/main" id="{86D8370F-E120-CCE3-34F7-0EE11950FFE0}"/>
              </a:ext>
            </a:extLst>
          </p:cNvPr>
          <p:cNvSpPr>
            <a:spLocks noGrp="1"/>
          </p:cNvSpPr>
          <p:nvPr>
            <p:ph type="sldNum" sz="quarter" idx="21"/>
          </p:nvPr>
        </p:nvSpPr>
        <p:spPr bwMode="auto">
          <a:xfrm>
            <a:off x="5819775" y="4802188"/>
            <a:ext cx="28670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dirty="0">
                <a:latin typeface="Arial" panose="020B0604020202020204" pitchFamily="34" charset="0"/>
              </a:rPr>
              <a:t>| </a:t>
            </a:r>
            <a:fld id="{80904B99-A7C7-4361-B2BD-8E3EBAF5A774}" type="slidenum">
              <a:rPr lang="de-DE" altLang="de-DE" sz="800" smtClean="0">
                <a:latin typeface="Arial" panose="020B0604020202020204" pitchFamily="34" charset="0"/>
              </a:rPr>
              <a:pPr>
                <a:spcBef>
                  <a:spcPct val="0"/>
                </a:spcBef>
                <a:buFontTx/>
                <a:buNone/>
              </a:pPr>
              <a:t>11</a:t>
            </a:fld>
            <a:endParaRPr lang="de-DE" altLang="de-DE" sz="800" dirty="0">
              <a:latin typeface="Arial" panose="020B0604020202020204" pitchFamily="34" charset="0"/>
            </a:endParaRPr>
          </a:p>
        </p:txBody>
      </p:sp>
      <p:sp>
        <p:nvSpPr>
          <p:cNvPr id="63493" name="Textfeld 25">
            <a:extLst>
              <a:ext uri="{FF2B5EF4-FFF2-40B4-BE49-F238E27FC236}">
                <a16:creationId xmlns:a16="http://schemas.microsoft.com/office/drawing/2014/main" id="{608EF4E6-FACD-A536-CBE5-CAD93884DD83}"/>
              </a:ext>
            </a:extLst>
          </p:cNvPr>
          <p:cNvSpPr txBox="1">
            <a:spLocks noChangeArrowheads="1"/>
          </p:cNvSpPr>
          <p:nvPr/>
        </p:nvSpPr>
        <p:spPr bwMode="auto">
          <a:xfrm>
            <a:off x="5086095" y="1705073"/>
            <a:ext cx="3466727" cy="1562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61" tIns="34231" rIns="68461" bIns="34231"/>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1800" b="1" dirty="0">
                <a:solidFill>
                  <a:schemeClr val="bg1">
                    <a:lumMod val="75000"/>
                  </a:schemeClr>
                </a:solidFill>
                <a:latin typeface="Segoe UI" panose="020B0502040204020203" pitchFamily="34" charset="0"/>
                <a:cs typeface="Segoe UI" panose="020B0502040204020203" pitchFamily="34" charset="0"/>
              </a:rPr>
              <a:t>13 </a:t>
            </a:r>
            <a:r>
              <a:rPr lang="de-DE" altLang="de-DE" sz="1800" b="1" dirty="0">
                <a:solidFill>
                  <a:srgbClr val="009ED4"/>
                </a:solidFill>
                <a:latin typeface="Segoe UI" panose="020B0502040204020203" pitchFamily="34" charset="0"/>
                <a:cs typeface="Segoe UI" panose="020B0502040204020203" pitchFamily="34" charset="0"/>
              </a:rPr>
              <a:t>von 116 </a:t>
            </a:r>
            <a:r>
              <a:rPr lang="de-DE" altLang="de-DE" sz="900" dirty="0">
                <a:solidFill>
                  <a:srgbClr val="009ED4"/>
                </a:solidFill>
                <a:latin typeface="Segoe UI" panose="020B0502040204020203" pitchFamily="34" charset="0"/>
                <a:cs typeface="Segoe UI" panose="020B0502040204020203" pitchFamily="34" charset="0"/>
              </a:rPr>
              <a:t>Gemeinden dieser Größenklasse sind der Hebesatz-Empfehlung für </a:t>
            </a:r>
            <a:r>
              <a:rPr lang="de-DE" altLang="de-DE" sz="900" b="1" dirty="0">
                <a:solidFill>
                  <a:srgbClr val="009ED4"/>
                </a:solidFill>
                <a:latin typeface="Segoe UI" panose="020B0502040204020203" pitchFamily="34" charset="0"/>
                <a:cs typeface="Segoe UI" panose="020B0502040204020203" pitchFamily="34" charset="0"/>
              </a:rPr>
              <a:t>Grundsteuer B </a:t>
            </a:r>
            <a:r>
              <a:rPr lang="de-DE" altLang="de-DE" sz="900" dirty="0">
                <a:solidFill>
                  <a:srgbClr val="009ED4"/>
                </a:solidFill>
                <a:latin typeface="Segoe UI" panose="020B0502040204020203" pitchFamily="34" charset="0"/>
                <a:cs typeface="Segoe UI" panose="020B0502040204020203" pitchFamily="34" charset="0"/>
              </a:rPr>
              <a:t>gefolgt*.</a:t>
            </a:r>
            <a:br>
              <a:rPr lang="de-DE" altLang="de-DE" sz="900" dirty="0">
                <a:solidFill>
                  <a:srgbClr val="009ED4"/>
                </a:solidFill>
                <a:latin typeface="Segoe UI" panose="020B0502040204020203" pitchFamily="34" charset="0"/>
                <a:cs typeface="Segoe UI" panose="020B0502040204020203" pitchFamily="34" charset="0"/>
              </a:rPr>
            </a:b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None/>
            </a:pPr>
            <a:r>
              <a:rPr lang="de-DE" altLang="de-DE" sz="1800" b="1" dirty="0">
                <a:solidFill>
                  <a:srgbClr val="FF0000"/>
                </a:solidFill>
                <a:latin typeface="Segoe UI" panose="020B0502040204020203" pitchFamily="34" charset="0"/>
                <a:cs typeface="Segoe UI" panose="020B0502040204020203" pitchFamily="34" charset="0"/>
              </a:rPr>
              <a:t>97</a:t>
            </a:r>
            <a:r>
              <a:rPr lang="de-DE" altLang="de-DE" sz="1800" b="1" dirty="0">
                <a:solidFill>
                  <a:srgbClr val="009ED4"/>
                </a:solidFill>
                <a:latin typeface="Segoe UI" panose="020B0502040204020203" pitchFamily="34" charset="0"/>
                <a:cs typeface="Segoe UI" panose="020B0502040204020203" pitchFamily="34" charset="0"/>
              </a:rPr>
              <a:t> von 116 </a:t>
            </a:r>
            <a:r>
              <a:rPr lang="de-DE" altLang="de-DE" sz="900" dirty="0">
                <a:solidFill>
                  <a:srgbClr val="009ED4"/>
                </a:solidFill>
                <a:latin typeface="Segoe UI" panose="020B0502040204020203" pitchFamily="34" charset="0"/>
                <a:cs typeface="Segoe UI" panose="020B0502040204020203" pitchFamily="34" charset="0"/>
              </a:rPr>
              <a:t>Gemeinden dieser Größenklasse haben die Hebesatz-Empfehlung überschritten.</a:t>
            </a:r>
          </a:p>
          <a:p>
            <a:pPr algn="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r>
              <a:rPr lang="de-DE" altLang="de-DE" sz="1800" b="1" dirty="0">
                <a:solidFill>
                  <a:srgbClr val="76B82A"/>
                </a:solidFill>
                <a:latin typeface="Segoe UI" panose="020B0502040204020203" pitchFamily="34" charset="0"/>
                <a:cs typeface="Segoe UI" panose="020B0502040204020203" pitchFamily="34" charset="0"/>
              </a:rPr>
              <a:t>6 </a:t>
            </a:r>
            <a:r>
              <a:rPr lang="de-DE" altLang="de-DE" sz="800" dirty="0">
                <a:solidFill>
                  <a:srgbClr val="009ED4"/>
                </a:solidFill>
                <a:latin typeface="Segoe UI" panose="020B0502040204020203" pitchFamily="34" charset="0"/>
                <a:cs typeface="Segoe UI" panose="020B0502040204020203" pitchFamily="34" charset="0"/>
              </a:rPr>
              <a:t>Gemeinden haben den Hebesatz niedriger als die Empfehlung festgesetzt</a:t>
            </a:r>
            <a:endParaRPr lang="de-DE" altLang="de-DE" sz="2100" b="1" dirty="0">
              <a:solidFill>
                <a:srgbClr val="009ED4"/>
              </a:solidFill>
              <a:cs typeface="Arial" panose="020B0604020202020204" pitchFamily="34" charset="0"/>
            </a:endParaRPr>
          </a:p>
        </p:txBody>
      </p:sp>
      <p:sp>
        <p:nvSpPr>
          <p:cNvPr id="63495" name="Rechteck 37">
            <a:extLst>
              <a:ext uri="{FF2B5EF4-FFF2-40B4-BE49-F238E27FC236}">
                <a16:creationId xmlns:a16="http://schemas.microsoft.com/office/drawing/2014/main" id="{FECAF68C-0F47-839B-9B8E-40B0093E0C6A}"/>
              </a:ext>
            </a:extLst>
          </p:cNvPr>
          <p:cNvSpPr>
            <a:spLocks noChangeArrowheads="1"/>
          </p:cNvSpPr>
          <p:nvPr/>
        </p:nvSpPr>
        <p:spPr bwMode="auto">
          <a:xfrm>
            <a:off x="0" y="110172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endParaRPr lang="de-DE" altLang="de-DE" sz="2400">
              <a:solidFill>
                <a:srgbClr val="009DD1"/>
              </a:solidFill>
              <a:cs typeface="Arial" panose="020B0604020202020204" pitchFamily="34" charset="0"/>
            </a:endParaRPr>
          </a:p>
        </p:txBody>
      </p:sp>
      <p:sp>
        <p:nvSpPr>
          <p:cNvPr id="63496" name="Rechteck 10">
            <a:extLst>
              <a:ext uri="{FF2B5EF4-FFF2-40B4-BE49-F238E27FC236}">
                <a16:creationId xmlns:a16="http://schemas.microsoft.com/office/drawing/2014/main" id="{697D07B0-B91B-7D5C-960F-4BB724BB0D21}"/>
              </a:ext>
            </a:extLst>
          </p:cNvPr>
          <p:cNvSpPr>
            <a:spLocks noChangeArrowheads="1"/>
          </p:cNvSpPr>
          <p:nvPr/>
        </p:nvSpPr>
        <p:spPr bwMode="auto">
          <a:xfrm>
            <a:off x="5117283" y="3579862"/>
            <a:ext cx="3309274" cy="161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1800" b="1" dirty="0">
                <a:solidFill>
                  <a:srgbClr val="FF0000"/>
                </a:solidFill>
                <a:latin typeface="Segoe UI" panose="020B0502040204020203" pitchFamily="34" charset="0"/>
                <a:cs typeface="Segoe UI" panose="020B0502040204020203" pitchFamily="34" charset="0"/>
              </a:rPr>
              <a:t>21</a:t>
            </a:r>
            <a:r>
              <a:rPr lang="de-DE" altLang="de-DE" sz="1800" b="1" dirty="0">
                <a:solidFill>
                  <a:srgbClr val="009ED4"/>
                </a:solidFill>
                <a:latin typeface="Segoe UI" panose="020B0502040204020203" pitchFamily="34" charset="0"/>
                <a:cs typeface="Segoe UI" panose="020B0502040204020203" pitchFamily="34" charset="0"/>
              </a:rPr>
              <a:t> von 116 </a:t>
            </a:r>
            <a:r>
              <a:rPr lang="de-DE" altLang="de-DE" sz="900" dirty="0">
                <a:solidFill>
                  <a:srgbClr val="009ED4"/>
                </a:solidFill>
                <a:latin typeface="Segoe UI" panose="020B0502040204020203" pitchFamily="34" charset="0"/>
                <a:cs typeface="Segoe UI" panose="020B0502040204020203" pitchFamily="34" charset="0"/>
              </a:rPr>
              <a:t>Städte dieser Größenklasse haben 2025 den Hebesatz der </a:t>
            </a:r>
            <a:r>
              <a:rPr lang="de-DE" altLang="de-DE" sz="900" b="1" dirty="0">
                <a:solidFill>
                  <a:srgbClr val="009ED4"/>
                </a:solidFill>
                <a:latin typeface="Segoe UI" panose="020B0502040204020203" pitchFamily="34" charset="0"/>
                <a:cs typeface="Segoe UI" panose="020B0502040204020203" pitchFamily="34" charset="0"/>
              </a:rPr>
              <a:t>Gewerbesteuer</a:t>
            </a:r>
            <a:r>
              <a:rPr lang="de-DE" altLang="de-DE" sz="900" dirty="0">
                <a:solidFill>
                  <a:srgbClr val="009ED4"/>
                </a:solidFill>
                <a:latin typeface="Segoe UI" panose="020B0502040204020203" pitchFamily="34" charset="0"/>
                <a:cs typeface="Segoe UI" panose="020B0502040204020203" pitchFamily="34" charset="0"/>
              </a:rPr>
              <a:t> erhöht.</a:t>
            </a:r>
          </a:p>
          <a:p>
            <a:pPr algn="ct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None/>
            </a:pPr>
            <a:r>
              <a:rPr lang="de-DE" altLang="de-DE" sz="1800" b="1" dirty="0">
                <a:solidFill>
                  <a:srgbClr val="76B82A"/>
                </a:solidFill>
                <a:latin typeface="Segoe UI" panose="020B0502040204020203" pitchFamily="34" charset="0"/>
                <a:cs typeface="Segoe UI" panose="020B0502040204020203" pitchFamily="34" charset="0"/>
              </a:rPr>
              <a:t>2</a:t>
            </a:r>
            <a:r>
              <a:rPr lang="de-DE" altLang="de-DE" sz="1800" b="1" dirty="0">
                <a:solidFill>
                  <a:srgbClr val="FF0000"/>
                </a:solidFill>
                <a:latin typeface="Segoe UI" panose="020B0502040204020203" pitchFamily="34" charset="0"/>
                <a:cs typeface="Segoe UI" panose="020B0502040204020203" pitchFamily="34" charset="0"/>
              </a:rPr>
              <a:t> </a:t>
            </a:r>
            <a:r>
              <a:rPr lang="de-DE" altLang="de-DE" sz="1800" b="1" dirty="0">
                <a:solidFill>
                  <a:srgbClr val="009ED4"/>
                </a:solidFill>
                <a:latin typeface="Segoe UI" panose="020B0502040204020203" pitchFamily="34" charset="0"/>
                <a:cs typeface="Segoe UI" panose="020B0502040204020203" pitchFamily="34" charset="0"/>
              </a:rPr>
              <a:t>von 116 </a:t>
            </a:r>
            <a:r>
              <a:rPr lang="de-DE" altLang="de-DE" sz="900" dirty="0">
                <a:solidFill>
                  <a:srgbClr val="009ED4"/>
                </a:solidFill>
                <a:latin typeface="Segoe UI" panose="020B0502040204020203" pitchFamily="34" charset="0"/>
                <a:cs typeface="Segoe UI" panose="020B0502040204020203" pitchFamily="34" charset="0"/>
              </a:rPr>
              <a:t>haben ihn gesenkt.</a:t>
            </a:r>
          </a:p>
          <a:p>
            <a:pPr algn="ctr" eaLnBrk="1" hangingPunct="1">
              <a:spcBef>
                <a:spcPct val="0"/>
              </a:spcBef>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None/>
            </a:pPr>
            <a:r>
              <a:rPr lang="de-DE" altLang="de-DE" sz="1000" dirty="0">
                <a:solidFill>
                  <a:srgbClr val="009ED4"/>
                </a:solidFill>
                <a:latin typeface="Segoe UI" panose="020B0502040204020203" pitchFamily="34" charset="0"/>
                <a:cs typeface="Segoe UI" panose="020B0502040204020203" pitchFamily="34" charset="0"/>
              </a:rPr>
              <a:t>In</a:t>
            </a:r>
            <a:r>
              <a:rPr lang="de-DE" altLang="de-DE" sz="1800" b="1" dirty="0">
                <a:solidFill>
                  <a:srgbClr val="009ED4"/>
                </a:solidFill>
                <a:latin typeface="Segoe UI" panose="020B0502040204020203" pitchFamily="34" charset="0"/>
                <a:cs typeface="Segoe UI" panose="020B0502040204020203" pitchFamily="34" charset="0"/>
              </a:rPr>
              <a:t> </a:t>
            </a:r>
            <a:r>
              <a:rPr lang="de-DE" altLang="de-DE" sz="1800" b="1" dirty="0">
                <a:solidFill>
                  <a:schemeClr val="bg1">
                    <a:lumMod val="75000"/>
                  </a:schemeClr>
                </a:solidFill>
                <a:latin typeface="Segoe UI" panose="020B0502040204020203" pitchFamily="34" charset="0"/>
                <a:cs typeface="Segoe UI" panose="020B0502040204020203" pitchFamily="34" charset="0"/>
              </a:rPr>
              <a:t>93</a:t>
            </a:r>
            <a:r>
              <a:rPr lang="de-DE" altLang="de-DE" sz="800" dirty="0">
                <a:solidFill>
                  <a:srgbClr val="009ED4"/>
                </a:solidFill>
                <a:latin typeface="Segoe UI" panose="020B0502040204020203" pitchFamily="34" charset="0"/>
                <a:cs typeface="Segoe UI" panose="020B0502040204020203" pitchFamily="34" charset="0"/>
              </a:rPr>
              <a:t>  Gemeinden </a:t>
            </a:r>
            <a:r>
              <a:rPr lang="de-DE" altLang="de-DE" sz="900" dirty="0">
                <a:solidFill>
                  <a:srgbClr val="009ED4"/>
                </a:solidFill>
                <a:latin typeface="Segoe UI" panose="020B0502040204020203" pitchFamily="34" charset="0"/>
                <a:cs typeface="Segoe UI" panose="020B0502040204020203" pitchFamily="34" charset="0"/>
              </a:rPr>
              <a:t>ist der Hebesatz gleich geblieben.</a:t>
            </a:r>
          </a:p>
          <a:p>
            <a:pPr algn="ctr" eaLnBrk="1" hangingPunct="1">
              <a:spcBef>
                <a:spcPct val="0"/>
              </a:spcBef>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p:txBody>
      </p:sp>
      <p:sp>
        <p:nvSpPr>
          <p:cNvPr id="63572" name="Rectangle 91">
            <a:extLst>
              <a:ext uri="{FF2B5EF4-FFF2-40B4-BE49-F238E27FC236}">
                <a16:creationId xmlns:a16="http://schemas.microsoft.com/office/drawing/2014/main" id="{15493C9E-2AF0-F75A-3240-2B495B665AB9}"/>
              </a:ext>
            </a:extLst>
          </p:cNvPr>
          <p:cNvSpPr>
            <a:spLocks noChangeArrowheads="1"/>
          </p:cNvSpPr>
          <p:nvPr/>
        </p:nvSpPr>
        <p:spPr bwMode="auto">
          <a:xfrm>
            <a:off x="450850" y="2050533"/>
            <a:ext cx="375105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Abweichung der Hebesätze der Grundsteuer B von der Hebesatz-Empfehlung</a:t>
            </a:r>
          </a:p>
        </p:txBody>
      </p:sp>
      <p:graphicFrame>
        <p:nvGraphicFramePr>
          <p:cNvPr id="16" name="Diagramm 14">
            <a:extLst>
              <a:ext uri="{FF2B5EF4-FFF2-40B4-BE49-F238E27FC236}">
                <a16:creationId xmlns:a16="http://schemas.microsoft.com/office/drawing/2014/main" id="{38B702D6-A260-85BE-5A0C-C0AF476FDBD2}"/>
              </a:ext>
            </a:extLst>
          </p:cNvPr>
          <p:cNvGraphicFramePr>
            <a:graphicFrameLocks/>
          </p:cNvGraphicFramePr>
          <p:nvPr>
            <p:extLst>
              <p:ext uri="{D42A27DB-BD31-4B8C-83A1-F6EECF244321}">
                <p14:modId xmlns:p14="http://schemas.microsoft.com/office/powerpoint/2010/main" val="3079247205"/>
              </p:ext>
            </p:extLst>
          </p:nvPr>
        </p:nvGraphicFramePr>
        <p:xfrm>
          <a:off x="3654924" y="1729643"/>
          <a:ext cx="1722602" cy="156218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Diagramm 14">
            <a:extLst>
              <a:ext uri="{FF2B5EF4-FFF2-40B4-BE49-F238E27FC236}">
                <a16:creationId xmlns:a16="http://schemas.microsoft.com/office/drawing/2014/main" id="{CB2DF101-139E-1DD0-D27A-11B2F179A013}"/>
              </a:ext>
            </a:extLst>
          </p:cNvPr>
          <p:cNvGraphicFramePr>
            <a:graphicFrameLocks/>
          </p:cNvGraphicFramePr>
          <p:nvPr>
            <p:extLst>
              <p:ext uri="{D42A27DB-BD31-4B8C-83A1-F6EECF244321}">
                <p14:modId xmlns:p14="http://schemas.microsoft.com/office/powerpoint/2010/main" val="2586169279"/>
              </p:ext>
            </p:extLst>
          </p:nvPr>
        </p:nvGraphicFramePr>
        <p:xfrm>
          <a:off x="3654924" y="3339269"/>
          <a:ext cx="1722602" cy="1562186"/>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feld 3">
            <a:extLst>
              <a:ext uri="{FF2B5EF4-FFF2-40B4-BE49-F238E27FC236}">
                <a16:creationId xmlns:a16="http://schemas.microsoft.com/office/drawing/2014/main" id="{D878E07C-76FA-D256-4B2E-C8BF58A64F41}"/>
              </a:ext>
            </a:extLst>
          </p:cNvPr>
          <p:cNvSpPr txBox="1"/>
          <p:nvPr/>
        </p:nvSpPr>
        <p:spPr>
          <a:xfrm>
            <a:off x="469177" y="3668071"/>
            <a:ext cx="3582756" cy="523220"/>
          </a:xfrm>
          <a:prstGeom prst="rect">
            <a:avLst/>
          </a:prstGeom>
          <a:noFill/>
        </p:spPr>
        <p:txBody>
          <a:bodyPr wrap="square">
            <a:spAutoFit/>
          </a:bodyPr>
          <a:lstStyle/>
          <a:p>
            <a:pPr>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Veränderungen der Gewerbesteuer-Hebesätze gegenüber 2024</a:t>
            </a:r>
          </a:p>
        </p:txBody>
      </p:sp>
      <p:sp>
        <p:nvSpPr>
          <p:cNvPr id="3" name="Textfeld 2">
            <a:extLst>
              <a:ext uri="{FF2B5EF4-FFF2-40B4-BE49-F238E27FC236}">
                <a16:creationId xmlns:a16="http://schemas.microsoft.com/office/drawing/2014/main" id="{AE9BEA1E-9A67-CAB9-EC24-ACD1E6B92752}"/>
              </a:ext>
            </a:extLst>
          </p:cNvPr>
          <p:cNvSpPr txBox="1"/>
          <p:nvPr/>
        </p:nvSpPr>
        <p:spPr>
          <a:xfrm>
            <a:off x="285040" y="4781697"/>
            <a:ext cx="4572000" cy="215444"/>
          </a:xfrm>
          <a:prstGeom prst="rect">
            <a:avLst/>
          </a:prstGeom>
          <a:noFill/>
        </p:spPr>
        <p:txBody>
          <a:bodyPr wrap="square">
            <a:spAutoFit/>
          </a:bodyPr>
          <a:lstStyle/>
          <a:p>
            <a:r>
              <a:rPr lang="de-DE" sz="800" dirty="0">
                <a:solidFill>
                  <a:srgbClr val="00B0F0"/>
                </a:solidFill>
                <a:latin typeface="Segoe UI" panose="020B0502040204020203" pitchFamily="34" charset="0"/>
                <a:cs typeface="Segoe UI" panose="020B0502040204020203" pitchFamily="34" charset="0"/>
              </a:rPr>
              <a:t>*ohne Berücksichtigung von Rundungsdifferenzen von weniger als einem Prozentpunkt</a:t>
            </a:r>
            <a:endParaRPr lang="de-DE" sz="800" dirty="0"/>
          </a:p>
        </p:txBody>
      </p:sp>
    </p:spTree>
    <p:extLst>
      <p:ext uri="{BB962C8B-B14F-4D97-AF65-F5344CB8AC3E}">
        <p14:creationId xmlns:p14="http://schemas.microsoft.com/office/powerpoint/2010/main" val="2627992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25E62-7E5A-4898-44F1-DE043626DB17}"/>
            </a:ext>
          </a:extLst>
        </p:cNvPr>
        <p:cNvGrpSpPr/>
        <p:nvPr/>
      </p:nvGrpSpPr>
      <p:grpSpPr>
        <a:xfrm>
          <a:off x="0" y="0"/>
          <a:ext cx="0" cy="0"/>
          <a:chOff x="0" y="0"/>
          <a:chExt cx="0" cy="0"/>
        </a:xfrm>
      </p:grpSpPr>
      <p:sp>
        <p:nvSpPr>
          <p:cNvPr id="57346" name="Textplatzhalter 1">
            <a:extLst>
              <a:ext uri="{FF2B5EF4-FFF2-40B4-BE49-F238E27FC236}">
                <a16:creationId xmlns:a16="http://schemas.microsoft.com/office/drawing/2014/main" id="{0BF0C2A5-BE08-0045-F693-B74BE0F2827B}"/>
              </a:ext>
            </a:extLst>
          </p:cNvPr>
          <p:cNvSpPr>
            <a:spLocks noGrp="1"/>
          </p:cNvSpPr>
          <p:nvPr>
            <p:ph type="body" idx="1"/>
          </p:nvPr>
        </p:nvSpPr>
        <p:spPr>
          <a:xfrm>
            <a:off x="450850" y="1065213"/>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Anzahl der Gemeinden mit einem Hebesatz von … bis</a:t>
            </a:r>
            <a:r>
              <a:rPr lang="de-DE" altLang="de-DE" dirty="0">
                <a:latin typeface="Arial" panose="020B0604020202020204" pitchFamily="34" charset="0"/>
                <a:cs typeface="Arial" panose="020B0604020202020204" pitchFamily="34" charset="0"/>
              </a:rPr>
              <a:t>	</a:t>
            </a:r>
            <a:r>
              <a:rPr lang="de-DE" altLang="de-DE" b="0" dirty="0">
                <a:latin typeface="Arial" panose="020B0604020202020204" pitchFamily="34" charset="0"/>
                <a:cs typeface="Arial" panose="020B0604020202020204" pitchFamily="34" charset="0"/>
              </a:rPr>
              <a:t> </a:t>
            </a:r>
          </a:p>
        </p:txBody>
      </p:sp>
      <p:sp>
        <p:nvSpPr>
          <p:cNvPr id="57347" name="Titel 4">
            <a:extLst>
              <a:ext uri="{FF2B5EF4-FFF2-40B4-BE49-F238E27FC236}">
                <a16:creationId xmlns:a16="http://schemas.microsoft.com/office/drawing/2014/main" id="{B4B42114-53AA-A83F-805C-881825148F77}"/>
              </a:ext>
            </a:extLst>
          </p:cNvPr>
          <p:cNvSpPr>
            <a:spLocks noGrp="1"/>
          </p:cNvSpPr>
          <p:nvPr>
            <p:ph type="title"/>
          </p:nvPr>
        </p:nvSpPr>
        <p:spPr bwMode="auto">
          <a:xfrm>
            <a:off x="457200" y="149225"/>
            <a:ext cx="7007225" cy="582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57348" name="Foliennummernplatzhalter 3">
            <a:extLst>
              <a:ext uri="{FF2B5EF4-FFF2-40B4-BE49-F238E27FC236}">
                <a16:creationId xmlns:a16="http://schemas.microsoft.com/office/drawing/2014/main" id="{38D5CF3D-7E83-7602-B64E-8A93FBFD1F9B}"/>
              </a:ext>
            </a:extLst>
          </p:cNvPr>
          <p:cNvSpPr>
            <a:spLocks noGrp="1"/>
          </p:cNvSpPr>
          <p:nvPr>
            <p:ph type="sldNum" sz="quarter" idx="21"/>
          </p:nvPr>
        </p:nvSpPr>
        <p:spPr bwMode="auto">
          <a:xfrm>
            <a:off x="3348038" y="4802188"/>
            <a:ext cx="5338762"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a:latin typeface="Arial" panose="020B0604020202020204" pitchFamily="34" charset="0"/>
              </a:rPr>
              <a:t> | </a:t>
            </a:r>
            <a:fld id="{7BA412A3-A3A4-44B2-A813-E5DC47D48690}" type="slidenum">
              <a:rPr lang="de-DE" altLang="de-DE" sz="800" smtClean="0">
                <a:latin typeface="Arial" panose="020B0604020202020204" pitchFamily="34" charset="0"/>
              </a:rPr>
              <a:pPr>
                <a:spcBef>
                  <a:spcPct val="0"/>
                </a:spcBef>
                <a:buFontTx/>
                <a:buNone/>
              </a:pPr>
              <a:t>12</a:t>
            </a:fld>
            <a:endParaRPr lang="de-DE" altLang="de-DE" sz="800">
              <a:latin typeface="Arial" panose="020B0604020202020204" pitchFamily="34" charset="0"/>
            </a:endParaRPr>
          </a:p>
        </p:txBody>
      </p:sp>
      <p:graphicFrame>
        <p:nvGraphicFramePr>
          <p:cNvPr id="5" name="Tabelle 4">
            <a:extLst>
              <a:ext uri="{FF2B5EF4-FFF2-40B4-BE49-F238E27FC236}">
                <a16:creationId xmlns:a16="http://schemas.microsoft.com/office/drawing/2014/main" id="{B44C03FE-FDCE-3DE2-0C41-B105634EE426}"/>
              </a:ext>
            </a:extLst>
          </p:cNvPr>
          <p:cNvGraphicFramePr>
            <a:graphicFrameLocks noGrp="1"/>
          </p:cNvGraphicFramePr>
          <p:nvPr>
            <p:extLst>
              <p:ext uri="{D42A27DB-BD31-4B8C-83A1-F6EECF244321}">
                <p14:modId xmlns:p14="http://schemas.microsoft.com/office/powerpoint/2010/main" val="1703503275"/>
              </p:ext>
            </p:extLst>
          </p:nvPr>
        </p:nvGraphicFramePr>
        <p:xfrm>
          <a:off x="450849" y="1901961"/>
          <a:ext cx="8247155" cy="2686015"/>
        </p:xfrm>
        <a:graphic>
          <a:graphicData uri="http://schemas.openxmlformats.org/drawingml/2006/table">
            <a:tbl>
              <a:tblPr firstRow="1" bandRow="1">
                <a:tableStyleId>{5C22544A-7EE6-4342-B048-85BDC9FD1C3A}</a:tableStyleId>
              </a:tblPr>
              <a:tblGrid>
                <a:gridCol w="1672879">
                  <a:extLst>
                    <a:ext uri="{9D8B030D-6E8A-4147-A177-3AD203B41FA5}">
                      <a16:colId xmlns:a16="http://schemas.microsoft.com/office/drawing/2014/main" val="1444420978"/>
                    </a:ext>
                  </a:extLst>
                </a:gridCol>
                <a:gridCol w="1224136">
                  <a:extLst>
                    <a:ext uri="{9D8B030D-6E8A-4147-A177-3AD203B41FA5}">
                      <a16:colId xmlns:a16="http://schemas.microsoft.com/office/drawing/2014/main" val="2217574773"/>
                    </a:ext>
                  </a:extLst>
                </a:gridCol>
                <a:gridCol w="1296144">
                  <a:extLst>
                    <a:ext uri="{9D8B030D-6E8A-4147-A177-3AD203B41FA5}">
                      <a16:colId xmlns:a16="http://schemas.microsoft.com/office/drawing/2014/main" val="2287521494"/>
                    </a:ext>
                  </a:extLst>
                </a:gridCol>
                <a:gridCol w="1728192">
                  <a:extLst>
                    <a:ext uri="{9D8B030D-6E8A-4147-A177-3AD203B41FA5}">
                      <a16:colId xmlns:a16="http://schemas.microsoft.com/office/drawing/2014/main" val="2652976968"/>
                    </a:ext>
                  </a:extLst>
                </a:gridCol>
                <a:gridCol w="1152128">
                  <a:extLst>
                    <a:ext uri="{9D8B030D-6E8A-4147-A177-3AD203B41FA5}">
                      <a16:colId xmlns:a16="http://schemas.microsoft.com/office/drawing/2014/main" val="823049903"/>
                    </a:ext>
                  </a:extLst>
                </a:gridCol>
                <a:gridCol w="1173676">
                  <a:extLst>
                    <a:ext uri="{9D8B030D-6E8A-4147-A177-3AD203B41FA5}">
                      <a16:colId xmlns:a16="http://schemas.microsoft.com/office/drawing/2014/main" val="192614292"/>
                    </a:ext>
                  </a:extLst>
                </a:gridCol>
              </a:tblGrid>
              <a:tr h="374485">
                <a:tc>
                  <a:txBody>
                    <a:bodyPr/>
                    <a:lstStyle/>
                    <a:p>
                      <a:endParaRPr lang="de-DE" sz="1050" dirty="0">
                        <a:latin typeface="Segoe UI" panose="020B0502040204020203" pitchFamily="34" charset="0"/>
                        <a:cs typeface="Segoe UI" panose="020B0502040204020203" pitchFamily="34" charset="0"/>
                      </a:endParaRPr>
                    </a:p>
                  </a:txBody>
                  <a:tcPr>
                    <a:solidFill>
                      <a:schemeClr val="bg1"/>
                    </a:solidFill>
                  </a:tcPr>
                </a:tc>
                <a:tc>
                  <a:txBody>
                    <a:bodyPr/>
                    <a:lstStyle/>
                    <a:p>
                      <a:pPr algn="ctr"/>
                      <a:r>
                        <a:rPr lang="de-DE" sz="1050" dirty="0">
                          <a:latin typeface="Segoe UI" panose="020B0502040204020203" pitchFamily="34" charset="0"/>
                          <a:cs typeface="Segoe UI" panose="020B0502040204020203" pitchFamily="34" charset="0"/>
                        </a:rPr>
                        <a:t>Grundsteuer B</a:t>
                      </a:r>
                    </a:p>
                  </a:txBody>
                  <a:tcPr/>
                </a:tc>
                <a:tc>
                  <a:txBody>
                    <a:bodyPr/>
                    <a:lstStyle/>
                    <a:p>
                      <a:pPr algn="ctr"/>
                      <a:r>
                        <a:rPr lang="de-DE" sz="1050" dirty="0">
                          <a:latin typeface="Segoe UI" panose="020B0502040204020203" pitchFamily="34" charset="0"/>
                          <a:cs typeface="Segoe UI" panose="020B0502040204020203" pitchFamily="34" charset="0"/>
                        </a:rPr>
                        <a:t>Gewerbesteuer</a:t>
                      </a:r>
                    </a:p>
                  </a:txBody>
                  <a:tcPr/>
                </a:tc>
                <a:tc>
                  <a:txBody>
                    <a:bodyPr/>
                    <a:lstStyle/>
                    <a:p>
                      <a:pPr algn="ctr"/>
                      <a:endParaRPr lang="de-DE" sz="1050" dirty="0">
                        <a:latin typeface="Segoe UI" panose="020B0502040204020203" pitchFamily="34" charset="0"/>
                        <a:cs typeface="Segoe UI" panose="020B0502040204020203" pitchFamily="34" charset="0"/>
                      </a:endParaRPr>
                    </a:p>
                  </a:txBody>
                  <a:tcPr>
                    <a:solidFill>
                      <a:schemeClr val="bg1"/>
                    </a:solidFill>
                  </a:tcPr>
                </a:tc>
                <a:tc>
                  <a:txBody>
                    <a:bodyPr/>
                    <a:lstStyle/>
                    <a:p>
                      <a:pPr algn="ctr"/>
                      <a:r>
                        <a:rPr lang="de-DE" sz="1050" dirty="0">
                          <a:latin typeface="Segoe UI" panose="020B0502040204020203" pitchFamily="34" charset="0"/>
                          <a:cs typeface="Segoe UI" panose="020B0502040204020203" pitchFamily="34" charset="0"/>
                        </a:rPr>
                        <a:t>Grundsteuer B</a:t>
                      </a:r>
                    </a:p>
                  </a:txBody>
                  <a:tcPr/>
                </a:tc>
                <a:tc>
                  <a:txBody>
                    <a:bodyPr/>
                    <a:lstStyle/>
                    <a:p>
                      <a:pPr algn="ctr"/>
                      <a:r>
                        <a:rPr lang="de-DE" sz="1050" dirty="0">
                          <a:latin typeface="Segoe UI" panose="020B0502040204020203" pitchFamily="34" charset="0"/>
                          <a:cs typeface="Segoe UI" panose="020B0502040204020203" pitchFamily="34" charset="0"/>
                        </a:rPr>
                        <a:t>Gewerbesteuer</a:t>
                      </a:r>
                    </a:p>
                  </a:txBody>
                  <a:tcPr/>
                </a:tc>
                <a:extLst>
                  <a:ext uri="{0D108BD9-81ED-4DB2-BD59-A6C34878D82A}">
                    <a16:rowId xmlns:a16="http://schemas.microsoft.com/office/drawing/2014/main" val="3914165053"/>
                  </a:ext>
                </a:extLst>
              </a:tr>
              <a:tr h="385255">
                <a:tc>
                  <a:txBody>
                    <a:bodyPr/>
                    <a:lstStyle/>
                    <a:p>
                      <a:pPr>
                        <a:lnSpc>
                          <a:spcPct val="107000"/>
                        </a:lnSpc>
                        <a:spcAft>
                          <a:spcPts val="0"/>
                        </a:spcAft>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100 - 200</a:t>
                      </a:r>
                    </a:p>
                  </a:txBody>
                  <a:tcPr marL="44419" marR="44419" marT="0" marB="0" anchor="b"/>
                </a:tc>
                <a:tc>
                  <a:txBody>
                    <a:bodyPr/>
                    <a:lstStyle/>
                    <a:p>
                      <a:pPr marL="0" algn="ctr" defTabSz="914400" rtl="0" eaLnBrk="1" latinLnBrk="0" hangingPunct="1"/>
                      <a:r>
                        <a:rPr lang="de-DE" sz="1050" b="0" kern="1200" dirty="0">
                          <a:solidFill>
                            <a:schemeClr val="dk1"/>
                          </a:solidFill>
                          <a:latin typeface="Segoe UI" panose="020B0502040204020203" pitchFamily="34" charset="0"/>
                          <a:ea typeface="+mn-ea"/>
                          <a:cs typeface="Segoe UI" panose="020B0502040204020203" pitchFamily="34" charset="0"/>
                        </a:rPr>
                        <a:t>15</a:t>
                      </a:r>
                    </a:p>
                  </a:txBody>
                  <a:tcPr>
                    <a:solidFill>
                      <a:srgbClr val="D0D8E8"/>
                    </a:solidFill>
                  </a:tcPr>
                </a:tc>
                <a:tc>
                  <a:txBody>
                    <a:bodyPr/>
                    <a:lstStyle/>
                    <a:p>
                      <a:pPr marL="0" algn="ctr" defTabSz="914400" rtl="0" eaLnBrk="1" latinLnBrk="0" hangingPunct="1"/>
                      <a:r>
                        <a:rPr lang="de-DE" sz="1050" b="0" kern="1200" dirty="0">
                          <a:solidFill>
                            <a:schemeClr val="dk1"/>
                          </a:solidFill>
                          <a:latin typeface="Segoe UI" panose="020B0502040204020203" pitchFamily="34" charset="0"/>
                          <a:ea typeface="+mn-ea"/>
                          <a:cs typeface="Segoe UI" panose="020B0502040204020203" pitchFamily="34" charset="0"/>
                        </a:rPr>
                        <a:t>0</a:t>
                      </a:r>
                    </a:p>
                  </a:txBody>
                  <a:tcPr>
                    <a:solidFill>
                      <a:srgbClr val="D0D8E8"/>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700 - 800</a:t>
                      </a:r>
                    </a:p>
                  </a:txBody>
                  <a:tcPr marL="44419" marR="44419" marT="0" marB="0" anchor="b">
                    <a:solidFill>
                      <a:srgbClr val="D0D8E8"/>
                    </a:solidFill>
                  </a:tcPr>
                </a:tc>
                <a:tc>
                  <a:txBody>
                    <a:bodyPr/>
                    <a:lstStyle/>
                    <a:p>
                      <a:pPr marL="0" algn="ctr" defTabSz="914400" rtl="0" eaLnBrk="1" latinLnBrk="0" hangingPunct="1"/>
                      <a:r>
                        <a:rPr lang="de-DE" sz="1050" b="0" kern="1200" dirty="0">
                          <a:solidFill>
                            <a:schemeClr val="dk1"/>
                          </a:solidFill>
                          <a:latin typeface="Segoe UI" panose="020B0502040204020203" pitchFamily="34" charset="0"/>
                          <a:ea typeface="+mn-ea"/>
                          <a:cs typeface="Segoe UI" panose="020B0502040204020203" pitchFamily="34" charset="0"/>
                        </a:rPr>
                        <a:t>19</a:t>
                      </a:r>
                    </a:p>
                  </a:txBody>
                  <a:tcPr>
                    <a:solidFill>
                      <a:srgbClr val="D0D8E8"/>
                    </a:solidFill>
                  </a:tcPr>
                </a:tc>
                <a:tc>
                  <a:txBody>
                    <a:bodyPr/>
                    <a:lstStyle/>
                    <a:p>
                      <a:pPr marL="0" algn="ctr" defTabSz="914400" rtl="0" eaLnBrk="1" latinLnBrk="0" hangingPunct="1"/>
                      <a:r>
                        <a:rPr lang="de-DE" sz="1050" b="0" kern="1200" dirty="0">
                          <a:solidFill>
                            <a:schemeClr val="dk1"/>
                          </a:solidFill>
                          <a:latin typeface="Segoe UI" panose="020B0502040204020203" pitchFamily="34" charset="0"/>
                          <a:ea typeface="+mn-ea"/>
                          <a:cs typeface="Segoe UI" panose="020B0502040204020203" pitchFamily="34" charset="0"/>
                        </a:rPr>
                        <a:t>0</a:t>
                      </a:r>
                    </a:p>
                  </a:txBody>
                  <a:tcPr>
                    <a:solidFill>
                      <a:srgbClr val="D0D8E8"/>
                    </a:solidFill>
                  </a:tcPr>
                </a:tc>
                <a:extLst>
                  <a:ext uri="{0D108BD9-81ED-4DB2-BD59-A6C34878D82A}">
                    <a16:rowId xmlns:a16="http://schemas.microsoft.com/office/drawing/2014/main" val="2331891742"/>
                  </a:ext>
                </a:extLst>
              </a:tr>
              <a:tr h="38525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200 - 300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61</a:t>
                      </a:r>
                    </a:p>
                  </a:txBody>
                  <a:tcPr/>
                </a:tc>
                <a:tc>
                  <a:txBody>
                    <a:bodyPr/>
                    <a:lstStyle/>
                    <a:p>
                      <a:pPr algn="ctr"/>
                      <a:r>
                        <a:rPr lang="de-DE" sz="1050" b="0" dirty="0">
                          <a:latin typeface="Segoe UI" panose="020B0502040204020203" pitchFamily="34" charset="0"/>
                          <a:cs typeface="Segoe UI" panose="020B0502040204020203" pitchFamily="34" charset="0"/>
                        </a:rPr>
                        <a:t>0</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800 -900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16</a:t>
                      </a:r>
                    </a:p>
                  </a:txBody>
                  <a:tcPr/>
                </a:tc>
                <a:tc>
                  <a:txBody>
                    <a:bodyPr/>
                    <a:lstStyle/>
                    <a:p>
                      <a:pPr algn="ctr"/>
                      <a:r>
                        <a:rPr lang="de-DE" sz="1050" b="0" dirty="0">
                          <a:latin typeface="Segoe UI" panose="020B0502040204020203" pitchFamily="34" charset="0"/>
                          <a:cs typeface="Segoe UI" panose="020B0502040204020203" pitchFamily="34" charset="0"/>
                        </a:rPr>
                        <a:t>0</a:t>
                      </a:r>
                    </a:p>
                  </a:txBody>
                  <a:tcPr/>
                </a:tc>
                <a:extLst>
                  <a:ext uri="{0D108BD9-81ED-4DB2-BD59-A6C34878D82A}">
                    <a16:rowId xmlns:a16="http://schemas.microsoft.com/office/drawing/2014/main" val="3109087588"/>
                  </a:ext>
                </a:extLst>
              </a:tr>
              <a:tr h="38525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300 - 400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125</a:t>
                      </a:r>
                    </a:p>
                  </a:txBody>
                  <a:tcPr/>
                </a:tc>
                <a:tc>
                  <a:txBody>
                    <a:bodyPr/>
                    <a:lstStyle/>
                    <a:p>
                      <a:pPr algn="ctr"/>
                      <a:r>
                        <a:rPr lang="de-DE" sz="1050" b="0" dirty="0">
                          <a:latin typeface="Segoe UI" panose="020B0502040204020203" pitchFamily="34" charset="0"/>
                          <a:cs typeface="Segoe UI" panose="020B0502040204020203" pitchFamily="34" charset="0"/>
                        </a:rPr>
                        <a:t>302</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900 - 1000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19</a:t>
                      </a:r>
                    </a:p>
                  </a:txBody>
                  <a:tcPr/>
                </a:tc>
                <a:tc>
                  <a:txBody>
                    <a:bodyPr/>
                    <a:lstStyle/>
                    <a:p>
                      <a:pPr algn="ctr"/>
                      <a:r>
                        <a:rPr lang="de-DE" sz="1050" b="0" dirty="0">
                          <a:latin typeface="Segoe UI" panose="020B0502040204020203" pitchFamily="34" charset="0"/>
                          <a:cs typeface="Segoe UI" panose="020B0502040204020203" pitchFamily="34" charset="0"/>
                        </a:rPr>
                        <a:t>0</a:t>
                      </a:r>
                    </a:p>
                  </a:txBody>
                  <a:tcPr/>
                </a:tc>
                <a:extLst>
                  <a:ext uri="{0D108BD9-81ED-4DB2-BD59-A6C34878D82A}">
                    <a16:rowId xmlns:a16="http://schemas.microsoft.com/office/drawing/2014/main" val="3673566280"/>
                  </a:ext>
                </a:extLst>
              </a:tr>
              <a:tr h="38525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400 - 500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64</a:t>
                      </a:r>
                    </a:p>
                  </a:txBody>
                  <a:tcPr/>
                </a:tc>
                <a:tc>
                  <a:txBody>
                    <a:bodyPr/>
                    <a:lstStyle/>
                    <a:p>
                      <a:pPr algn="ctr"/>
                      <a:r>
                        <a:rPr lang="de-DE" sz="1050" b="0" dirty="0">
                          <a:latin typeface="Segoe UI" panose="020B0502040204020203" pitchFamily="34" charset="0"/>
                          <a:cs typeface="Segoe UI" panose="020B0502040204020203" pitchFamily="34" charset="0"/>
                        </a:rPr>
                        <a:t>114</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1000 -1100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4</a:t>
                      </a:r>
                    </a:p>
                  </a:txBody>
                  <a:tcPr/>
                </a:tc>
                <a:tc>
                  <a:txBody>
                    <a:bodyPr/>
                    <a:lstStyle/>
                    <a:p>
                      <a:pPr algn="ctr"/>
                      <a:r>
                        <a:rPr lang="de-DE" sz="1050" b="0" dirty="0">
                          <a:latin typeface="Segoe UI" panose="020B0502040204020203" pitchFamily="34" charset="0"/>
                          <a:cs typeface="Segoe UI" panose="020B0502040204020203" pitchFamily="34" charset="0"/>
                        </a:rPr>
                        <a:t>0</a:t>
                      </a:r>
                    </a:p>
                  </a:txBody>
                  <a:tcPr/>
                </a:tc>
                <a:extLst>
                  <a:ext uri="{0D108BD9-81ED-4DB2-BD59-A6C34878D82A}">
                    <a16:rowId xmlns:a16="http://schemas.microsoft.com/office/drawing/2014/main" val="222766192"/>
                  </a:ext>
                </a:extLst>
              </a:tr>
              <a:tr h="38525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500 - 600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53</a:t>
                      </a:r>
                    </a:p>
                  </a:txBody>
                  <a:tcPr/>
                </a:tc>
                <a:tc>
                  <a:txBody>
                    <a:bodyPr/>
                    <a:lstStyle/>
                    <a:p>
                      <a:pPr algn="ctr"/>
                      <a:r>
                        <a:rPr lang="de-DE" sz="1050" b="0" dirty="0">
                          <a:latin typeface="Segoe UI" panose="020B0502040204020203" pitchFamily="34" charset="0"/>
                          <a:cs typeface="Segoe UI" panose="020B0502040204020203" pitchFamily="34" charset="0"/>
                        </a:rPr>
                        <a:t>5</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1100 - 1200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4</a:t>
                      </a:r>
                    </a:p>
                  </a:txBody>
                  <a:tcPr/>
                </a:tc>
                <a:tc>
                  <a:txBody>
                    <a:bodyPr/>
                    <a:lstStyle/>
                    <a:p>
                      <a:pPr algn="ctr"/>
                      <a:r>
                        <a:rPr lang="de-DE" sz="1050" b="0" dirty="0">
                          <a:latin typeface="Segoe UI" panose="020B0502040204020203" pitchFamily="34" charset="0"/>
                          <a:cs typeface="Segoe UI" panose="020B0502040204020203" pitchFamily="34" charset="0"/>
                        </a:rPr>
                        <a:t>0</a:t>
                      </a:r>
                    </a:p>
                  </a:txBody>
                  <a:tcPr/>
                </a:tc>
                <a:extLst>
                  <a:ext uri="{0D108BD9-81ED-4DB2-BD59-A6C34878D82A}">
                    <a16:rowId xmlns:a16="http://schemas.microsoft.com/office/drawing/2014/main" val="183485102"/>
                  </a:ext>
                </a:extLst>
              </a:tr>
              <a:tr h="38525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600 - 700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36</a:t>
                      </a:r>
                    </a:p>
                  </a:txBody>
                  <a:tcPr/>
                </a:tc>
                <a:tc>
                  <a:txBody>
                    <a:bodyPr/>
                    <a:lstStyle/>
                    <a:p>
                      <a:pPr algn="ctr"/>
                      <a:r>
                        <a:rPr lang="de-DE" sz="1050" b="0" dirty="0">
                          <a:latin typeface="Segoe UI" panose="020B0502040204020203" pitchFamily="34" charset="0"/>
                          <a:cs typeface="Segoe UI" panose="020B0502040204020203" pitchFamily="34" charset="0"/>
                        </a:rPr>
                        <a:t>0</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Hebesatz 1200 - 1300</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5</a:t>
                      </a:r>
                    </a:p>
                  </a:txBody>
                  <a:tcPr/>
                </a:tc>
                <a:tc>
                  <a:txBody>
                    <a:bodyPr/>
                    <a:lstStyle/>
                    <a:p>
                      <a:pPr algn="ctr"/>
                      <a:r>
                        <a:rPr lang="de-DE" sz="1050" b="0" dirty="0">
                          <a:latin typeface="Segoe UI" panose="020B0502040204020203" pitchFamily="34" charset="0"/>
                          <a:cs typeface="Segoe UI" panose="020B0502040204020203" pitchFamily="34" charset="0"/>
                        </a:rPr>
                        <a:t>0</a:t>
                      </a:r>
                    </a:p>
                  </a:txBody>
                  <a:tcPr/>
                </a:tc>
                <a:extLst>
                  <a:ext uri="{0D108BD9-81ED-4DB2-BD59-A6C34878D82A}">
                    <a16:rowId xmlns:a16="http://schemas.microsoft.com/office/drawing/2014/main" val="1647506490"/>
                  </a:ext>
                </a:extLst>
              </a:tr>
            </a:tbl>
          </a:graphicData>
        </a:graphic>
      </p:graphicFrame>
    </p:spTree>
    <p:extLst>
      <p:ext uri="{BB962C8B-B14F-4D97-AF65-F5344CB8AC3E}">
        <p14:creationId xmlns:p14="http://schemas.microsoft.com/office/powerpoint/2010/main" val="2921049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AED8F-CB05-FE6C-56D2-A7CDDFC25FD9}"/>
            </a:ext>
          </a:extLst>
        </p:cNvPr>
        <p:cNvGrpSpPr/>
        <p:nvPr/>
      </p:nvGrpSpPr>
      <p:grpSpPr>
        <a:xfrm>
          <a:off x="0" y="0"/>
          <a:ext cx="0" cy="0"/>
          <a:chOff x="0" y="0"/>
          <a:chExt cx="0" cy="0"/>
        </a:xfrm>
      </p:grpSpPr>
      <p:sp>
        <p:nvSpPr>
          <p:cNvPr id="57346" name="Textplatzhalter 1">
            <a:extLst>
              <a:ext uri="{FF2B5EF4-FFF2-40B4-BE49-F238E27FC236}">
                <a16:creationId xmlns:a16="http://schemas.microsoft.com/office/drawing/2014/main" id="{37CEB838-8A6D-F69D-F6FD-6360BE325A4C}"/>
              </a:ext>
            </a:extLst>
          </p:cNvPr>
          <p:cNvSpPr>
            <a:spLocks noGrp="1"/>
          </p:cNvSpPr>
          <p:nvPr>
            <p:ph type="body" idx="1"/>
          </p:nvPr>
        </p:nvSpPr>
        <p:spPr>
          <a:xfrm>
            <a:off x="450850" y="1065213"/>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Durchschnittliche Hebesätze 2025 nach Größenkategorie</a:t>
            </a:r>
            <a:r>
              <a:rPr lang="de-DE" altLang="de-DE" dirty="0">
                <a:latin typeface="Arial" panose="020B0604020202020204" pitchFamily="34" charset="0"/>
                <a:cs typeface="Arial" panose="020B0604020202020204" pitchFamily="34" charset="0"/>
              </a:rPr>
              <a:t>	</a:t>
            </a:r>
            <a:r>
              <a:rPr lang="de-DE" altLang="de-DE" b="0" dirty="0">
                <a:latin typeface="Arial" panose="020B0604020202020204" pitchFamily="34" charset="0"/>
                <a:cs typeface="Arial" panose="020B0604020202020204" pitchFamily="34" charset="0"/>
              </a:rPr>
              <a:t> </a:t>
            </a:r>
          </a:p>
        </p:txBody>
      </p:sp>
      <p:sp>
        <p:nvSpPr>
          <p:cNvPr id="57347" name="Titel 4">
            <a:extLst>
              <a:ext uri="{FF2B5EF4-FFF2-40B4-BE49-F238E27FC236}">
                <a16:creationId xmlns:a16="http://schemas.microsoft.com/office/drawing/2014/main" id="{F7DCD7D2-18AB-4F05-931C-3504DBF15FEF}"/>
              </a:ext>
            </a:extLst>
          </p:cNvPr>
          <p:cNvSpPr>
            <a:spLocks noGrp="1"/>
          </p:cNvSpPr>
          <p:nvPr>
            <p:ph type="title"/>
          </p:nvPr>
        </p:nvSpPr>
        <p:spPr bwMode="auto">
          <a:xfrm>
            <a:off x="457200" y="149225"/>
            <a:ext cx="7007225" cy="582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57348" name="Foliennummernplatzhalter 3">
            <a:extLst>
              <a:ext uri="{FF2B5EF4-FFF2-40B4-BE49-F238E27FC236}">
                <a16:creationId xmlns:a16="http://schemas.microsoft.com/office/drawing/2014/main" id="{0F8654AF-134E-D732-7DB1-FC2945A81B7A}"/>
              </a:ext>
            </a:extLst>
          </p:cNvPr>
          <p:cNvSpPr>
            <a:spLocks noGrp="1"/>
          </p:cNvSpPr>
          <p:nvPr>
            <p:ph type="sldNum" sz="quarter" idx="21"/>
          </p:nvPr>
        </p:nvSpPr>
        <p:spPr bwMode="auto">
          <a:xfrm>
            <a:off x="3348038" y="4802188"/>
            <a:ext cx="5338762"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a:latin typeface="Arial" panose="020B0604020202020204" pitchFamily="34" charset="0"/>
              </a:rPr>
              <a:t> | </a:t>
            </a:r>
            <a:fld id="{7BA412A3-A3A4-44B2-A813-E5DC47D48690}" type="slidenum">
              <a:rPr lang="de-DE" altLang="de-DE" sz="800" smtClean="0">
                <a:latin typeface="Arial" panose="020B0604020202020204" pitchFamily="34" charset="0"/>
              </a:rPr>
              <a:pPr>
                <a:spcBef>
                  <a:spcPct val="0"/>
                </a:spcBef>
                <a:buFontTx/>
                <a:buNone/>
              </a:pPr>
              <a:t>13</a:t>
            </a:fld>
            <a:endParaRPr lang="de-DE" altLang="de-DE" sz="800">
              <a:latin typeface="Arial" panose="020B0604020202020204" pitchFamily="34" charset="0"/>
            </a:endParaRPr>
          </a:p>
        </p:txBody>
      </p:sp>
      <p:graphicFrame>
        <p:nvGraphicFramePr>
          <p:cNvPr id="5" name="Tabelle 4">
            <a:extLst>
              <a:ext uri="{FF2B5EF4-FFF2-40B4-BE49-F238E27FC236}">
                <a16:creationId xmlns:a16="http://schemas.microsoft.com/office/drawing/2014/main" id="{2FE78F55-45F4-EAE8-7C26-0A15C88DA2B2}"/>
              </a:ext>
            </a:extLst>
          </p:cNvPr>
          <p:cNvGraphicFramePr>
            <a:graphicFrameLocks noGrp="1"/>
          </p:cNvGraphicFramePr>
          <p:nvPr>
            <p:extLst>
              <p:ext uri="{D42A27DB-BD31-4B8C-83A1-F6EECF244321}">
                <p14:modId xmlns:p14="http://schemas.microsoft.com/office/powerpoint/2010/main" val="1726716493"/>
              </p:ext>
            </p:extLst>
          </p:nvPr>
        </p:nvGraphicFramePr>
        <p:xfrm>
          <a:off x="395377" y="1901960"/>
          <a:ext cx="8302628" cy="2758021"/>
        </p:xfrm>
        <a:graphic>
          <a:graphicData uri="http://schemas.openxmlformats.org/drawingml/2006/table">
            <a:tbl>
              <a:tblPr firstRow="1" bandRow="1">
                <a:tableStyleId>{5C22544A-7EE6-4342-B048-85BDC9FD1C3A}</a:tableStyleId>
              </a:tblPr>
              <a:tblGrid>
                <a:gridCol w="2459634">
                  <a:extLst>
                    <a:ext uri="{9D8B030D-6E8A-4147-A177-3AD203B41FA5}">
                      <a16:colId xmlns:a16="http://schemas.microsoft.com/office/drawing/2014/main" val="1444420978"/>
                    </a:ext>
                  </a:extLst>
                </a:gridCol>
                <a:gridCol w="1691680">
                  <a:extLst>
                    <a:ext uri="{9D8B030D-6E8A-4147-A177-3AD203B41FA5}">
                      <a16:colId xmlns:a16="http://schemas.microsoft.com/office/drawing/2014/main" val="2217574773"/>
                    </a:ext>
                  </a:extLst>
                </a:gridCol>
                <a:gridCol w="2484784">
                  <a:extLst>
                    <a:ext uri="{9D8B030D-6E8A-4147-A177-3AD203B41FA5}">
                      <a16:colId xmlns:a16="http://schemas.microsoft.com/office/drawing/2014/main" val="2652976968"/>
                    </a:ext>
                  </a:extLst>
                </a:gridCol>
                <a:gridCol w="1666530">
                  <a:extLst>
                    <a:ext uri="{9D8B030D-6E8A-4147-A177-3AD203B41FA5}">
                      <a16:colId xmlns:a16="http://schemas.microsoft.com/office/drawing/2014/main" val="823049903"/>
                    </a:ext>
                  </a:extLst>
                </a:gridCol>
              </a:tblGrid>
              <a:tr h="394003">
                <a:tc>
                  <a:txBody>
                    <a:bodyPr/>
                    <a:lstStyle/>
                    <a:p>
                      <a:endParaRPr lang="de-DE" sz="1600" dirty="0">
                        <a:latin typeface="Segoe UI" panose="020B0502040204020203" pitchFamily="34" charset="0"/>
                        <a:cs typeface="Segoe UI" panose="020B0502040204020203" pitchFamily="34" charset="0"/>
                      </a:endParaRPr>
                    </a:p>
                  </a:txBody>
                  <a:tcPr>
                    <a:solidFill>
                      <a:schemeClr val="bg1"/>
                    </a:solidFill>
                  </a:tcPr>
                </a:tc>
                <a:tc>
                  <a:txBody>
                    <a:bodyPr/>
                    <a:lstStyle/>
                    <a:p>
                      <a:pPr algn="ctr"/>
                      <a:r>
                        <a:rPr lang="de-DE" sz="1050" dirty="0">
                          <a:latin typeface="Segoe UI" panose="020B0502040204020203" pitchFamily="34" charset="0"/>
                          <a:cs typeface="Segoe UI" panose="020B0502040204020203" pitchFamily="34" charset="0"/>
                        </a:rPr>
                        <a:t>Grundsteuer B</a:t>
                      </a:r>
                    </a:p>
                  </a:txBody>
                  <a:tcPr/>
                </a:tc>
                <a:tc>
                  <a:txBody>
                    <a:bodyPr/>
                    <a:lstStyle/>
                    <a:p>
                      <a:pPr algn="ctr"/>
                      <a:endParaRPr lang="de-DE" sz="1600" dirty="0">
                        <a:latin typeface="Segoe UI" panose="020B0502040204020203" pitchFamily="34" charset="0"/>
                        <a:cs typeface="Segoe UI" panose="020B0502040204020203" pitchFamily="34" charset="0"/>
                      </a:endParaRPr>
                    </a:p>
                  </a:txBody>
                  <a:tcPr>
                    <a:solidFill>
                      <a:schemeClr val="bg1"/>
                    </a:solidFill>
                  </a:tcPr>
                </a:tc>
                <a:tc>
                  <a:txBody>
                    <a:bodyPr/>
                    <a:lstStyle/>
                    <a:p>
                      <a:pPr algn="ctr"/>
                      <a:r>
                        <a:rPr lang="de-DE" sz="1050" dirty="0">
                          <a:latin typeface="Segoe UI" panose="020B0502040204020203" pitchFamily="34" charset="0"/>
                          <a:cs typeface="Segoe UI" panose="020B0502040204020203" pitchFamily="34" charset="0"/>
                        </a:rPr>
                        <a:t>Gewerbesteuer</a:t>
                      </a:r>
                    </a:p>
                  </a:txBody>
                  <a:tcPr/>
                </a:tc>
                <a:extLst>
                  <a:ext uri="{0D108BD9-81ED-4DB2-BD59-A6C34878D82A}">
                    <a16:rowId xmlns:a16="http://schemas.microsoft.com/office/drawing/2014/main" val="3914165053"/>
                  </a:ext>
                </a:extLst>
              </a:tr>
              <a:tr h="394003">
                <a:tc>
                  <a:txBody>
                    <a:bodyPr/>
                    <a:lstStyle/>
                    <a:p>
                      <a:pPr>
                        <a:lnSpc>
                          <a:spcPct val="107000"/>
                        </a:lnSpc>
                        <a:spcAft>
                          <a:spcPts val="0"/>
                        </a:spcAft>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unter 5.000 EW</a:t>
                      </a:r>
                    </a:p>
                  </a:txBody>
                  <a:tcPr marL="44419" marR="44419" marT="0" marB="0" anchor="b"/>
                </a:tc>
                <a:tc>
                  <a:txBody>
                    <a:bodyPr/>
                    <a:lstStyle/>
                    <a:p>
                      <a:pPr marL="0" algn="ctr" defTabSz="914400" rtl="0" eaLnBrk="1" latinLnBrk="0" hangingPunct="1"/>
                      <a:r>
                        <a:rPr lang="de-DE" sz="1050" b="0" kern="1200" dirty="0">
                          <a:solidFill>
                            <a:schemeClr val="dk1"/>
                          </a:solidFill>
                          <a:latin typeface="Segoe UI" panose="020B0502040204020203" pitchFamily="34" charset="0"/>
                          <a:ea typeface="+mn-ea"/>
                          <a:cs typeface="Segoe UI" panose="020B0502040204020203" pitchFamily="34" charset="0"/>
                        </a:rPr>
                        <a:t>396</a:t>
                      </a:r>
                    </a:p>
                  </a:txBody>
                  <a:tcPr>
                    <a:solidFill>
                      <a:srgbClr val="D0D8E8"/>
                    </a:solidFill>
                  </a:tcPr>
                </a:tc>
                <a:tc>
                  <a:txBody>
                    <a:bodyPr/>
                    <a:lstStyle/>
                    <a:p>
                      <a:pPr>
                        <a:lnSpc>
                          <a:spcPct val="107000"/>
                        </a:lnSpc>
                        <a:spcAft>
                          <a:spcPts val="0"/>
                        </a:spcAft>
                      </a:pPr>
                      <a:r>
                        <a:rPr lang="de-DE" sz="1050" dirty="0">
                          <a:solidFill>
                            <a:schemeClr val="tx1"/>
                          </a:solidFill>
                          <a:effectLst/>
                          <a:latin typeface="Segoe UI" panose="020B0502040204020203" pitchFamily="34" charset="0"/>
                          <a:ea typeface="+mn-ea"/>
                          <a:cs typeface="Segoe UI" panose="020B0502040204020203" pitchFamily="34" charset="0"/>
                        </a:rPr>
                        <a:t>Kommune unter 5.000 EW</a:t>
                      </a:r>
                    </a:p>
                  </a:txBody>
                  <a:tcPr marL="44419" marR="44419" marT="0" marB="0" anchor="b">
                    <a:solidFill>
                      <a:srgbClr val="D0D8E8"/>
                    </a:solidFill>
                  </a:tcPr>
                </a:tc>
                <a:tc>
                  <a:txBody>
                    <a:bodyPr/>
                    <a:lstStyle/>
                    <a:p>
                      <a:pPr marL="0" algn="ctr" defTabSz="914400" rtl="0" eaLnBrk="1" latinLnBrk="0" hangingPunct="1"/>
                      <a:r>
                        <a:rPr lang="de-DE" sz="1050" b="0" kern="1200" dirty="0">
                          <a:solidFill>
                            <a:schemeClr val="dk1"/>
                          </a:solidFill>
                          <a:latin typeface="Segoe UI" panose="020B0502040204020203" pitchFamily="34" charset="0"/>
                          <a:ea typeface="+mn-ea"/>
                          <a:cs typeface="Segoe UI" panose="020B0502040204020203" pitchFamily="34" charset="0"/>
                        </a:rPr>
                        <a:t>403</a:t>
                      </a:r>
                    </a:p>
                  </a:txBody>
                  <a:tcPr>
                    <a:solidFill>
                      <a:srgbClr val="D0D8E8"/>
                    </a:solidFill>
                  </a:tcPr>
                </a:tc>
                <a:extLst>
                  <a:ext uri="{0D108BD9-81ED-4DB2-BD59-A6C34878D82A}">
                    <a16:rowId xmlns:a16="http://schemas.microsoft.com/office/drawing/2014/main" val="2331891742"/>
                  </a:ext>
                </a:extLst>
              </a:tr>
              <a:tr h="394003">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unter 5.000 – 10.000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438</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unter 5.000 – 10.000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399</a:t>
                      </a:r>
                    </a:p>
                  </a:txBody>
                  <a:tcPr/>
                </a:tc>
                <a:extLst>
                  <a:ext uri="{0D108BD9-81ED-4DB2-BD59-A6C34878D82A}">
                    <a16:rowId xmlns:a16="http://schemas.microsoft.com/office/drawing/2014/main" val="3109087588"/>
                  </a:ext>
                </a:extLst>
              </a:tr>
              <a:tr h="394003">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unter 10.000 – 20.000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537</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unter 10.000 – 20.000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398</a:t>
                      </a:r>
                    </a:p>
                  </a:txBody>
                  <a:tcPr/>
                </a:tc>
                <a:extLst>
                  <a:ext uri="{0D108BD9-81ED-4DB2-BD59-A6C34878D82A}">
                    <a16:rowId xmlns:a16="http://schemas.microsoft.com/office/drawing/2014/main" val="3673566280"/>
                  </a:ext>
                </a:extLst>
              </a:tr>
              <a:tr h="394003">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unter 20.000 – 50.000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692</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unter 20.000 – 50.000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393</a:t>
                      </a:r>
                    </a:p>
                  </a:txBody>
                  <a:tcPr/>
                </a:tc>
                <a:extLst>
                  <a:ext uri="{0D108BD9-81ED-4DB2-BD59-A6C34878D82A}">
                    <a16:rowId xmlns:a16="http://schemas.microsoft.com/office/drawing/2014/main" val="222766192"/>
                  </a:ext>
                </a:extLst>
              </a:tr>
              <a:tr h="394003">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unter 50.000 – 100.000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642</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unter 50000 – 100.000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402</a:t>
                      </a:r>
                    </a:p>
                  </a:txBody>
                  <a:tcPr/>
                </a:tc>
                <a:extLst>
                  <a:ext uri="{0D108BD9-81ED-4DB2-BD59-A6C34878D82A}">
                    <a16:rowId xmlns:a16="http://schemas.microsoft.com/office/drawing/2014/main" val="183485102"/>
                  </a:ext>
                </a:extLst>
              </a:tr>
              <a:tr h="394003">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über  100.000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889</a:t>
                      </a: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05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Kommune über  100.000 EW</a:t>
                      </a:r>
                    </a:p>
                  </a:txBody>
                  <a:tcPr marL="44419" marR="44419" marT="0" marB="0" anchor="b"/>
                </a:tc>
                <a:tc>
                  <a:txBody>
                    <a:bodyPr/>
                    <a:lstStyle/>
                    <a:p>
                      <a:pPr algn="ctr"/>
                      <a:r>
                        <a:rPr lang="de-DE" sz="1050" b="0" dirty="0">
                          <a:latin typeface="Segoe UI" panose="020B0502040204020203" pitchFamily="34" charset="0"/>
                          <a:cs typeface="Segoe UI" panose="020B0502040204020203" pitchFamily="34" charset="0"/>
                        </a:rPr>
                        <a:t>452</a:t>
                      </a:r>
                    </a:p>
                  </a:txBody>
                  <a:tcPr/>
                </a:tc>
                <a:extLst>
                  <a:ext uri="{0D108BD9-81ED-4DB2-BD59-A6C34878D82A}">
                    <a16:rowId xmlns:a16="http://schemas.microsoft.com/office/drawing/2014/main" val="1647506490"/>
                  </a:ext>
                </a:extLst>
              </a:tr>
            </a:tbl>
          </a:graphicData>
        </a:graphic>
      </p:graphicFrame>
    </p:spTree>
    <p:extLst>
      <p:ext uri="{BB962C8B-B14F-4D97-AF65-F5344CB8AC3E}">
        <p14:creationId xmlns:p14="http://schemas.microsoft.com/office/powerpoint/2010/main" val="3697087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755B1-B3AA-6D3B-DA2A-015711A66CC9}"/>
            </a:ext>
          </a:extLst>
        </p:cNvPr>
        <p:cNvGrpSpPr/>
        <p:nvPr/>
      </p:nvGrpSpPr>
      <p:grpSpPr>
        <a:xfrm>
          <a:off x="0" y="0"/>
          <a:ext cx="0" cy="0"/>
          <a:chOff x="0" y="0"/>
          <a:chExt cx="0" cy="0"/>
        </a:xfrm>
      </p:grpSpPr>
      <p:sp>
        <p:nvSpPr>
          <p:cNvPr id="57346" name="Textplatzhalter 1">
            <a:extLst>
              <a:ext uri="{FF2B5EF4-FFF2-40B4-BE49-F238E27FC236}">
                <a16:creationId xmlns:a16="http://schemas.microsoft.com/office/drawing/2014/main" id="{389E4219-3B75-4E03-5058-8D38FA8D8E56}"/>
              </a:ext>
            </a:extLst>
          </p:cNvPr>
          <p:cNvSpPr>
            <a:spLocks noGrp="1"/>
          </p:cNvSpPr>
          <p:nvPr>
            <p:ph type="body" idx="1"/>
          </p:nvPr>
        </p:nvSpPr>
        <p:spPr>
          <a:xfrm>
            <a:off x="450850" y="1065213"/>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Durchschnittliche Hebesätze 2025 nach Landkreisen</a:t>
            </a:r>
            <a:r>
              <a:rPr lang="de-DE" altLang="de-DE" dirty="0">
                <a:latin typeface="Arial" panose="020B0604020202020204" pitchFamily="34" charset="0"/>
                <a:cs typeface="Arial" panose="020B0604020202020204" pitchFamily="34" charset="0"/>
              </a:rPr>
              <a:t>	</a:t>
            </a:r>
            <a:r>
              <a:rPr lang="de-DE" altLang="de-DE" b="0" dirty="0">
                <a:latin typeface="Arial" panose="020B0604020202020204" pitchFamily="34" charset="0"/>
                <a:cs typeface="Arial" panose="020B0604020202020204" pitchFamily="34" charset="0"/>
              </a:rPr>
              <a:t> </a:t>
            </a:r>
          </a:p>
        </p:txBody>
      </p:sp>
      <p:sp>
        <p:nvSpPr>
          <p:cNvPr id="57347" name="Titel 4">
            <a:extLst>
              <a:ext uri="{FF2B5EF4-FFF2-40B4-BE49-F238E27FC236}">
                <a16:creationId xmlns:a16="http://schemas.microsoft.com/office/drawing/2014/main" id="{B7A0A2F8-2AA8-1AE6-C518-CAF99A10C2E3}"/>
              </a:ext>
            </a:extLst>
          </p:cNvPr>
          <p:cNvSpPr>
            <a:spLocks noGrp="1"/>
          </p:cNvSpPr>
          <p:nvPr>
            <p:ph type="title"/>
          </p:nvPr>
        </p:nvSpPr>
        <p:spPr bwMode="auto">
          <a:xfrm>
            <a:off x="457200" y="149225"/>
            <a:ext cx="7007225" cy="582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graphicFrame>
        <p:nvGraphicFramePr>
          <p:cNvPr id="3" name="Tabelle 2">
            <a:extLst>
              <a:ext uri="{FF2B5EF4-FFF2-40B4-BE49-F238E27FC236}">
                <a16:creationId xmlns:a16="http://schemas.microsoft.com/office/drawing/2014/main" id="{5B2DC7DF-6183-53E0-4D81-04D89AA8EF2F}"/>
              </a:ext>
            </a:extLst>
          </p:cNvPr>
          <p:cNvGraphicFramePr>
            <a:graphicFrameLocks noGrp="1"/>
          </p:cNvGraphicFramePr>
          <p:nvPr>
            <p:extLst>
              <p:ext uri="{D42A27DB-BD31-4B8C-83A1-F6EECF244321}">
                <p14:modId xmlns:p14="http://schemas.microsoft.com/office/powerpoint/2010/main" val="1696058155"/>
              </p:ext>
            </p:extLst>
          </p:nvPr>
        </p:nvGraphicFramePr>
        <p:xfrm>
          <a:off x="457200" y="1635646"/>
          <a:ext cx="8229600" cy="3052540"/>
        </p:xfrm>
        <a:graphic>
          <a:graphicData uri="http://schemas.openxmlformats.org/drawingml/2006/table">
            <a:tbl>
              <a:tblPr firstRow="1" bandRow="1">
                <a:tableStyleId>{5C22544A-7EE6-4342-B048-85BDC9FD1C3A}</a:tableStyleId>
              </a:tblPr>
              <a:tblGrid>
                <a:gridCol w="2119789">
                  <a:extLst>
                    <a:ext uri="{9D8B030D-6E8A-4147-A177-3AD203B41FA5}">
                      <a16:colId xmlns:a16="http://schemas.microsoft.com/office/drawing/2014/main" val="3834075253"/>
                    </a:ext>
                  </a:extLst>
                </a:gridCol>
                <a:gridCol w="945566">
                  <a:extLst>
                    <a:ext uri="{9D8B030D-6E8A-4147-A177-3AD203B41FA5}">
                      <a16:colId xmlns:a16="http://schemas.microsoft.com/office/drawing/2014/main" val="540869242"/>
                    </a:ext>
                  </a:extLst>
                </a:gridCol>
                <a:gridCol w="977437">
                  <a:extLst>
                    <a:ext uri="{9D8B030D-6E8A-4147-A177-3AD203B41FA5}">
                      <a16:colId xmlns:a16="http://schemas.microsoft.com/office/drawing/2014/main" val="3041398947"/>
                    </a:ext>
                  </a:extLst>
                </a:gridCol>
                <a:gridCol w="2232248">
                  <a:extLst>
                    <a:ext uri="{9D8B030D-6E8A-4147-A177-3AD203B41FA5}">
                      <a16:colId xmlns:a16="http://schemas.microsoft.com/office/drawing/2014/main" val="2637807358"/>
                    </a:ext>
                  </a:extLst>
                </a:gridCol>
                <a:gridCol w="936104">
                  <a:extLst>
                    <a:ext uri="{9D8B030D-6E8A-4147-A177-3AD203B41FA5}">
                      <a16:colId xmlns:a16="http://schemas.microsoft.com/office/drawing/2014/main" val="3469823261"/>
                    </a:ext>
                  </a:extLst>
                </a:gridCol>
                <a:gridCol w="1018456">
                  <a:extLst>
                    <a:ext uri="{9D8B030D-6E8A-4147-A177-3AD203B41FA5}">
                      <a16:colId xmlns:a16="http://schemas.microsoft.com/office/drawing/2014/main" val="2100947219"/>
                    </a:ext>
                  </a:extLst>
                </a:gridCol>
              </a:tblGrid>
              <a:tr h="247342">
                <a:tc>
                  <a:txBody>
                    <a:bodyPr/>
                    <a:lstStyle/>
                    <a:p>
                      <a:pPr marL="0" algn="l" defTabSz="914400" rtl="0" eaLnBrk="1" latinLnBrk="0" hangingPunct="1"/>
                      <a:r>
                        <a:rPr lang="de-DE" sz="1100" b="1" kern="1200" dirty="0">
                          <a:solidFill>
                            <a:schemeClr val="lt1"/>
                          </a:solidFill>
                          <a:latin typeface="+mn-lt"/>
                          <a:ea typeface="+mn-ea"/>
                          <a:cs typeface="+mn-cs"/>
                        </a:rPr>
                        <a:t>Landkreis</a:t>
                      </a:r>
                    </a:p>
                  </a:txBody>
                  <a:tcPr marL="36000" marR="3600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algn="l" defTabSz="914400" rtl="0" eaLnBrk="1" latinLnBrk="0" hangingPunct="1"/>
                      <a:r>
                        <a:rPr lang="de-DE" sz="1100" b="1" kern="1200" dirty="0">
                          <a:solidFill>
                            <a:schemeClr val="lt1"/>
                          </a:solidFill>
                          <a:latin typeface="+mn-lt"/>
                          <a:ea typeface="+mn-ea"/>
                          <a:cs typeface="+mn-cs"/>
                        </a:rPr>
                        <a:t>Grundsteuer B</a:t>
                      </a:r>
                    </a:p>
                  </a:txBody>
                  <a:tcPr marL="36000" marR="3600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algn="l" defTabSz="914400" rtl="0" eaLnBrk="1" latinLnBrk="0" hangingPunct="1"/>
                      <a:r>
                        <a:rPr lang="de-DE" sz="1100" b="1" kern="1200" dirty="0">
                          <a:solidFill>
                            <a:schemeClr val="lt1"/>
                          </a:solidFill>
                          <a:latin typeface="+mn-lt"/>
                          <a:ea typeface="+mn-ea"/>
                          <a:cs typeface="+mn-cs"/>
                        </a:rPr>
                        <a:t>Gewerbesteuer</a:t>
                      </a:r>
                    </a:p>
                  </a:txBody>
                  <a:tcPr marL="36000" marR="3600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algn="l" defTabSz="914400" rtl="0" eaLnBrk="1" latinLnBrk="0" hangingPunct="1"/>
                      <a:r>
                        <a:rPr lang="de-DE" sz="1100" b="1" kern="1200" dirty="0">
                          <a:solidFill>
                            <a:schemeClr val="lt1"/>
                          </a:solidFill>
                          <a:latin typeface="+mn-lt"/>
                          <a:ea typeface="+mn-ea"/>
                          <a:cs typeface="+mn-cs"/>
                        </a:rPr>
                        <a:t>Landkreis</a:t>
                      </a:r>
                    </a:p>
                  </a:txBody>
                  <a:tcPr marL="36000" marR="3600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algn="l" defTabSz="914400" rtl="0" eaLnBrk="1" latinLnBrk="0" hangingPunct="1"/>
                      <a:r>
                        <a:rPr lang="de-DE" sz="1100" b="1" kern="1200" dirty="0">
                          <a:solidFill>
                            <a:schemeClr val="lt1"/>
                          </a:solidFill>
                          <a:latin typeface="+mn-lt"/>
                          <a:ea typeface="+mn-ea"/>
                          <a:cs typeface="+mn-cs"/>
                        </a:rPr>
                        <a:t>Grundsteuer B</a:t>
                      </a:r>
                    </a:p>
                  </a:txBody>
                  <a:tcPr marL="36000" marR="3600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algn="l" defTabSz="914400" rtl="0" eaLnBrk="1" latinLnBrk="0" hangingPunct="1"/>
                      <a:r>
                        <a:rPr lang="de-DE" sz="1100" b="1" kern="1200" dirty="0">
                          <a:solidFill>
                            <a:schemeClr val="lt1"/>
                          </a:solidFill>
                          <a:latin typeface="+mn-lt"/>
                          <a:ea typeface="+mn-ea"/>
                          <a:cs typeface="+mn-cs"/>
                        </a:rPr>
                        <a:t>Gewerbesteuer</a:t>
                      </a:r>
                    </a:p>
                  </a:txBody>
                  <a:tcPr marL="36000" marR="3600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073160446"/>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WETTERAUKREIS </a:t>
                      </a: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474,28</a:t>
                      </a:r>
                    </a:p>
                  </a:txBody>
                  <a:tcPr marL="7620" marR="7620" marT="7620" marB="0" anchor="b">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397,76</a:t>
                      </a:r>
                    </a:p>
                  </a:txBody>
                  <a:tcPr marL="7620" marR="7620" marT="7620" marB="0" anchor="b">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RHEINGAU-TAUNUS-KREIS</a:t>
                      </a: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591,61</a:t>
                      </a:r>
                    </a:p>
                  </a:txBody>
                  <a:tcPr marL="7620" marR="7620" marT="7620" marB="0" anchor="b">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396,88</a:t>
                      </a:r>
                    </a:p>
                  </a:txBody>
                  <a:tcPr marL="7620" marR="7620" marT="7620" marB="0" anchor="b">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48775073"/>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GIESSEN</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462,66</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408,88</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LAHN-DILL-KREIS</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355,26</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384,00</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01508295"/>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VOGELSBERGKREIS</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372,45</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a:solidFill>
                            <a:schemeClr val="tx1"/>
                          </a:solidFill>
                          <a:effectLst/>
                          <a:latin typeface="Segoe UI" panose="020B0502040204020203" pitchFamily="34" charset="0"/>
                          <a:ea typeface="+mn-ea"/>
                          <a:cs typeface="Segoe UI" panose="020B0502040204020203" pitchFamily="34" charset="0"/>
                        </a:rPr>
                        <a:t>402,47</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LIMBURG-WEILBURG</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342,30</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389,31</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3582466"/>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BERGSTRASSE</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566,59</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386,91</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MARBURG-BIEDENKOPF</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a:solidFill>
                            <a:schemeClr val="tx1"/>
                          </a:solidFill>
                          <a:effectLst/>
                          <a:latin typeface="Segoe UI" panose="020B0502040204020203" pitchFamily="34" charset="0"/>
                          <a:ea typeface="+mn-ea"/>
                          <a:cs typeface="Segoe UI" panose="020B0502040204020203" pitchFamily="34" charset="0"/>
                        </a:rPr>
                        <a:t>334,45</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388,50</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83879049"/>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DARMSTADT-DIEBURG</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751,43</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394,35</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FULDA</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a:solidFill>
                            <a:schemeClr val="tx1"/>
                          </a:solidFill>
                          <a:effectLst/>
                          <a:latin typeface="Segoe UI" panose="020B0502040204020203" pitchFamily="34" charset="0"/>
                          <a:ea typeface="+mn-ea"/>
                          <a:cs typeface="Segoe UI" panose="020B0502040204020203" pitchFamily="34" charset="0"/>
                        </a:rPr>
                        <a:t>294,67</a:t>
                      </a:r>
                      <a:endParaRPr lang="de-DE" sz="1050" b="0" i="0" u="none" strike="noStrike" kern="1200" dirty="0">
                        <a:solidFill>
                          <a:schemeClr val="tx1"/>
                        </a:solidFill>
                        <a:effectLst/>
                        <a:latin typeface="Segoe UI" panose="020B0502040204020203" pitchFamily="34" charset="0"/>
                        <a:ea typeface="+mn-ea"/>
                        <a:cs typeface="Segoe UI" panose="020B0502040204020203" pitchFamily="34" charset="0"/>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a:solidFill>
                            <a:schemeClr val="tx1"/>
                          </a:solidFill>
                          <a:effectLst/>
                          <a:latin typeface="Segoe UI" panose="020B0502040204020203" pitchFamily="34" charset="0"/>
                          <a:ea typeface="+mn-ea"/>
                          <a:cs typeface="Segoe UI" panose="020B0502040204020203" pitchFamily="34" charset="0"/>
                        </a:rPr>
                        <a:t>378,69</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03337132"/>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GROSS-GERAU</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772,25</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421,43</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HERSFELD-ROTENBURG</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342,75</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404,75</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95816374"/>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HOCHTAUNUSKREIS</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851,40</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381,30</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KASSEL</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544,29</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451,04</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90230262"/>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MAIN-KINZIG-KREIS</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541,31</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394,68</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SCHWALM-EDER-KREIS</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332,66</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405,00</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67856851"/>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MAIN-TAUNUS-KREIS</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666,77</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367,66</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LANDKREIS WALDECK-FRANKENBERG</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315,43</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400,05</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37531075"/>
                  </a:ext>
                </a:extLst>
              </a:tr>
              <a:tr h="247342">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ODENWALDKREIS</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569,42</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397,08</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de-DE" sz="1050" b="0" i="0" u="none" strike="noStrike" dirty="0">
                          <a:solidFill>
                            <a:srgbClr val="000000"/>
                          </a:solidFill>
                          <a:effectLst/>
                          <a:latin typeface="Segoe UI" panose="020B0502040204020203" pitchFamily="34" charset="0"/>
                          <a:cs typeface="Segoe UI" panose="020B0502040204020203" pitchFamily="34" charset="0"/>
                        </a:rPr>
                        <a:t> WERRA-MEISSNER-KREIS</a:t>
                      </a: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400,50</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419,38</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23707325"/>
                  </a:ext>
                </a:extLst>
              </a:tr>
              <a:tr h="247342">
                <a:tc>
                  <a:txBody>
                    <a:bodyPr/>
                    <a:lstStyle/>
                    <a:p>
                      <a:pPr algn="l"/>
                      <a:r>
                        <a:rPr lang="de-DE" sz="1050" b="0" i="0" u="none" strike="noStrike" kern="1200" dirty="0">
                          <a:solidFill>
                            <a:srgbClr val="000000"/>
                          </a:solidFill>
                          <a:effectLst/>
                          <a:latin typeface="Segoe UI" panose="020B0502040204020203" pitchFamily="34" charset="0"/>
                          <a:ea typeface="+mn-ea"/>
                          <a:cs typeface="Segoe UI" panose="020B0502040204020203" pitchFamily="34" charset="0"/>
                        </a:rPr>
                        <a:t> LANDKREIS OFFENBACH</a:t>
                      </a:r>
                    </a:p>
                  </a:txBody>
                  <a:tcPr marL="7200" marR="7200" marT="720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de-DE" sz="1050" b="0" i="0" u="none" strike="noStrike" dirty="0">
                          <a:solidFill>
                            <a:schemeClr val="tx1"/>
                          </a:solidFill>
                          <a:effectLst/>
                          <a:latin typeface="Segoe UI" panose="020B0502040204020203" pitchFamily="34" charset="0"/>
                          <a:cs typeface="Segoe UI" panose="020B0502040204020203" pitchFamily="34" charset="0"/>
                        </a:rPr>
                        <a:t>860,31</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r>
                        <a:rPr lang="de-DE" sz="1050" b="0" i="0" u="none" strike="noStrike" kern="1200" dirty="0">
                          <a:solidFill>
                            <a:schemeClr val="tx1"/>
                          </a:solidFill>
                          <a:effectLst/>
                          <a:latin typeface="Segoe UI" panose="020B0502040204020203" pitchFamily="34" charset="0"/>
                          <a:ea typeface="+mn-ea"/>
                          <a:cs typeface="Segoe UI" panose="020B0502040204020203" pitchFamily="34" charset="0"/>
                        </a:rPr>
                        <a:t>376,07</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de-DE" sz="1050" dirty="0">
                        <a:latin typeface="Segoe UI" panose="020B0502040204020203" pitchFamily="34" charset="0"/>
                        <a:cs typeface="Segoe UI" panose="020B0502040204020203"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endParaRPr lang="de-DE" sz="1050" b="0" i="0" u="none" strike="noStrike" kern="1200" dirty="0">
                        <a:solidFill>
                          <a:schemeClr val="tx1"/>
                        </a:solidFill>
                        <a:effectLst/>
                        <a:latin typeface="Segoe UI" panose="020B0502040204020203" pitchFamily="34" charset="0"/>
                        <a:ea typeface="+mn-ea"/>
                        <a:cs typeface="Segoe UI" panose="020B0502040204020203"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fontAlgn="b" latinLnBrk="0" hangingPunct="1"/>
                      <a:endParaRPr lang="de-DE" sz="1050" b="0" i="0" u="none" strike="noStrike" kern="1200" dirty="0">
                        <a:solidFill>
                          <a:schemeClr val="tx1"/>
                        </a:solidFill>
                        <a:effectLst/>
                        <a:latin typeface="Segoe UI" panose="020B0502040204020203" pitchFamily="34" charset="0"/>
                        <a:ea typeface="+mn-ea"/>
                        <a:cs typeface="Segoe UI" panose="020B0502040204020203"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52338736"/>
                  </a:ext>
                </a:extLst>
              </a:tr>
            </a:tbl>
          </a:graphicData>
        </a:graphic>
      </p:graphicFrame>
      <p:sp>
        <p:nvSpPr>
          <p:cNvPr id="9" name="Foliennummernplatzhalter 3">
            <a:extLst>
              <a:ext uri="{FF2B5EF4-FFF2-40B4-BE49-F238E27FC236}">
                <a16:creationId xmlns:a16="http://schemas.microsoft.com/office/drawing/2014/main" id="{F0C7F153-A7CF-9DE5-007B-27EC6D6E1637}"/>
              </a:ext>
            </a:extLst>
          </p:cNvPr>
          <p:cNvSpPr>
            <a:spLocks noGrp="1"/>
          </p:cNvSpPr>
          <p:nvPr>
            <p:ph type="sldNum" sz="quarter" idx="21"/>
          </p:nvPr>
        </p:nvSpPr>
        <p:spPr bwMode="auto">
          <a:xfrm>
            <a:off x="3348038" y="4802188"/>
            <a:ext cx="5338762"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dirty="0">
                <a:solidFill>
                  <a:srgbClr val="B1B3B4"/>
                </a:solidFill>
                <a:latin typeface="Arial" panose="020B0604020202020204" pitchFamily="34" charset="0"/>
              </a:rPr>
              <a:t> </a:t>
            </a:r>
            <a:r>
              <a:rPr lang="de-DE" altLang="de-DE" sz="800" dirty="0">
                <a:latin typeface="Arial" panose="020B0604020202020204" pitchFamily="34" charset="0"/>
              </a:rPr>
              <a:t>| </a:t>
            </a:r>
            <a:fld id="{1EAEB991-51C0-42BC-A875-EC20B6597362}" type="slidenum">
              <a:rPr lang="de-DE" altLang="de-DE" sz="800" smtClean="0">
                <a:latin typeface="Arial" panose="020B0604020202020204" pitchFamily="34" charset="0"/>
              </a:rPr>
              <a:pPr>
                <a:spcBef>
                  <a:spcPct val="0"/>
                </a:spcBef>
                <a:buFontTx/>
                <a:buNone/>
              </a:pPr>
              <a:t>14</a:t>
            </a:fld>
            <a:endParaRPr lang="de-DE" altLang="de-DE" sz="800" dirty="0">
              <a:latin typeface="Arial" panose="020B0604020202020204" pitchFamily="34" charset="0"/>
            </a:endParaRPr>
          </a:p>
        </p:txBody>
      </p:sp>
    </p:spTree>
    <p:extLst>
      <p:ext uri="{BB962C8B-B14F-4D97-AF65-F5344CB8AC3E}">
        <p14:creationId xmlns:p14="http://schemas.microsoft.com/office/powerpoint/2010/main" val="4046504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alpha val="81000"/>
          </a:schemeClr>
        </a:solidFill>
        <a:effectLst/>
      </p:bgPr>
    </p:bg>
    <p:spTree>
      <p:nvGrpSpPr>
        <p:cNvPr id="1" name=""/>
        <p:cNvGrpSpPr/>
        <p:nvPr/>
      </p:nvGrpSpPr>
      <p:grpSpPr>
        <a:xfrm>
          <a:off x="0" y="0"/>
          <a:ext cx="0" cy="0"/>
          <a:chOff x="0" y="0"/>
          <a:chExt cx="0" cy="0"/>
        </a:xfrm>
      </p:grpSpPr>
      <p:sp>
        <p:nvSpPr>
          <p:cNvPr id="53250" name="Textplatzhalter 1"/>
          <p:cNvSpPr>
            <a:spLocks noGrp="1"/>
          </p:cNvSpPr>
          <p:nvPr>
            <p:ph type="body" idx="1"/>
          </p:nvPr>
        </p:nvSpPr>
        <p:spPr>
          <a:xfrm>
            <a:off x="755575" y="1194890"/>
            <a:ext cx="7902969" cy="523875"/>
          </a:xfrm>
        </p:spPr>
        <p:txBody>
          <a:bodyPr anchor="ctr">
            <a:normAutofit fontScale="85000" lnSpcReduction="10000"/>
          </a:bodyPr>
          <a:lstStyle/>
          <a:p>
            <a:pPr>
              <a:tabLst>
                <a:tab pos="7983538" algn="r"/>
              </a:tabLst>
            </a:pPr>
            <a:r>
              <a:rPr lang="de-DE" altLang="de-DE" dirty="0">
                <a:latin typeface="Segoe UI" panose="020B0502040204020203" pitchFamily="34" charset="0"/>
                <a:cs typeface="Segoe UI" panose="020B0502040204020203" pitchFamily="34" charset="0"/>
              </a:rPr>
              <a:t>Für eine effizientere Steuerverwendung und gerechtere kommunale Besteuerung</a:t>
            </a:r>
            <a:r>
              <a:rPr lang="de-DE" altLang="de-DE" dirty="0">
                <a:latin typeface="Arial" panose="020B0604020202020204" pitchFamily="34" charset="0"/>
                <a:cs typeface="Arial" panose="020B0604020202020204" pitchFamily="34" charset="0"/>
              </a:rPr>
              <a:t>	</a:t>
            </a:r>
            <a:endParaRPr lang="de-DE" altLang="de-DE" b="0" dirty="0">
              <a:latin typeface="Arial" panose="020B0604020202020204" pitchFamily="34" charset="0"/>
              <a:cs typeface="Arial" panose="020B0604020202020204" pitchFamily="34" charset="0"/>
            </a:endParaRPr>
          </a:p>
        </p:txBody>
      </p:sp>
      <p:sp>
        <p:nvSpPr>
          <p:cNvPr id="53251" name="Titel 4"/>
          <p:cNvSpPr>
            <a:spLocks noGrp="1"/>
          </p:cNvSpPr>
          <p:nvPr>
            <p:ph type="title"/>
          </p:nvPr>
        </p:nvSpPr>
        <p:spPr bwMode="auto">
          <a:xfrm>
            <a:off x="457200" y="163513"/>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53252" name="Foliennummernplatzhalter 3"/>
          <p:cNvSpPr>
            <a:spLocks noGrp="1"/>
          </p:cNvSpPr>
          <p:nvPr>
            <p:ph type="sldNum" sz="quarter" idx="21"/>
          </p:nvPr>
        </p:nvSpPr>
        <p:spPr bwMode="auto">
          <a:xfrm>
            <a:off x="3348038" y="4802188"/>
            <a:ext cx="5338762"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dirty="0">
                <a:solidFill>
                  <a:srgbClr val="B1B3B4"/>
                </a:solidFill>
                <a:latin typeface="Arial" panose="020B0604020202020204" pitchFamily="34" charset="0"/>
              </a:rPr>
              <a:t> </a:t>
            </a:r>
            <a:r>
              <a:rPr lang="de-DE" altLang="de-DE" sz="800" dirty="0">
                <a:latin typeface="Arial" panose="020B0604020202020204" pitchFamily="34" charset="0"/>
              </a:rPr>
              <a:t>| </a:t>
            </a:r>
            <a:fld id="{1EAEB991-51C0-42BC-A875-EC20B6597362}" type="slidenum">
              <a:rPr lang="de-DE" altLang="de-DE" sz="800" smtClean="0">
                <a:latin typeface="Arial" panose="020B0604020202020204" pitchFamily="34" charset="0"/>
              </a:rPr>
              <a:pPr>
                <a:spcBef>
                  <a:spcPct val="0"/>
                </a:spcBef>
                <a:buFontTx/>
                <a:buNone/>
              </a:pPr>
              <a:t>15</a:t>
            </a:fld>
            <a:endParaRPr lang="de-DE" altLang="de-DE" sz="800" dirty="0">
              <a:latin typeface="Arial" panose="020B0604020202020204" pitchFamily="34" charset="0"/>
            </a:endParaRPr>
          </a:p>
        </p:txBody>
      </p:sp>
      <p:sp>
        <p:nvSpPr>
          <p:cNvPr id="53253" name="Textfeld 10"/>
          <p:cNvSpPr txBox="1">
            <a:spLocks noChangeArrowheads="1"/>
          </p:cNvSpPr>
          <p:nvPr/>
        </p:nvSpPr>
        <p:spPr bwMode="auto">
          <a:xfrm>
            <a:off x="755575" y="1923678"/>
            <a:ext cx="7931225" cy="2766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6000" tIns="108000" rIns="144000" bIns="108000">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indent="0">
              <a:buNone/>
            </a:pPr>
            <a:r>
              <a:rPr lang="de-DE" sz="1200" dirty="0">
                <a:solidFill>
                  <a:schemeClr val="tx2">
                    <a:lumMod val="75000"/>
                  </a:schemeClr>
                </a:solidFill>
                <a:latin typeface="Segoe UI" panose="020B0502040204020203" pitchFamily="34" charset="0"/>
                <a:cs typeface="Segoe UI" panose="020B0502040204020203" pitchFamily="34" charset="0"/>
              </a:rPr>
              <a:t>Auch das Jahr 2025 brachte für viele hessische Unternehmen eine weitere Zunahme der kommunalen Steuerbelastungen. Insbesondere die Umsetzung der Grundsteuerreform war in vielen hessischen Gemeinen mit einer Erhöhung der Steuerbelastung verbunden.</a:t>
            </a:r>
          </a:p>
          <a:p>
            <a:pPr marL="0" indent="0">
              <a:buNone/>
            </a:pPr>
            <a:endParaRPr lang="de-DE" sz="1200" dirty="0">
              <a:solidFill>
                <a:schemeClr val="tx2">
                  <a:lumMod val="75000"/>
                </a:schemeClr>
              </a:solidFill>
              <a:latin typeface="Segoe UI" panose="020B0502040204020203" pitchFamily="34" charset="0"/>
              <a:cs typeface="Segoe UI" panose="020B0502040204020203" pitchFamily="34" charset="0"/>
            </a:endParaRPr>
          </a:p>
          <a:p>
            <a:pPr marL="0" indent="0">
              <a:buNone/>
            </a:pPr>
            <a:r>
              <a:rPr lang="de-DE" sz="1200" dirty="0">
                <a:solidFill>
                  <a:schemeClr val="tx2">
                    <a:lumMod val="75000"/>
                  </a:schemeClr>
                </a:solidFill>
                <a:latin typeface="Segoe UI" panose="020B0502040204020203" pitchFamily="34" charset="0"/>
                <a:cs typeface="Segoe UI" panose="020B0502040204020203" pitchFamily="34" charset="0"/>
              </a:rPr>
              <a:t>Die hessischen Industrie- und Handelskammern fordern einen Ausweg aus der Steuererhöhungsspirale. Die Finanzprobleme der Kommunen können nicht immer weiter durch Steuererhöhungen gelöst werden, ohne den Wirtschaftsstandort Hessen zu gefährden. Die Lösung muss auf der Ausgabenseite erfolgen: Reduzierung von Verwaltungsaufgaben, Abbau bürokratischer Regelungen und konsequente Überprüfung der Effizienz bei der Verwendung von Steuermitteln. </a:t>
            </a:r>
          </a:p>
          <a:p>
            <a:pPr marL="0" indent="0">
              <a:buNone/>
            </a:pPr>
            <a:endParaRPr lang="de-DE" sz="1200" dirty="0">
              <a:solidFill>
                <a:schemeClr val="tx2">
                  <a:lumMod val="75000"/>
                </a:schemeClr>
              </a:solidFill>
              <a:latin typeface="Segoe UI" panose="020B0502040204020203" pitchFamily="34" charset="0"/>
              <a:cs typeface="Segoe UI" panose="020B0502040204020203" pitchFamily="34" charset="0"/>
            </a:endParaRPr>
          </a:p>
          <a:p>
            <a:pPr marL="0" indent="0">
              <a:buNone/>
            </a:pPr>
            <a:r>
              <a:rPr lang="de-DE" sz="1200" dirty="0">
                <a:solidFill>
                  <a:schemeClr val="tx2">
                    <a:lumMod val="75000"/>
                  </a:schemeClr>
                </a:solidFill>
                <a:latin typeface="Segoe UI" panose="020B0502040204020203" pitchFamily="34" charset="0"/>
                <a:cs typeface="Segoe UI" panose="020B0502040204020203" pitchFamily="34" charset="0"/>
              </a:rPr>
              <a:t>Außerdem muss die Finanzierung der Kommunen neu gedacht und die Gewerbesteuer durch eine gerechtere und verlässlichere Kommunalsteuer ersetzt werden.</a:t>
            </a:r>
            <a:br>
              <a:rPr lang="de-DE" sz="1200" dirty="0">
                <a:solidFill>
                  <a:schemeClr val="tx2">
                    <a:lumMod val="75000"/>
                  </a:schemeClr>
                </a:solidFill>
                <a:latin typeface="Segoe UI" panose="020B0502040204020203" pitchFamily="34" charset="0"/>
                <a:cs typeface="Segoe UI" panose="020B0502040204020203" pitchFamily="34" charset="0"/>
              </a:rPr>
            </a:br>
            <a:endParaRPr lang="de-DE" sz="1200" dirty="0">
              <a:solidFill>
                <a:schemeClr val="tx2">
                  <a:lumMod val="75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218322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platzhalter 5"/>
          <p:cNvSpPr>
            <a:spLocks noGrp="1"/>
          </p:cNvSpPr>
          <p:nvPr>
            <p:ph type="body" idx="1"/>
          </p:nvPr>
        </p:nvSpPr>
        <p:spPr>
          <a:xfrm>
            <a:off x="450850" y="1065213"/>
            <a:ext cx="8235950" cy="523875"/>
          </a:xfrm>
        </p:spPr>
        <p:txBody>
          <a:bodyPr anchor="ctr"/>
          <a:lstStyle/>
          <a:p>
            <a:pPr eaLnBrk="1" hangingPunct="1"/>
            <a:r>
              <a:rPr lang="de-DE" altLang="de-DE" b="0" dirty="0">
                <a:latin typeface="Segoe UI" panose="020B0502040204020203" pitchFamily="34" charset="0"/>
                <a:cs typeface="Segoe UI" panose="020B0502040204020203" pitchFamily="34" charset="0"/>
              </a:rPr>
              <a:t>#GemeinsamFürHessensWirtschaft</a:t>
            </a:r>
          </a:p>
        </p:txBody>
      </p:sp>
      <p:sp>
        <p:nvSpPr>
          <p:cNvPr id="71683" name="Titel 5"/>
          <p:cNvSpPr>
            <a:spLocks noGrp="1"/>
          </p:cNvSpPr>
          <p:nvPr>
            <p:ph type="title"/>
          </p:nvPr>
        </p:nvSpPr>
        <p:spPr bwMode="auto">
          <a:xfrm>
            <a:off x="457200" y="163513"/>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eaLnBrk="1" hangingPunct="1"/>
            <a:r>
              <a:rPr lang="de-DE" altLang="de-DE" dirty="0">
                <a:latin typeface="Segoe UI" panose="020B0502040204020203" pitchFamily="34" charset="0"/>
                <a:cs typeface="Segoe UI" panose="020B0502040204020203" pitchFamily="34" charset="0"/>
              </a:rPr>
              <a:t>Der Hessische Industrie- und Handelskammertag</a:t>
            </a:r>
          </a:p>
        </p:txBody>
      </p:sp>
      <p:sp>
        <p:nvSpPr>
          <p:cNvPr id="4" name="Textfeld 3"/>
          <p:cNvSpPr txBox="1"/>
          <p:nvPr/>
        </p:nvSpPr>
        <p:spPr>
          <a:xfrm>
            <a:off x="3779838" y="2139950"/>
            <a:ext cx="4537075" cy="2618767"/>
          </a:xfrm>
          <a:prstGeom prst="rect">
            <a:avLst/>
          </a:prstGeom>
          <a:solidFill>
            <a:schemeClr val="bg1">
              <a:lumMod val="95000"/>
            </a:schemeClr>
          </a:solidFill>
        </p:spPr>
        <p:txBody>
          <a:bodyPr lIns="216000" tIns="108000" rIns="144000" bIns="108000">
            <a:spAutoFit/>
          </a:bodyPr>
          <a:lstStyle/>
          <a:p>
            <a:pPr eaLnBrk="1" hangingPunct="1">
              <a:defRPr/>
            </a:pPr>
            <a:r>
              <a:rPr lang="de-DE" sz="1200" b="1" dirty="0">
                <a:solidFill>
                  <a:srgbClr val="009ED4"/>
                </a:solidFill>
              </a:rPr>
              <a:t>#</a:t>
            </a:r>
            <a:r>
              <a:rPr lang="de-DE" sz="1200" b="1" dirty="0" err="1">
                <a:solidFill>
                  <a:srgbClr val="009ED4"/>
                </a:solidFill>
                <a:latin typeface="Segoe UI" panose="020B0502040204020203" pitchFamily="34" charset="0"/>
                <a:cs typeface="Segoe UI" panose="020B0502040204020203" pitchFamily="34" charset="0"/>
              </a:rPr>
              <a:t>GemeinsamFürHessensWirtschaft</a:t>
            </a:r>
            <a:endParaRPr lang="de-DE" sz="1200" b="1" dirty="0">
              <a:solidFill>
                <a:srgbClr val="009ED4"/>
              </a:solidFill>
              <a:latin typeface="Segoe UI" panose="020B0502040204020203" pitchFamily="34" charset="0"/>
              <a:cs typeface="Segoe UI" panose="020B0502040204020203" pitchFamily="34" charset="0"/>
            </a:endParaRPr>
          </a:p>
          <a:p>
            <a:pPr eaLnBrk="1" hangingPunct="1">
              <a:defRPr/>
            </a:pPr>
            <a:r>
              <a:rPr lang="de-DE" sz="1200" dirty="0">
                <a:latin typeface="Segoe UI" panose="020B0502040204020203" pitchFamily="34" charset="0"/>
                <a:cs typeface="Segoe UI" panose="020B0502040204020203" pitchFamily="34" charset="0"/>
              </a:rPr>
              <a:t>Der Hessische Industrie- und Handelskammertag (HIHK) koordiniert die landespolitischen Aktivitäten der zehn hessischen IHKs.</a:t>
            </a:r>
          </a:p>
          <a:p>
            <a:pPr eaLnBrk="1" hangingPunct="1">
              <a:defRPr/>
            </a:pPr>
            <a:endParaRPr lang="de-DE" sz="1200" dirty="0">
              <a:latin typeface="Segoe UI" panose="020B0502040204020203" pitchFamily="34" charset="0"/>
              <a:cs typeface="Segoe UI" panose="020B0502040204020203" pitchFamily="34" charset="0"/>
            </a:endParaRPr>
          </a:p>
          <a:p>
            <a:pPr eaLnBrk="1" hangingPunct="1">
              <a:defRPr/>
            </a:pPr>
            <a:r>
              <a:rPr lang="de-DE" sz="1200" b="1" dirty="0">
                <a:solidFill>
                  <a:srgbClr val="009ED4"/>
                </a:solidFill>
                <a:latin typeface="Segoe UI" panose="020B0502040204020203" pitchFamily="34" charset="0"/>
                <a:cs typeface="Segoe UI" panose="020B0502040204020203" pitchFamily="34" charset="0"/>
              </a:rPr>
              <a:t>Sprachrohr der gewerblichen Wirtschaft</a:t>
            </a:r>
          </a:p>
          <a:p>
            <a:pPr eaLnBrk="1" hangingPunct="1">
              <a:defRPr/>
            </a:pPr>
            <a:r>
              <a:rPr lang="de-DE" sz="1200" dirty="0">
                <a:latin typeface="Segoe UI" panose="020B0502040204020203" pitchFamily="34" charset="0"/>
                <a:cs typeface="Segoe UI" panose="020B0502040204020203" pitchFamily="34" charset="0"/>
              </a:rPr>
              <a:t>Wir vertreten in Hessen die Interessen von rund 400.000 Mitgliedsunternehmen gegenüber Politik, Verwaltung und Öffentlichkeit. Mit engen Kontakten zur Landesregierung, </a:t>
            </a:r>
            <a:br>
              <a:rPr lang="de-DE" sz="1200" dirty="0">
                <a:latin typeface="Segoe UI" panose="020B0502040204020203" pitchFamily="34" charset="0"/>
                <a:cs typeface="Segoe UI" panose="020B0502040204020203" pitchFamily="34" charset="0"/>
              </a:rPr>
            </a:br>
            <a:r>
              <a:rPr lang="de-DE" sz="1200" dirty="0">
                <a:latin typeface="Segoe UI" panose="020B0502040204020203" pitchFamily="34" charset="0"/>
                <a:cs typeface="Segoe UI" panose="020B0502040204020203" pitchFamily="34" charset="0"/>
              </a:rPr>
              <a:t>dem Landtag, den Medien und allen wichtigen Akteuren </a:t>
            </a:r>
            <a:br>
              <a:rPr lang="de-DE" sz="1200" dirty="0">
                <a:latin typeface="Segoe UI" panose="020B0502040204020203" pitchFamily="34" charset="0"/>
                <a:cs typeface="Segoe UI" panose="020B0502040204020203" pitchFamily="34" charset="0"/>
              </a:rPr>
            </a:br>
            <a:r>
              <a:rPr lang="de-DE" sz="1200" dirty="0">
                <a:latin typeface="Segoe UI" panose="020B0502040204020203" pitchFamily="34" charset="0"/>
                <a:cs typeface="Segoe UI" panose="020B0502040204020203" pitchFamily="34" charset="0"/>
              </a:rPr>
              <a:t>auf Landesebene wollen wir einen Beitrag leisten, damit die Standpunkte der hessischen Wirtschaft Gehör finden und </a:t>
            </a:r>
            <a:br>
              <a:rPr lang="de-DE" sz="1200" dirty="0">
                <a:latin typeface="Segoe UI" panose="020B0502040204020203" pitchFamily="34" charset="0"/>
                <a:cs typeface="Segoe UI" panose="020B0502040204020203" pitchFamily="34" charset="0"/>
              </a:rPr>
            </a:br>
            <a:r>
              <a:rPr lang="de-DE" sz="1200" dirty="0">
                <a:latin typeface="Segoe UI" panose="020B0502040204020203" pitchFamily="34" charset="0"/>
                <a:cs typeface="Segoe UI" panose="020B0502040204020203" pitchFamily="34" charset="0"/>
              </a:rPr>
              <a:t>auch in der öffentlichen Wahrnehmung zur Geltung kommen.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platzhalter 5"/>
          <p:cNvSpPr>
            <a:spLocks noGrp="1"/>
          </p:cNvSpPr>
          <p:nvPr>
            <p:ph type="body" idx="1"/>
          </p:nvPr>
        </p:nvSpPr>
        <p:spPr>
          <a:xfrm>
            <a:off x="450850" y="1065213"/>
            <a:ext cx="8235950" cy="523875"/>
          </a:xfrm>
        </p:spPr>
        <p:txBody>
          <a:bodyPr anchor="ctr"/>
          <a:lstStyle/>
          <a:p>
            <a:pPr eaLnBrk="1" hangingPunct="1"/>
            <a:r>
              <a:rPr lang="de-DE" altLang="de-DE" b="0" dirty="0">
                <a:latin typeface="Segoe UI" panose="020B0502040204020203" pitchFamily="34" charset="0"/>
                <a:cs typeface="Segoe UI" panose="020B0502040204020203" pitchFamily="34" charset="0"/>
              </a:rPr>
              <a:t>Impressum</a:t>
            </a:r>
          </a:p>
        </p:txBody>
      </p:sp>
      <p:sp>
        <p:nvSpPr>
          <p:cNvPr id="72707" name="Textplatzhalter 3"/>
          <p:cNvSpPr>
            <a:spLocks noGrp="1"/>
          </p:cNvSpPr>
          <p:nvPr>
            <p:ph type="body" sz="quarter" idx="18"/>
          </p:nvPr>
        </p:nvSpPr>
        <p:spPr>
          <a:xfrm>
            <a:off x="463550" y="1754188"/>
            <a:ext cx="3924300" cy="2879725"/>
          </a:xfrm>
          <a:ln>
            <a:miter lim="800000"/>
            <a:headEnd/>
            <a:tailEnd/>
          </a:ln>
        </p:spPr>
        <p:txBody>
          <a:bodyPr tIns="108000"/>
          <a:lstStyle/>
          <a:p>
            <a:pPr marL="107950" indent="0">
              <a:buFont typeface="Wingdings" panose="05000000000000000000" pitchFamily="2" charset="2"/>
              <a:buNone/>
            </a:pPr>
            <a:r>
              <a:rPr lang="de-DE" altLang="de-DE" sz="1600" dirty="0">
                <a:solidFill>
                  <a:srgbClr val="009ED4"/>
                </a:solidFill>
                <a:latin typeface="Segoe UI" panose="020B0502040204020203" pitchFamily="34" charset="0"/>
                <a:cs typeface="Segoe UI" panose="020B0502040204020203" pitchFamily="34" charset="0"/>
              </a:rPr>
              <a:t>Herausgeber:</a:t>
            </a:r>
          </a:p>
          <a:p>
            <a:pPr marL="107950" indent="0">
              <a:buFont typeface="Wingdings" panose="05000000000000000000" pitchFamily="2" charset="2"/>
              <a:buNone/>
            </a:pPr>
            <a:r>
              <a:rPr lang="de-DE" altLang="de-DE" sz="1050" dirty="0">
                <a:solidFill>
                  <a:srgbClr val="003366"/>
                </a:solidFill>
                <a:latin typeface="Segoe UI" panose="020B0502040204020203" pitchFamily="34" charset="0"/>
                <a:cs typeface="Segoe UI" panose="020B0502040204020203" pitchFamily="34" charset="0"/>
              </a:rPr>
              <a:t>Hessischer Industrie- und </a:t>
            </a:r>
            <a:br>
              <a:rPr lang="de-DE" altLang="de-DE" sz="1050" dirty="0">
                <a:solidFill>
                  <a:srgbClr val="003366"/>
                </a:solidFill>
                <a:latin typeface="Segoe UI" panose="020B0502040204020203" pitchFamily="34" charset="0"/>
                <a:cs typeface="Segoe UI" panose="020B0502040204020203" pitchFamily="34" charset="0"/>
              </a:rPr>
            </a:br>
            <a:r>
              <a:rPr lang="de-DE" altLang="de-DE" sz="1050" dirty="0">
                <a:solidFill>
                  <a:srgbClr val="003366"/>
                </a:solidFill>
                <a:latin typeface="Segoe UI" panose="020B0502040204020203" pitchFamily="34" charset="0"/>
                <a:cs typeface="Segoe UI" panose="020B0502040204020203" pitchFamily="34" charset="0"/>
              </a:rPr>
              <a:t>Handelskammertag (HIHK) e. V.</a:t>
            </a:r>
          </a:p>
          <a:p>
            <a:pPr marL="107950" indent="0">
              <a:buFont typeface="Wingdings" panose="05000000000000000000" pitchFamily="2" charset="2"/>
              <a:buNone/>
            </a:pPr>
            <a:r>
              <a:rPr lang="de-DE" altLang="de-DE" sz="1050" dirty="0">
                <a:solidFill>
                  <a:srgbClr val="003366"/>
                </a:solidFill>
                <a:latin typeface="Segoe UI" panose="020B0502040204020203" pitchFamily="34" charset="0"/>
                <a:cs typeface="Segoe UI" panose="020B0502040204020203" pitchFamily="34" charset="0"/>
              </a:rPr>
              <a:t>Karl-Glässing-Str. 8</a:t>
            </a:r>
          </a:p>
          <a:p>
            <a:pPr marL="107950" indent="0">
              <a:buFont typeface="Wingdings" panose="05000000000000000000" pitchFamily="2" charset="2"/>
              <a:buNone/>
            </a:pPr>
            <a:r>
              <a:rPr lang="de-DE" altLang="de-DE" sz="1050" dirty="0">
                <a:solidFill>
                  <a:srgbClr val="003366"/>
                </a:solidFill>
                <a:latin typeface="Segoe UI" panose="020B0502040204020203" pitchFamily="34" charset="0"/>
                <a:cs typeface="Segoe UI" panose="020B0502040204020203" pitchFamily="34" charset="0"/>
              </a:rPr>
              <a:t>65183 Wiesbaden</a:t>
            </a:r>
          </a:p>
          <a:p>
            <a:pPr marL="107950" indent="0">
              <a:buFont typeface="Wingdings" panose="05000000000000000000" pitchFamily="2" charset="2"/>
              <a:buNone/>
            </a:pPr>
            <a:r>
              <a:rPr lang="de-DE" altLang="de-DE" sz="1050" dirty="0">
                <a:solidFill>
                  <a:srgbClr val="003366"/>
                </a:solidFill>
                <a:latin typeface="Segoe UI" panose="020B0502040204020203" pitchFamily="34" charset="0"/>
                <a:cs typeface="Segoe UI" panose="020B0502040204020203" pitchFamily="34" charset="0"/>
              </a:rPr>
              <a:t>Tel. 0611 360115-0</a:t>
            </a:r>
          </a:p>
          <a:p>
            <a:pPr marL="107950" indent="0">
              <a:buFont typeface="Wingdings" panose="05000000000000000000" pitchFamily="2" charset="2"/>
              <a:buNone/>
            </a:pPr>
            <a:r>
              <a:rPr lang="de-DE" altLang="de-DE" sz="1050" dirty="0">
                <a:solidFill>
                  <a:srgbClr val="003366"/>
                </a:solidFill>
                <a:latin typeface="Segoe UI" panose="020B0502040204020203" pitchFamily="34" charset="0"/>
                <a:cs typeface="Segoe UI" panose="020B0502040204020203" pitchFamily="34" charset="0"/>
              </a:rPr>
              <a:t>Mail: info@hihk.de</a:t>
            </a:r>
          </a:p>
          <a:p>
            <a:pPr marL="107950" indent="0">
              <a:buFont typeface="Wingdings" panose="05000000000000000000" pitchFamily="2" charset="2"/>
              <a:buNone/>
            </a:pPr>
            <a:r>
              <a:rPr lang="de-DE" altLang="de-DE" sz="1050" dirty="0">
                <a:solidFill>
                  <a:srgbClr val="003366"/>
                </a:solidFill>
                <a:latin typeface="Segoe UI" panose="020B0502040204020203" pitchFamily="34" charset="0"/>
                <a:cs typeface="Segoe UI" panose="020B0502040204020203" pitchFamily="34" charset="0"/>
              </a:rPr>
              <a:t>www.hihk.de</a:t>
            </a:r>
          </a:p>
          <a:p>
            <a:pPr marL="107950" indent="0">
              <a:buFont typeface="Wingdings" panose="05000000000000000000" pitchFamily="2" charset="2"/>
              <a:buNone/>
            </a:pPr>
            <a:endParaRPr lang="de-DE" altLang="de-DE" sz="1050" dirty="0">
              <a:solidFill>
                <a:srgbClr val="003366"/>
              </a:solidFill>
              <a:latin typeface="Segoe UI" panose="020B0502040204020203" pitchFamily="34" charset="0"/>
              <a:cs typeface="Segoe UI" panose="020B0502040204020203" pitchFamily="34" charset="0"/>
            </a:endParaRPr>
          </a:p>
          <a:p>
            <a:pPr marL="107950" indent="0">
              <a:buFont typeface="Wingdings" panose="05000000000000000000" pitchFamily="2" charset="2"/>
              <a:buNone/>
            </a:pPr>
            <a:r>
              <a:rPr lang="de-DE" altLang="de-DE" sz="1050" b="1" dirty="0">
                <a:solidFill>
                  <a:srgbClr val="003366"/>
                </a:solidFill>
                <a:latin typeface="Segoe UI" panose="020B0502040204020203" pitchFamily="34" charset="0"/>
                <a:cs typeface="Segoe UI" panose="020B0502040204020203" pitchFamily="34" charset="0"/>
              </a:rPr>
              <a:t>Fachliche Verantwortung</a:t>
            </a:r>
          </a:p>
          <a:p>
            <a:pPr marL="107950" indent="0">
              <a:buFont typeface="Wingdings" panose="05000000000000000000" pitchFamily="2" charset="2"/>
              <a:buNone/>
            </a:pPr>
            <a:r>
              <a:rPr lang="de-DE" altLang="de-DE" sz="1050" dirty="0">
                <a:solidFill>
                  <a:srgbClr val="003366"/>
                </a:solidFill>
                <a:latin typeface="Segoe UI" panose="020B0502040204020203" pitchFamily="34" charset="0"/>
                <a:cs typeface="Segoe UI" panose="020B0502040204020203" pitchFamily="34" charset="0"/>
              </a:rPr>
              <a:t>Elke Dietrich</a:t>
            </a:r>
            <a:endParaRPr lang="de-DE" altLang="de-DE" sz="1050" dirty="0">
              <a:solidFill>
                <a:srgbClr val="009ED4"/>
              </a:solidFill>
              <a:latin typeface="Segoe UI" panose="020B0502040204020203" pitchFamily="34" charset="0"/>
              <a:cs typeface="Segoe UI" panose="020B0502040204020203" pitchFamily="34" charset="0"/>
            </a:endParaRPr>
          </a:p>
        </p:txBody>
      </p:sp>
      <p:sp>
        <p:nvSpPr>
          <p:cNvPr id="72708" name="Titel 1"/>
          <p:cNvSpPr>
            <a:spLocks noGrp="1"/>
          </p:cNvSpPr>
          <p:nvPr>
            <p:ph type="title"/>
          </p:nvPr>
        </p:nvSpPr>
        <p:spPr bwMode="auto">
          <a:xfrm>
            <a:off x="429932" y="317501"/>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72709" name="Foliennummernplatzhalter 3"/>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80380711-D703-459A-96FC-DC3FE0E57380}" type="slidenum">
              <a:rPr lang="de-DE" altLang="de-DE" sz="800" smtClean="0">
                <a:latin typeface="Arial" panose="020B0604020202020204" pitchFamily="34" charset="0"/>
              </a:rPr>
              <a:pPr>
                <a:spcBef>
                  <a:spcPct val="0"/>
                </a:spcBef>
                <a:buFontTx/>
                <a:buNone/>
              </a:pPr>
              <a:t>17</a:t>
            </a:fld>
            <a:endParaRPr lang="de-DE" altLang="de-DE" sz="800">
              <a:latin typeface="Arial" panose="020B0604020202020204" pitchFamily="34" charset="0"/>
            </a:endParaRPr>
          </a:p>
        </p:txBody>
      </p:sp>
      <p:sp>
        <p:nvSpPr>
          <p:cNvPr id="8" name="Textplatzhalter 3"/>
          <p:cNvSpPr>
            <a:spLocks noGrp="1"/>
          </p:cNvSpPr>
          <p:nvPr>
            <p:ph type="body" sz="quarter" idx="18"/>
          </p:nvPr>
        </p:nvSpPr>
        <p:spPr>
          <a:xfrm>
            <a:off x="4787900" y="1752600"/>
            <a:ext cx="3924300" cy="2879725"/>
          </a:xfrm>
          <a:ln>
            <a:miter lim="800000"/>
            <a:headEnd/>
            <a:tailEnd/>
          </a:ln>
        </p:spPr>
        <p:txBody>
          <a:bodyPr tIns="108000"/>
          <a:lstStyle/>
          <a:p>
            <a:pPr marL="107950" indent="0">
              <a:buFont typeface="Wingdings" pitchFamily="2" charset="2"/>
              <a:buNone/>
              <a:defRPr/>
            </a:pPr>
            <a:r>
              <a:rPr lang="de-DE" altLang="de-DE" sz="1600" dirty="0">
                <a:solidFill>
                  <a:srgbClr val="009ED4"/>
                </a:solidFill>
                <a:latin typeface="Segoe UI" panose="020B0502040204020203" pitchFamily="34" charset="0"/>
                <a:cs typeface="Segoe UI" panose="020B0502040204020203" pitchFamily="34" charset="0"/>
              </a:rPr>
              <a:t>Quellen:</a:t>
            </a:r>
          </a:p>
          <a:p>
            <a:pPr marL="279400" indent="-171450">
              <a:buFont typeface="Wingdings" panose="05000000000000000000" pitchFamily="2" charset="2"/>
              <a:buChar char="§"/>
              <a:defRPr/>
            </a:pPr>
            <a:r>
              <a:rPr lang="de-DE" altLang="de-DE" sz="1000" dirty="0">
                <a:solidFill>
                  <a:srgbClr val="003366"/>
                </a:solidFill>
                <a:latin typeface="Segoe UI" panose="020B0502040204020203" pitchFamily="34" charset="0"/>
                <a:cs typeface="Segoe UI" panose="020B0502040204020203" pitchFamily="34" charset="0"/>
              </a:rPr>
              <a:t>Zahlenmaterial: statistik.hessen.de</a:t>
            </a:r>
            <a:br>
              <a:rPr lang="de-DE" altLang="de-DE" sz="1000" dirty="0">
                <a:solidFill>
                  <a:srgbClr val="003366"/>
                </a:solidFill>
                <a:latin typeface="Segoe UI" panose="020B0502040204020203" pitchFamily="34" charset="0"/>
                <a:cs typeface="Segoe UI" panose="020B0502040204020203" pitchFamily="34" charset="0"/>
              </a:rPr>
            </a:br>
            <a:endParaRPr lang="de-DE" altLang="de-DE" sz="1000" dirty="0">
              <a:solidFill>
                <a:srgbClr val="003366"/>
              </a:solidFill>
              <a:latin typeface="Segoe UI" panose="020B0502040204020203" pitchFamily="34" charset="0"/>
              <a:cs typeface="Segoe UI" panose="020B0502040204020203" pitchFamily="34" charset="0"/>
            </a:endParaRPr>
          </a:p>
          <a:p>
            <a:pPr marL="279400" indent="-171450">
              <a:buFont typeface="Wingdings" panose="05000000000000000000" pitchFamily="2" charset="2"/>
              <a:buChar char="§"/>
              <a:defRPr/>
            </a:pPr>
            <a:r>
              <a:rPr lang="de-DE" altLang="de-DE" sz="1000" dirty="0">
                <a:solidFill>
                  <a:srgbClr val="003366"/>
                </a:solidFill>
                <a:latin typeface="Segoe UI" panose="020B0502040204020203" pitchFamily="34" charset="0"/>
                <a:cs typeface="Segoe UI" panose="020B0502040204020203" pitchFamily="34" charset="0"/>
              </a:rPr>
              <a:t>Hebesatzempfehlungen: finanzen.hessen.de</a:t>
            </a:r>
            <a:br>
              <a:rPr lang="de-DE" altLang="de-DE" sz="1000" dirty="0">
                <a:solidFill>
                  <a:srgbClr val="003366"/>
                </a:solidFill>
                <a:latin typeface="Segoe UI" panose="020B0502040204020203" pitchFamily="34" charset="0"/>
                <a:cs typeface="Segoe UI" panose="020B0502040204020203" pitchFamily="34" charset="0"/>
              </a:rPr>
            </a:br>
            <a:endParaRPr lang="de-DE" altLang="de-DE" sz="1000" dirty="0">
              <a:solidFill>
                <a:srgbClr val="003366"/>
              </a:solidFill>
              <a:latin typeface="Segoe UI" panose="020B0502040204020203" pitchFamily="34" charset="0"/>
              <a:cs typeface="Segoe UI" panose="020B0502040204020203" pitchFamily="34" charset="0"/>
            </a:endParaRPr>
          </a:p>
          <a:p>
            <a:pPr marL="279400" indent="-171450">
              <a:buFont typeface="Wingdings" panose="05000000000000000000" pitchFamily="2" charset="2"/>
              <a:buChar char="§"/>
              <a:defRPr/>
            </a:pPr>
            <a:r>
              <a:rPr lang="de-DE" altLang="de-DE" sz="1000" dirty="0">
                <a:solidFill>
                  <a:srgbClr val="003366"/>
                </a:solidFill>
                <a:latin typeface="Segoe UI" panose="020B0502040204020203" pitchFamily="34" charset="0"/>
                <a:cs typeface="Segoe UI" panose="020B0502040204020203" pitchFamily="34" charset="0"/>
              </a:rPr>
              <a:t>Inhaltliche Ausgestaltung: IHK Gießen-Friedberg als Federführung Steuern im Hessischen Industrie- und Handelskammertag (HIHK) e.V. </a:t>
            </a:r>
          </a:p>
          <a:p>
            <a:pPr marL="279400" indent="-171450">
              <a:buFont typeface="Wingdings" panose="05000000000000000000" pitchFamily="2" charset="2"/>
              <a:buChar char="§"/>
              <a:defRPr/>
            </a:pPr>
            <a:endParaRPr lang="de-DE" altLang="de-DE" sz="1000" dirty="0">
              <a:latin typeface="Segoe UI" panose="020B0502040204020203" pitchFamily="34" charset="0"/>
              <a:cs typeface="Segoe UI" panose="020B0502040204020203" pitchFamily="34" charset="0"/>
            </a:endParaRPr>
          </a:p>
          <a:p>
            <a:pPr marL="107950" indent="0">
              <a:buFont typeface="Wingdings" charset="2"/>
              <a:buNone/>
              <a:defRPr/>
            </a:pPr>
            <a:endParaRPr lang="de-DE" altLang="de-DE" sz="1000" dirty="0">
              <a:solidFill>
                <a:srgbClr val="003366"/>
              </a:solidFill>
              <a:latin typeface="Segoe UI" panose="020B0502040204020203" pitchFamily="34" charset="0"/>
              <a:cs typeface="Segoe UI" panose="020B0502040204020203" pitchFamily="34" charset="0"/>
            </a:endParaRPr>
          </a:p>
          <a:p>
            <a:pPr marL="107950" indent="0">
              <a:buFont typeface="Wingdings" charset="2"/>
              <a:buNone/>
              <a:defRPr/>
            </a:pPr>
            <a:r>
              <a:rPr lang="de-DE" altLang="de-DE" sz="1000" dirty="0">
                <a:solidFill>
                  <a:srgbClr val="003366"/>
                </a:solidFill>
                <a:latin typeface="Segoe UI" panose="020B0502040204020203" pitchFamily="34" charset="0"/>
                <a:cs typeface="Segoe UI" panose="020B0502040204020203" pitchFamily="34" charset="0"/>
              </a:rPr>
              <a:t>Stand: August 2025 | Alle Angaben ohne Gewähr</a:t>
            </a:r>
            <a:endParaRPr lang="de-DE" altLang="de-DE" sz="1000" dirty="0">
              <a:solidFill>
                <a:srgbClr val="009ED4"/>
              </a:solidFill>
              <a:latin typeface="Segoe UI" panose="020B0502040204020203" pitchFamily="34" charset="0"/>
              <a:cs typeface="Segoe UI" panose="020B0502040204020203"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75000"/>
          </a:schemeClr>
        </a:solidFill>
        <a:effectLst/>
      </p:bgPr>
    </p:bg>
    <p:spTree>
      <p:nvGrpSpPr>
        <p:cNvPr id="1" name=""/>
        <p:cNvGrpSpPr/>
        <p:nvPr/>
      </p:nvGrpSpPr>
      <p:grpSpPr>
        <a:xfrm>
          <a:off x="0" y="0"/>
          <a:ext cx="0" cy="0"/>
          <a:chOff x="0" y="0"/>
          <a:chExt cx="0" cy="0"/>
        </a:xfrm>
      </p:grpSpPr>
      <p:sp>
        <p:nvSpPr>
          <p:cNvPr id="53250" name="Textplatzhalter 1"/>
          <p:cNvSpPr>
            <a:spLocks noGrp="1"/>
          </p:cNvSpPr>
          <p:nvPr>
            <p:ph type="body" idx="1"/>
          </p:nvPr>
        </p:nvSpPr>
        <p:spPr>
          <a:xfrm>
            <a:off x="670647" y="1059582"/>
            <a:ext cx="7902969" cy="523875"/>
          </a:xfrm>
        </p:spPr>
        <p:txBody>
          <a:bodyPr anchor="ctr">
            <a:normAutofit/>
          </a:bodyPr>
          <a:lstStyle/>
          <a:p>
            <a:pPr>
              <a:tabLst>
                <a:tab pos="7983538" algn="r"/>
              </a:tabLst>
            </a:pPr>
            <a:r>
              <a:rPr lang="de-DE" altLang="de-DE" dirty="0">
                <a:latin typeface="Segoe UI" panose="020B0502040204020203" pitchFamily="34" charset="0"/>
                <a:cs typeface="Segoe UI" panose="020B0502040204020203" pitchFamily="34" charset="0"/>
              </a:rPr>
              <a:t>Ein Wort zur Grundsteuer ab 2025</a:t>
            </a:r>
            <a:r>
              <a:rPr lang="de-DE" altLang="de-DE" dirty="0">
                <a:latin typeface="Arial" panose="020B0604020202020204" pitchFamily="34" charset="0"/>
                <a:cs typeface="Arial" panose="020B0604020202020204" pitchFamily="34" charset="0"/>
              </a:rPr>
              <a:t>	</a:t>
            </a:r>
            <a:endParaRPr lang="de-DE" altLang="de-DE" b="0" dirty="0">
              <a:latin typeface="Arial" panose="020B0604020202020204" pitchFamily="34" charset="0"/>
              <a:cs typeface="Arial" panose="020B0604020202020204" pitchFamily="34" charset="0"/>
            </a:endParaRPr>
          </a:p>
        </p:txBody>
      </p:sp>
      <p:sp>
        <p:nvSpPr>
          <p:cNvPr id="53251" name="Titel 4"/>
          <p:cNvSpPr>
            <a:spLocks noGrp="1"/>
          </p:cNvSpPr>
          <p:nvPr>
            <p:ph type="title"/>
          </p:nvPr>
        </p:nvSpPr>
        <p:spPr bwMode="auto">
          <a:xfrm>
            <a:off x="457200" y="163513"/>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53252" name="Foliennummernplatzhalter 3"/>
          <p:cNvSpPr>
            <a:spLocks noGrp="1"/>
          </p:cNvSpPr>
          <p:nvPr>
            <p:ph type="sldNum" sz="quarter" idx="21"/>
          </p:nvPr>
        </p:nvSpPr>
        <p:spPr bwMode="auto">
          <a:xfrm>
            <a:off x="3348038" y="4802188"/>
            <a:ext cx="5338762"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dirty="0">
                <a:solidFill>
                  <a:srgbClr val="B1B3B4"/>
                </a:solidFill>
                <a:latin typeface="Arial" panose="020B0604020202020204" pitchFamily="34" charset="0"/>
              </a:rPr>
              <a:t> </a:t>
            </a:r>
            <a:r>
              <a:rPr lang="de-DE" altLang="de-DE" sz="800" dirty="0">
                <a:latin typeface="Arial" panose="020B0604020202020204" pitchFamily="34" charset="0"/>
              </a:rPr>
              <a:t>| </a:t>
            </a:r>
            <a:fld id="{1EAEB991-51C0-42BC-A875-EC20B6597362}" type="slidenum">
              <a:rPr lang="de-DE" altLang="de-DE" sz="800" smtClean="0">
                <a:latin typeface="Arial" panose="020B0604020202020204" pitchFamily="34" charset="0"/>
              </a:rPr>
              <a:pPr>
                <a:spcBef>
                  <a:spcPct val="0"/>
                </a:spcBef>
                <a:buFontTx/>
                <a:buNone/>
              </a:pPr>
              <a:t>2</a:t>
            </a:fld>
            <a:endParaRPr lang="de-DE" altLang="de-DE" sz="800" dirty="0">
              <a:latin typeface="Arial" panose="020B0604020202020204" pitchFamily="34" charset="0"/>
            </a:endParaRPr>
          </a:p>
        </p:txBody>
      </p:sp>
      <p:sp>
        <p:nvSpPr>
          <p:cNvPr id="53253" name="Textfeld 10"/>
          <p:cNvSpPr txBox="1">
            <a:spLocks noChangeArrowheads="1"/>
          </p:cNvSpPr>
          <p:nvPr/>
        </p:nvSpPr>
        <p:spPr bwMode="auto">
          <a:xfrm>
            <a:off x="457200" y="1708264"/>
            <a:ext cx="8003232" cy="3231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6000" tIns="108000" rIns="144000" bIns="108000">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indent="0">
              <a:buNone/>
            </a:pPr>
            <a:r>
              <a:rPr lang="de-DE" sz="1100" dirty="0">
                <a:solidFill>
                  <a:schemeClr val="tx2">
                    <a:lumMod val="75000"/>
                  </a:schemeClr>
                </a:solidFill>
                <a:latin typeface="Segoe UI" panose="020B0502040204020203" pitchFamily="34" charset="0"/>
                <a:cs typeface="Segoe UI" panose="020B0502040204020203" pitchFamily="34" charset="0"/>
              </a:rPr>
              <a:t>Der Hebesatz-Monitor Hessen 2025 beleuchtet die für die gewerbliche Wirtschaft relevanten Hebesätze der Gewerbesteuer und der Grundsteuer B. </a:t>
            </a:r>
          </a:p>
          <a:p>
            <a:pPr marL="0" indent="0">
              <a:buNone/>
            </a:pPr>
            <a:endParaRPr lang="de-DE" sz="1100" dirty="0">
              <a:solidFill>
                <a:schemeClr val="tx2">
                  <a:lumMod val="75000"/>
                </a:schemeClr>
              </a:solidFill>
              <a:latin typeface="Segoe UI" panose="020B0502040204020203" pitchFamily="34" charset="0"/>
              <a:cs typeface="Segoe UI" panose="020B0502040204020203" pitchFamily="34" charset="0"/>
            </a:endParaRPr>
          </a:p>
          <a:p>
            <a:pPr marL="0" indent="0">
              <a:buNone/>
            </a:pPr>
            <a:r>
              <a:rPr lang="de-DE" sz="1100" dirty="0">
                <a:solidFill>
                  <a:schemeClr val="tx2">
                    <a:lumMod val="75000"/>
                  </a:schemeClr>
                </a:solidFill>
                <a:latin typeface="Segoe UI" panose="020B0502040204020203" pitchFamily="34" charset="0"/>
                <a:cs typeface="Segoe UI" panose="020B0502040204020203" pitchFamily="34" charset="0"/>
              </a:rPr>
              <a:t>Bezüglich der Grundsteuer B beleuchtet der Hebesatzmonitor 2025 insbesondere, inwieweit die Kommunen das neue Grundsteuergesetz aufkommensneutral umgesetzt haben. Mit Inkrafttreten des neuen Grundsteuergesetzes zum 1. Januar 2025 änderten sich die Parameter, nach denen sich die Berechnungsgrundlage der Grundsteuer richtet. Zugleich verloren die bis dahin geltenden Grundsteuer-Hebesätze ihre Gültigkeit und mussten von den Kommunen neu festgesetzt werden. Um transparent zu machen, ob eine Kommune nur das neue Grundsteuerrecht umsetzt oder gleichzeitig eine Steuererhöhung vornimmt, veröffentlichte die Landesregierung unter dem Stichwort „Hebesatzempfehlungen“ für jede hessische Kommune den Wert, bei dem die Kommune nach neuem Recht in der Summe genauso viel Grundsteuer-Aufkommen erzielen würde wie nach altem Recht. </a:t>
            </a:r>
          </a:p>
          <a:p>
            <a:pPr marL="0" indent="0">
              <a:buNone/>
            </a:pPr>
            <a:endParaRPr lang="de-DE" sz="1100" dirty="0">
              <a:solidFill>
                <a:schemeClr val="tx2">
                  <a:lumMod val="75000"/>
                </a:schemeClr>
              </a:solidFill>
              <a:latin typeface="Segoe UI" panose="020B0502040204020203" pitchFamily="34" charset="0"/>
              <a:cs typeface="Segoe UI" panose="020B0502040204020203" pitchFamily="34" charset="0"/>
            </a:endParaRPr>
          </a:p>
          <a:p>
            <a:pPr marL="0" indent="0">
              <a:buNone/>
            </a:pPr>
            <a:r>
              <a:rPr lang="de-DE" sz="1100" dirty="0">
                <a:solidFill>
                  <a:schemeClr val="tx2">
                    <a:lumMod val="75000"/>
                  </a:schemeClr>
                </a:solidFill>
                <a:latin typeface="Segoe UI" panose="020B0502040204020203" pitchFamily="34" charset="0"/>
                <a:cs typeface="Segoe UI" panose="020B0502040204020203" pitchFamily="34" charset="0"/>
              </a:rPr>
              <a:t>Nicht dargestellt werden die bereits im Jahr 2024 eingetretenen Veränderungen der Hebesätze. Diese hatten Einfluss auf die Hebesatzempfehlungen der Landesregierung für die Grundsteuer: Je höher der für das Jahr 2024 von der Kommune beschlossene Grundsteuer-Hebesatz lag, desto höher war das Grundsteueraufkommen, das für die Hebesatzempfehlungen zugrunde gelegt wurde. Die 2024 vorgenommenen Hebesatz-Änderungen beeinflussten also die „Absprungbasis“ für das neue Recht. Diese Veränderungen sind im Hebesatz-Monitor Hessen 2024 dargestellt.</a:t>
            </a:r>
          </a:p>
        </p:txBody>
      </p:sp>
    </p:spTree>
    <p:extLst>
      <p:ext uri="{BB962C8B-B14F-4D97-AF65-F5344CB8AC3E}">
        <p14:creationId xmlns:p14="http://schemas.microsoft.com/office/powerpoint/2010/main" val="3862095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75000"/>
          </a:schemeClr>
        </a:solidFill>
        <a:effectLst/>
      </p:bgPr>
    </p:bg>
    <p:spTree>
      <p:nvGrpSpPr>
        <p:cNvPr id="1" name=""/>
        <p:cNvGrpSpPr/>
        <p:nvPr/>
      </p:nvGrpSpPr>
      <p:grpSpPr>
        <a:xfrm>
          <a:off x="0" y="0"/>
          <a:ext cx="0" cy="0"/>
          <a:chOff x="0" y="0"/>
          <a:chExt cx="0" cy="0"/>
        </a:xfrm>
      </p:grpSpPr>
      <p:sp>
        <p:nvSpPr>
          <p:cNvPr id="53251" name="Titel 4"/>
          <p:cNvSpPr>
            <a:spLocks noGrp="1"/>
          </p:cNvSpPr>
          <p:nvPr>
            <p:ph type="title"/>
          </p:nvPr>
        </p:nvSpPr>
        <p:spPr bwMode="auto">
          <a:xfrm>
            <a:off x="457200" y="163513"/>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53252" name="Foliennummernplatzhalter 3"/>
          <p:cNvSpPr>
            <a:spLocks noGrp="1"/>
          </p:cNvSpPr>
          <p:nvPr>
            <p:ph type="sldNum" sz="quarter" idx="21"/>
          </p:nvPr>
        </p:nvSpPr>
        <p:spPr bwMode="auto">
          <a:xfrm>
            <a:off x="3348038" y="4802188"/>
            <a:ext cx="5338762"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a:solidFill>
                  <a:srgbClr val="B1B3B4"/>
                </a:solidFill>
                <a:latin typeface="Arial" panose="020B0604020202020204" pitchFamily="34" charset="0"/>
              </a:rPr>
              <a:t> </a:t>
            </a:r>
            <a:r>
              <a:rPr lang="de-DE" altLang="de-DE" sz="800">
                <a:latin typeface="Arial" panose="020B0604020202020204" pitchFamily="34" charset="0"/>
              </a:rPr>
              <a:t>| </a:t>
            </a:r>
            <a:fld id="{1EAEB991-51C0-42BC-A875-EC20B6597362}" type="slidenum">
              <a:rPr lang="de-DE" altLang="de-DE" sz="800" smtClean="0">
                <a:latin typeface="Arial" panose="020B0604020202020204" pitchFamily="34" charset="0"/>
              </a:rPr>
              <a:pPr>
                <a:spcBef>
                  <a:spcPct val="0"/>
                </a:spcBef>
                <a:buFontTx/>
                <a:buNone/>
              </a:pPr>
              <a:t>3</a:t>
            </a:fld>
            <a:endParaRPr lang="de-DE" altLang="de-DE" sz="800">
              <a:latin typeface="Arial" panose="020B0604020202020204" pitchFamily="34" charset="0"/>
            </a:endParaRPr>
          </a:p>
        </p:txBody>
      </p:sp>
      <p:sp>
        <p:nvSpPr>
          <p:cNvPr id="53253" name="Textfeld 10"/>
          <p:cNvSpPr txBox="1">
            <a:spLocks noChangeArrowheads="1"/>
          </p:cNvSpPr>
          <p:nvPr/>
        </p:nvSpPr>
        <p:spPr bwMode="auto">
          <a:xfrm>
            <a:off x="3216780" y="1365452"/>
            <a:ext cx="5531684" cy="3711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6000" tIns="108000" rIns="144000" bIns="108000">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spcAft>
                <a:spcPts val="600"/>
              </a:spcAft>
              <a:buClr>
                <a:srgbClr val="009ED4"/>
              </a:buClr>
              <a:buFont typeface="Wingdings" panose="05000000000000000000" pitchFamily="2" charset="2"/>
              <a:buChar char="§"/>
              <a:defRPr/>
            </a:pPr>
            <a:r>
              <a:rPr lang="de-DE" sz="1200" dirty="0">
                <a:solidFill>
                  <a:schemeClr val="tx2">
                    <a:lumMod val="75000"/>
                  </a:schemeClr>
                </a:solidFill>
                <a:latin typeface="Segoe UI" panose="020B0502040204020203" pitchFamily="34" charset="0"/>
                <a:cs typeface="Segoe UI" panose="020B0502040204020203" pitchFamily="34" charset="0"/>
              </a:rPr>
              <a:t>Der </a:t>
            </a:r>
            <a:r>
              <a:rPr lang="de-DE" sz="1200" b="1" dirty="0">
                <a:solidFill>
                  <a:srgbClr val="009ED4"/>
                </a:solidFill>
                <a:latin typeface="Segoe UI" panose="020B0502040204020203" pitchFamily="34" charset="0"/>
                <a:cs typeface="Segoe UI" panose="020B0502040204020203" pitchFamily="34" charset="0"/>
              </a:rPr>
              <a:t>durchschnittliche Gewerbesteuer-Hebesatz</a:t>
            </a:r>
            <a:r>
              <a:rPr lang="de-DE" sz="1200" dirty="0">
                <a:solidFill>
                  <a:schemeClr val="tx2">
                    <a:lumMod val="75000"/>
                  </a:schemeClr>
                </a:solidFill>
                <a:latin typeface="Segoe UI" panose="020B0502040204020203" pitchFamily="34" charset="0"/>
                <a:cs typeface="Segoe UI" panose="020B0502040204020203" pitchFamily="34" charset="0"/>
              </a:rPr>
              <a:t>  in Hessen beträgt </a:t>
            </a:r>
            <a:r>
              <a:rPr lang="de-DE" sz="1200" b="1" dirty="0">
                <a:solidFill>
                  <a:srgbClr val="009ED4"/>
                </a:solidFill>
                <a:latin typeface="Segoe UI" panose="020B0502040204020203" pitchFamily="34" charset="0"/>
                <a:cs typeface="Segoe UI" panose="020B0502040204020203" pitchFamily="34" charset="0"/>
              </a:rPr>
              <a:t>398 Prozent</a:t>
            </a:r>
            <a:r>
              <a:rPr lang="de-DE" sz="1200" b="1" dirty="0">
                <a:solidFill>
                  <a:schemeClr val="tx2">
                    <a:lumMod val="75000"/>
                  </a:schemeClr>
                </a:solidFill>
                <a:latin typeface="Segoe UI" panose="020B0502040204020203" pitchFamily="34" charset="0"/>
                <a:cs typeface="Segoe UI" panose="020B0502040204020203" pitchFamily="34" charset="0"/>
              </a:rPr>
              <a:t>.</a:t>
            </a:r>
            <a:r>
              <a:rPr lang="de-DE" sz="1200" dirty="0">
                <a:solidFill>
                  <a:schemeClr val="tx2">
                    <a:lumMod val="75000"/>
                  </a:schemeClr>
                </a:solidFill>
                <a:latin typeface="Segoe UI" panose="020B0502040204020203" pitchFamily="34" charset="0"/>
                <a:cs typeface="Segoe UI" panose="020B0502040204020203" pitchFamily="34" charset="0"/>
              </a:rPr>
              <a:t> Er liegt damit 3 Prozentpunkte über dem Wert von 2024.</a:t>
            </a:r>
            <a:br>
              <a:rPr lang="de-DE" sz="1200" dirty="0">
                <a:solidFill>
                  <a:schemeClr val="tx2">
                    <a:lumMod val="75000"/>
                  </a:schemeClr>
                </a:solidFill>
                <a:latin typeface="Segoe UI" panose="020B0502040204020203" pitchFamily="34" charset="0"/>
                <a:cs typeface="Segoe UI" panose="020B0502040204020203" pitchFamily="34" charset="0"/>
              </a:rPr>
            </a:br>
            <a:endParaRPr lang="de-DE" sz="1200" dirty="0">
              <a:solidFill>
                <a:schemeClr val="tx2">
                  <a:lumMod val="75000"/>
                </a:schemeClr>
              </a:solidFill>
              <a:latin typeface="Segoe UI" panose="020B0502040204020203" pitchFamily="34" charset="0"/>
              <a:cs typeface="Segoe UI" panose="020B0502040204020203" pitchFamily="34" charset="0"/>
            </a:endParaRPr>
          </a:p>
          <a:p>
            <a:pPr eaLnBrk="1" hangingPunct="1">
              <a:spcBef>
                <a:spcPct val="0"/>
              </a:spcBef>
              <a:spcAft>
                <a:spcPts val="600"/>
              </a:spcAft>
              <a:buClr>
                <a:srgbClr val="009ED4"/>
              </a:buClr>
              <a:buFont typeface="Wingdings" panose="05000000000000000000" pitchFamily="2" charset="2"/>
              <a:buChar char="§"/>
              <a:defRPr/>
            </a:pPr>
            <a:r>
              <a:rPr lang="de-DE" sz="1200" dirty="0">
                <a:solidFill>
                  <a:schemeClr val="tx2">
                    <a:lumMod val="75000"/>
                  </a:schemeClr>
                </a:solidFill>
                <a:latin typeface="Segoe UI" panose="020B0502040204020203" pitchFamily="34" charset="0"/>
                <a:cs typeface="Segoe UI" panose="020B0502040204020203" pitchFamily="34" charset="0"/>
              </a:rPr>
              <a:t>Der </a:t>
            </a:r>
            <a:r>
              <a:rPr lang="de-DE" sz="1200" b="1" dirty="0">
                <a:solidFill>
                  <a:srgbClr val="009ED4"/>
                </a:solidFill>
                <a:latin typeface="Segoe UI" panose="020B0502040204020203" pitchFamily="34" charset="0"/>
                <a:cs typeface="Segoe UI" panose="020B0502040204020203" pitchFamily="34" charset="0"/>
              </a:rPr>
              <a:t>durchschnittliche Hebesatz der Grundsteuer B </a:t>
            </a:r>
            <a:r>
              <a:rPr lang="de-DE" sz="1200" dirty="0">
                <a:solidFill>
                  <a:schemeClr val="tx2">
                    <a:lumMod val="75000"/>
                  </a:schemeClr>
                </a:solidFill>
                <a:latin typeface="Segoe UI" panose="020B0502040204020203" pitchFamily="34" charset="0"/>
                <a:cs typeface="Segoe UI" panose="020B0502040204020203" pitchFamily="34" charset="0"/>
              </a:rPr>
              <a:t>beträgt in Hessen </a:t>
            </a:r>
            <a:r>
              <a:rPr lang="de-DE" sz="1200" b="1" dirty="0">
                <a:solidFill>
                  <a:srgbClr val="009ED4"/>
                </a:solidFill>
                <a:latin typeface="Segoe UI" panose="020B0502040204020203" pitchFamily="34" charset="0"/>
                <a:cs typeface="Segoe UI" panose="020B0502040204020203" pitchFamily="34" charset="0"/>
              </a:rPr>
              <a:t>504 Prozent</a:t>
            </a:r>
            <a:r>
              <a:rPr lang="de-DE" sz="1200" dirty="0">
                <a:solidFill>
                  <a:schemeClr val="tx2">
                    <a:lumMod val="75000"/>
                  </a:schemeClr>
                </a:solidFill>
                <a:latin typeface="Segoe UI" panose="020B0502040204020203" pitchFamily="34" charset="0"/>
                <a:cs typeface="Segoe UI" panose="020B0502040204020203" pitchFamily="34" charset="0"/>
              </a:rPr>
              <a:t>.</a:t>
            </a:r>
            <a:br>
              <a:rPr lang="de-DE" sz="1200" dirty="0">
                <a:solidFill>
                  <a:schemeClr val="tx2">
                    <a:lumMod val="75000"/>
                  </a:schemeClr>
                </a:solidFill>
                <a:latin typeface="Segoe UI" panose="020B0502040204020203" pitchFamily="34" charset="0"/>
                <a:cs typeface="Segoe UI" panose="020B0502040204020203" pitchFamily="34" charset="0"/>
              </a:rPr>
            </a:br>
            <a:endParaRPr lang="de-DE" sz="1200" dirty="0">
              <a:solidFill>
                <a:schemeClr val="tx2">
                  <a:lumMod val="75000"/>
                </a:schemeClr>
              </a:solidFill>
              <a:latin typeface="Segoe UI" panose="020B0502040204020203" pitchFamily="34" charset="0"/>
              <a:cs typeface="Segoe UI" panose="020B0502040204020203" pitchFamily="34" charset="0"/>
            </a:endParaRPr>
          </a:p>
          <a:p>
            <a:pPr eaLnBrk="1" hangingPunct="1">
              <a:spcBef>
                <a:spcPct val="0"/>
              </a:spcBef>
              <a:spcAft>
                <a:spcPts val="600"/>
              </a:spcAft>
              <a:buClr>
                <a:srgbClr val="00B0F0"/>
              </a:buClr>
              <a:buFont typeface="Wingdings" panose="05000000000000000000" pitchFamily="2" charset="2"/>
              <a:buChar char="§"/>
              <a:defRPr/>
            </a:pPr>
            <a:r>
              <a:rPr lang="de-DE" altLang="de-DE" sz="1200" dirty="0">
                <a:latin typeface="Segoe UI" panose="020B0502040204020203" pitchFamily="34" charset="0"/>
                <a:cs typeface="Segoe UI" panose="020B0502040204020203" pitchFamily="34" charset="0"/>
              </a:rPr>
              <a:t>In </a:t>
            </a:r>
            <a:r>
              <a:rPr lang="de-DE" altLang="de-DE" sz="1200" b="1" dirty="0">
                <a:solidFill>
                  <a:srgbClr val="009ED4"/>
                </a:solidFill>
                <a:latin typeface="Segoe UI" panose="020B0502040204020203" pitchFamily="34" charset="0"/>
                <a:cs typeface="Segoe UI" panose="020B0502040204020203" pitchFamily="34" charset="0"/>
              </a:rPr>
              <a:t>352 </a:t>
            </a:r>
            <a:r>
              <a:rPr lang="de-DE" altLang="de-DE" sz="1200" dirty="0">
                <a:latin typeface="Segoe UI" panose="020B0502040204020203" pitchFamily="34" charset="0"/>
                <a:cs typeface="Segoe UI" panose="020B0502040204020203" pitchFamily="34" charset="0"/>
              </a:rPr>
              <a:t>der 421 Kommunen</a:t>
            </a:r>
            <a:r>
              <a:rPr lang="de-DE" altLang="de-DE" sz="1200" b="1" dirty="0">
                <a:solidFill>
                  <a:srgbClr val="009ED4"/>
                </a:solidFill>
                <a:latin typeface="Segoe UI" panose="020B0502040204020203" pitchFamily="34" charset="0"/>
                <a:cs typeface="Segoe UI" panose="020B0502040204020203" pitchFamily="34" charset="0"/>
              </a:rPr>
              <a:t> </a:t>
            </a:r>
            <a:r>
              <a:rPr lang="de-DE" altLang="de-DE" sz="1200" dirty="0">
                <a:latin typeface="Segoe UI" panose="020B0502040204020203" pitchFamily="34" charset="0"/>
                <a:cs typeface="Segoe UI" panose="020B0502040204020203" pitchFamily="34" charset="0"/>
              </a:rPr>
              <a:t>liegt der Hebesatz der Grundsteuer B über der aufkommensneutralen Hebesatzempfehlung, in </a:t>
            </a:r>
            <a:r>
              <a:rPr lang="de-DE" altLang="de-DE" sz="1200" b="1" dirty="0">
                <a:solidFill>
                  <a:srgbClr val="009ED4"/>
                </a:solidFill>
                <a:latin typeface="Segoe UI" panose="020B0502040204020203" pitchFamily="34" charset="0"/>
                <a:cs typeface="Segoe UI" panose="020B0502040204020203" pitchFamily="34" charset="0"/>
              </a:rPr>
              <a:t>45 </a:t>
            </a:r>
            <a:r>
              <a:rPr lang="de-DE" altLang="de-DE" sz="1200" dirty="0">
                <a:latin typeface="Segoe UI" panose="020B0502040204020203" pitchFamily="34" charset="0"/>
                <a:cs typeface="Segoe UI" panose="020B0502040204020203" pitchFamily="34" charset="0"/>
              </a:rPr>
              <a:t>Kommunen</a:t>
            </a:r>
            <a:r>
              <a:rPr lang="de-DE" altLang="de-DE" sz="1200" b="1" dirty="0">
                <a:latin typeface="Segoe UI" panose="020B0502040204020203" pitchFamily="34" charset="0"/>
                <a:cs typeface="Segoe UI" panose="020B0502040204020203" pitchFamily="34" charset="0"/>
              </a:rPr>
              <a:t> </a:t>
            </a:r>
            <a:r>
              <a:rPr lang="de-DE" altLang="de-DE" sz="1200" dirty="0">
                <a:latin typeface="Segoe UI" panose="020B0502040204020203" pitchFamily="34" charset="0"/>
                <a:cs typeface="Segoe UI" panose="020B0502040204020203" pitchFamily="34" charset="0"/>
              </a:rPr>
              <a:t>liegt er darunter und in </a:t>
            </a:r>
            <a:r>
              <a:rPr lang="de-DE" altLang="de-DE" sz="1200" b="1" dirty="0">
                <a:solidFill>
                  <a:srgbClr val="009ED4"/>
                </a:solidFill>
                <a:latin typeface="Segoe UI" panose="020B0502040204020203" pitchFamily="34" charset="0"/>
                <a:cs typeface="Segoe UI" panose="020B0502040204020203" pitchFamily="34" charset="0"/>
              </a:rPr>
              <a:t>19 </a:t>
            </a:r>
            <a:r>
              <a:rPr lang="de-DE" altLang="de-DE" sz="1200" dirty="0">
                <a:latin typeface="Segoe UI" panose="020B0502040204020203" pitchFamily="34" charset="0"/>
                <a:cs typeface="Segoe UI" panose="020B0502040204020203" pitchFamily="34" charset="0"/>
              </a:rPr>
              <a:t>Kommunen entspricht der Hebesatz der Grundsteuer B genau der Empfehlung. </a:t>
            </a:r>
            <a:br>
              <a:rPr lang="de-DE" altLang="de-DE" sz="1200" dirty="0">
                <a:latin typeface="Segoe UI" panose="020B0502040204020203" pitchFamily="34" charset="0"/>
                <a:cs typeface="Segoe UI" panose="020B0502040204020203" pitchFamily="34" charset="0"/>
              </a:rPr>
            </a:br>
            <a:endParaRPr lang="de-DE" altLang="de-DE" sz="1200" dirty="0">
              <a:latin typeface="Segoe UI" panose="020B0502040204020203" pitchFamily="34" charset="0"/>
              <a:cs typeface="Segoe UI" panose="020B0502040204020203" pitchFamily="34" charset="0"/>
            </a:endParaRPr>
          </a:p>
          <a:p>
            <a:pPr eaLnBrk="1" hangingPunct="1">
              <a:spcBef>
                <a:spcPct val="0"/>
              </a:spcBef>
              <a:spcAft>
                <a:spcPts val="600"/>
              </a:spcAft>
              <a:buClr>
                <a:srgbClr val="009ED4"/>
              </a:buClr>
              <a:buFont typeface="Wingdings" panose="05000000000000000000" pitchFamily="2" charset="2"/>
              <a:buChar char="§"/>
              <a:defRPr/>
            </a:pPr>
            <a:r>
              <a:rPr lang="de-DE" altLang="de-DE" sz="1200" dirty="0">
                <a:latin typeface="Segoe UI" panose="020B0502040204020203" pitchFamily="34" charset="0"/>
                <a:cs typeface="Segoe UI" panose="020B0502040204020203" pitchFamily="34" charset="0"/>
              </a:rPr>
              <a:t>In fünf Landkreisen liegen </a:t>
            </a:r>
            <a:r>
              <a:rPr lang="de-DE" altLang="de-DE" sz="1200" b="1" dirty="0">
                <a:solidFill>
                  <a:srgbClr val="009ED4"/>
                </a:solidFill>
                <a:latin typeface="Segoe UI" panose="020B0502040204020203" pitchFamily="34" charset="0"/>
                <a:cs typeface="Segoe UI" panose="020B0502040204020203" pitchFamily="34" charset="0"/>
              </a:rPr>
              <a:t>sämtliche Kommunen </a:t>
            </a:r>
            <a:r>
              <a:rPr lang="de-DE" altLang="de-DE" sz="1200" dirty="0">
                <a:latin typeface="Segoe UI" panose="020B0502040204020203" pitchFamily="34" charset="0"/>
                <a:cs typeface="Segoe UI" panose="020B0502040204020203" pitchFamily="34" charset="0"/>
              </a:rPr>
              <a:t>mit ihrem Hebesatz der Grundsteuer B höher als die Empfehlung: Wetteraukreis, Landkreis Fulda, Landkreis Hersfeld-Rotenburg, Schwalm-Eder-Kreis und Werra-Meißner-Kreis.</a:t>
            </a:r>
            <a:br>
              <a:rPr lang="de-DE" altLang="de-DE" sz="1200" dirty="0">
                <a:latin typeface="Segoe UI" panose="020B0502040204020203" pitchFamily="34" charset="0"/>
                <a:cs typeface="Segoe UI" panose="020B0502040204020203" pitchFamily="34" charset="0"/>
              </a:rPr>
            </a:br>
            <a:endParaRPr lang="de-DE" altLang="de-DE" sz="1200" dirty="0">
              <a:latin typeface="Segoe UI" panose="020B0502040204020203" pitchFamily="34" charset="0"/>
              <a:cs typeface="Segoe UI" panose="020B0502040204020203" pitchFamily="34" charset="0"/>
            </a:endParaRPr>
          </a:p>
          <a:p>
            <a:pPr eaLnBrk="1" hangingPunct="1">
              <a:spcBef>
                <a:spcPct val="0"/>
              </a:spcBef>
              <a:spcAft>
                <a:spcPts val="600"/>
              </a:spcAft>
              <a:buFont typeface="Wingdings" panose="05000000000000000000" pitchFamily="2" charset="2"/>
              <a:buChar char="§"/>
              <a:defRPr/>
            </a:pPr>
            <a:endParaRPr lang="de-DE" altLang="de-DE" sz="1500" b="1" dirty="0">
              <a:cs typeface="Arial" panose="020B0604020202020204" pitchFamily="34" charset="0"/>
            </a:endParaRPr>
          </a:p>
        </p:txBody>
      </p:sp>
      <p:sp>
        <p:nvSpPr>
          <p:cNvPr id="5" name="Textfeld 4"/>
          <p:cNvSpPr txBox="1"/>
          <p:nvPr/>
        </p:nvSpPr>
        <p:spPr>
          <a:xfrm>
            <a:off x="395536" y="1739651"/>
            <a:ext cx="2880320" cy="1938992"/>
          </a:xfrm>
          <a:prstGeom prst="rect">
            <a:avLst/>
          </a:prstGeom>
          <a:noFill/>
        </p:spPr>
        <p:txBody>
          <a:bodyPr wrap="square" rtlCol="0">
            <a:spAutoFit/>
          </a:bodyPr>
          <a:lstStyle/>
          <a:p>
            <a:r>
              <a:rPr lang="de-DE" sz="4000" b="1" dirty="0">
                <a:solidFill>
                  <a:srgbClr val="009DD1"/>
                </a:solidFill>
                <a:latin typeface="Segoe UI" panose="020B0502040204020203" pitchFamily="34" charset="0"/>
                <a:cs typeface="Segoe UI" panose="020B0502040204020203" pitchFamily="34" charset="0"/>
              </a:rPr>
              <a:t>Das </a:t>
            </a:r>
          </a:p>
          <a:p>
            <a:r>
              <a:rPr lang="de-DE" sz="4000" b="1" dirty="0">
                <a:solidFill>
                  <a:srgbClr val="009DD1"/>
                </a:solidFill>
                <a:latin typeface="Segoe UI" panose="020B0502040204020203" pitchFamily="34" charset="0"/>
                <a:cs typeface="Segoe UI" panose="020B0502040204020203" pitchFamily="34" charset="0"/>
              </a:rPr>
              <a:t>Wichtigste</a:t>
            </a:r>
          </a:p>
          <a:p>
            <a:r>
              <a:rPr lang="de-DE" sz="4000" b="1" dirty="0">
                <a:solidFill>
                  <a:srgbClr val="009DD1"/>
                </a:solidFill>
                <a:latin typeface="Segoe UI" panose="020B0502040204020203" pitchFamily="34" charset="0"/>
                <a:cs typeface="Segoe UI" panose="020B0502040204020203" pitchFamily="34" charset="0"/>
              </a:rPr>
              <a:t>In Kürze</a:t>
            </a:r>
            <a:r>
              <a:rPr lang="de-DE" sz="4000" dirty="0">
                <a:solidFill>
                  <a:schemeClr val="bg1">
                    <a:lumMod val="65000"/>
                  </a:schemeClr>
                </a:solidFill>
              </a:rPr>
              <a:t> </a:t>
            </a:r>
            <a:r>
              <a:rPr lang="de-DE" sz="1200" dirty="0">
                <a:solidFill>
                  <a:schemeClr val="bg1">
                    <a:lumMod val="65000"/>
                  </a:schemeClr>
                </a:solidFill>
              </a:rPr>
              <a:t>*</a:t>
            </a:r>
            <a:endParaRPr lang="de-DE" sz="1200" b="1" dirty="0">
              <a:solidFill>
                <a:srgbClr val="009DD1"/>
              </a:solidFill>
              <a:latin typeface="Segoe UI" panose="020B0502040204020203" pitchFamily="34" charset="0"/>
              <a:cs typeface="Segoe UI" panose="020B0502040204020203"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86000"/>
          </a:schemeClr>
        </a:solidFill>
        <a:effectLst/>
      </p:bgPr>
    </p:bg>
    <p:spTree>
      <p:nvGrpSpPr>
        <p:cNvPr id="1" name=""/>
        <p:cNvGrpSpPr/>
        <p:nvPr/>
      </p:nvGrpSpPr>
      <p:grpSpPr>
        <a:xfrm>
          <a:off x="0" y="0"/>
          <a:ext cx="0" cy="0"/>
          <a:chOff x="0" y="0"/>
          <a:chExt cx="0" cy="0"/>
        </a:xfrm>
      </p:grpSpPr>
      <p:sp>
        <p:nvSpPr>
          <p:cNvPr id="55298" name="Textplatzhalter 1"/>
          <p:cNvSpPr>
            <a:spLocks noGrp="1"/>
          </p:cNvSpPr>
          <p:nvPr>
            <p:ph type="body" idx="1"/>
          </p:nvPr>
        </p:nvSpPr>
        <p:spPr>
          <a:xfrm>
            <a:off x="450850" y="1065213"/>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Höchste und niedrigste Hebesätze in Hessen</a:t>
            </a:r>
            <a:r>
              <a:rPr lang="de-DE" dirty="0">
                <a:solidFill>
                  <a:schemeClr val="bg1">
                    <a:lumMod val="65000"/>
                  </a:schemeClr>
                </a:solidFill>
                <a:latin typeface="Segoe UI" panose="020B0502040204020203" pitchFamily="34" charset="0"/>
                <a:cs typeface="Segoe UI" panose="020B0502040204020203" pitchFamily="34" charset="0"/>
              </a:rPr>
              <a:t> </a:t>
            </a:r>
            <a:r>
              <a:rPr lang="de-DE" altLang="de-DE" dirty="0">
                <a:latin typeface="Arial" panose="020B0604020202020204" pitchFamily="34" charset="0"/>
                <a:cs typeface="Arial" panose="020B0604020202020204" pitchFamily="34" charset="0"/>
              </a:rPr>
              <a:t>	</a:t>
            </a:r>
            <a:endParaRPr lang="de-DE" altLang="de-DE" b="0" dirty="0">
              <a:latin typeface="Arial" panose="020B0604020202020204" pitchFamily="34" charset="0"/>
              <a:cs typeface="Arial" panose="020B0604020202020204" pitchFamily="34" charset="0"/>
            </a:endParaRPr>
          </a:p>
        </p:txBody>
      </p:sp>
      <p:sp>
        <p:nvSpPr>
          <p:cNvPr id="55299" name="Titel 4"/>
          <p:cNvSpPr>
            <a:spLocks noGrp="1"/>
          </p:cNvSpPr>
          <p:nvPr>
            <p:ph type="title"/>
          </p:nvPr>
        </p:nvSpPr>
        <p:spPr bwMode="auto">
          <a:xfrm>
            <a:off x="457200" y="163513"/>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55300" name="Foliennummernplatzhalter 3"/>
          <p:cNvSpPr>
            <a:spLocks noGrp="1"/>
          </p:cNvSpPr>
          <p:nvPr>
            <p:ph type="sldNum" sz="quarter" idx="21"/>
          </p:nvPr>
        </p:nvSpPr>
        <p:spPr bwMode="auto">
          <a:xfrm>
            <a:off x="3348038" y="4802188"/>
            <a:ext cx="5338762"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a:solidFill>
                  <a:srgbClr val="B1B3B4"/>
                </a:solidFill>
                <a:latin typeface="Arial" panose="020B0604020202020204" pitchFamily="34" charset="0"/>
              </a:rPr>
              <a:t> </a:t>
            </a:r>
            <a:r>
              <a:rPr lang="de-DE" altLang="de-DE" sz="800">
                <a:latin typeface="Arial" panose="020B0604020202020204" pitchFamily="34" charset="0"/>
              </a:rPr>
              <a:t>| </a:t>
            </a:r>
            <a:fld id="{BE474D27-F43B-4206-8F63-DDFA6532B406}" type="slidenum">
              <a:rPr lang="de-DE" altLang="de-DE" sz="800" smtClean="0">
                <a:latin typeface="Arial" panose="020B0604020202020204" pitchFamily="34" charset="0"/>
              </a:rPr>
              <a:pPr>
                <a:spcBef>
                  <a:spcPct val="0"/>
                </a:spcBef>
                <a:buFontTx/>
                <a:buNone/>
              </a:pPr>
              <a:t>4</a:t>
            </a:fld>
            <a:endParaRPr lang="de-DE" altLang="de-DE" sz="800">
              <a:latin typeface="Arial" panose="020B0604020202020204" pitchFamily="34" charset="0"/>
            </a:endParaRPr>
          </a:p>
        </p:txBody>
      </p:sp>
      <p:graphicFrame>
        <p:nvGraphicFramePr>
          <p:cNvPr id="4" name="Diagramm 3">
            <a:extLst>
              <a:ext uri="{FF2B5EF4-FFF2-40B4-BE49-F238E27FC236}">
                <a16:creationId xmlns:a16="http://schemas.microsoft.com/office/drawing/2014/main" id="{9DABA260-C339-706F-4A11-B19DD9A2FBE9}"/>
              </a:ext>
            </a:extLst>
          </p:cNvPr>
          <p:cNvGraphicFramePr/>
          <p:nvPr>
            <p:extLst>
              <p:ext uri="{D42A27DB-BD31-4B8C-83A1-F6EECF244321}">
                <p14:modId xmlns:p14="http://schemas.microsoft.com/office/powerpoint/2010/main" val="964035504"/>
              </p:ext>
            </p:extLst>
          </p:nvPr>
        </p:nvGraphicFramePr>
        <p:xfrm>
          <a:off x="457200" y="2267942"/>
          <a:ext cx="4402832" cy="22480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m 5">
            <a:extLst>
              <a:ext uri="{FF2B5EF4-FFF2-40B4-BE49-F238E27FC236}">
                <a16:creationId xmlns:a16="http://schemas.microsoft.com/office/drawing/2014/main" id="{E914BF6D-D4EA-F534-8C12-CC7BC8880181}"/>
              </a:ext>
            </a:extLst>
          </p:cNvPr>
          <p:cNvGraphicFramePr/>
          <p:nvPr>
            <p:extLst>
              <p:ext uri="{D42A27DB-BD31-4B8C-83A1-F6EECF244321}">
                <p14:modId xmlns:p14="http://schemas.microsoft.com/office/powerpoint/2010/main" val="1374440624"/>
              </p:ext>
            </p:extLst>
          </p:nvPr>
        </p:nvGraphicFramePr>
        <p:xfrm>
          <a:off x="4427984" y="2337188"/>
          <a:ext cx="3898776" cy="224802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Textfeld 7">
            <a:extLst>
              <a:ext uri="{FF2B5EF4-FFF2-40B4-BE49-F238E27FC236}">
                <a16:creationId xmlns:a16="http://schemas.microsoft.com/office/drawing/2014/main" id="{047FE83F-2B63-C6F6-2259-60A96C0028C4}"/>
              </a:ext>
            </a:extLst>
          </p:cNvPr>
          <p:cNvSpPr txBox="1"/>
          <p:nvPr/>
        </p:nvSpPr>
        <p:spPr>
          <a:xfrm>
            <a:off x="450850" y="1788194"/>
            <a:ext cx="2069976" cy="369332"/>
          </a:xfrm>
          <a:prstGeom prst="rect">
            <a:avLst/>
          </a:prstGeom>
          <a:noFill/>
        </p:spPr>
        <p:txBody>
          <a:bodyPr wrap="square">
            <a:spAutoFit/>
          </a:bodyPr>
          <a:lstStyle/>
          <a:p>
            <a:pPr eaLnBrk="1" hangingPunct="1">
              <a:spcBef>
                <a:spcPct val="0"/>
              </a:spcBef>
              <a:buFontTx/>
              <a:buNone/>
            </a:pPr>
            <a:r>
              <a:rPr lang="de-DE" altLang="de-DE" sz="1800" b="1" dirty="0">
                <a:solidFill>
                  <a:srgbClr val="009ED4"/>
                </a:solidFill>
                <a:latin typeface="Segoe UI" panose="020B0502040204020203" pitchFamily="34" charset="0"/>
                <a:cs typeface="Segoe UI" panose="020B0502040204020203" pitchFamily="34" charset="0"/>
              </a:rPr>
              <a:t>Grundsteuer B</a:t>
            </a:r>
          </a:p>
        </p:txBody>
      </p:sp>
      <p:sp>
        <p:nvSpPr>
          <p:cNvPr id="9" name="Textfeld 8">
            <a:extLst>
              <a:ext uri="{FF2B5EF4-FFF2-40B4-BE49-F238E27FC236}">
                <a16:creationId xmlns:a16="http://schemas.microsoft.com/office/drawing/2014/main" id="{7E051F96-BFE7-FCF0-007C-B67286711A56}"/>
              </a:ext>
            </a:extLst>
          </p:cNvPr>
          <p:cNvSpPr txBox="1"/>
          <p:nvPr/>
        </p:nvSpPr>
        <p:spPr>
          <a:xfrm>
            <a:off x="4499992" y="1838541"/>
            <a:ext cx="2069976" cy="369332"/>
          </a:xfrm>
          <a:prstGeom prst="rect">
            <a:avLst/>
          </a:prstGeom>
          <a:noFill/>
        </p:spPr>
        <p:txBody>
          <a:bodyPr wrap="square">
            <a:spAutoFit/>
          </a:bodyPr>
          <a:lstStyle/>
          <a:p>
            <a:pPr algn="r" eaLnBrk="1" hangingPunct="1">
              <a:spcBef>
                <a:spcPct val="0"/>
              </a:spcBef>
              <a:buFontTx/>
              <a:buNone/>
            </a:pPr>
            <a:r>
              <a:rPr lang="de-DE" altLang="de-DE" sz="1800" b="1" dirty="0">
                <a:solidFill>
                  <a:srgbClr val="009ED4"/>
                </a:solidFill>
                <a:latin typeface="Segoe UI" panose="020B0502040204020203" pitchFamily="34" charset="0"/>
                <a:cs typeface="Segoe UI" panose="020B0502040204020203" pitchFamily="34" charset="0"/>
              </a:rPr>
              <a:t>Gewerbesteuer</a:t>
            </a:r>
          </a:p>
        </p:txBody>
      </p:sp>
    </p:spTree>
    <p:extLst>
      <p:ext uri="{BB962C8B-B14F-4D97-AF65-F5344CB8AC3E}">
        <p14:creationId xmlns:p14="http://schemas.microsoft.com/office/powerpoint/2010/main" val="3249937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Titel 4"/>
          <p:cNvSpPr>
            <a:spLocks noGrp="1"/>
          </p:cNvSpPr>
          <p:nvPr>
            <p:ph type="title"/>
          </p:nvPr>
        </p:nvSpPr>
        <p:spPr bwMode="auto">
          <a:xfrm>
            <a:off x="457200" y="163513"/>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53252" name="Foliennummernplatzhalter 3"/>
          <p:cNvSpPr>
            <a:spLocks noGrp="1"/>
          </p:cNvSpPr>
          <p:nvPr>
            <p:ph type="sldNum" sz="quarter" idx="21"/>
          </p:nvPr>
        </p:nvSpPr>
        <p:spPr bwMode="auto">
          <a:xfrm>
            <a:off x="3348038" y="4802188"/>
            <a:ext cx="5338762"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a:solidFill>
                  <a:srgbClr val="B1B3B4"/>
                </a:solidFill>
                <a:latin typeface="Arial" panose="020B0604020202020204" pitchFamily="34" charset="0"/>
              </a:rPr>
              <a:t> </a:t>
            </a:r>
            <a:r>
              <a:rPr lang="de-DE" altLang="de-DE" sz="800">
                <a:latin typeface="Arial" panose="020B0604020202020204" pitchFamily="34" charset="0"/>
              </a:rPr>
              <a:t>| </a:t>
            </a:r>
            <a:fld id="{1EAEB991-51C0-42BC-A875-EC20B6597362}" type="slidenum">
              <a:rPr lang="de-DE" altLang="de-DE" sz="800" smtClean="0">
                <a:latin typeface="Arial" panose="020B0604020202020204" pitchFamily="34" charset="0"/>
              </a:rPr>
              <a:pPr>
                <a:spcBef>
                  <a:spcPct val="0"/>
                </a:spcBef>
                <a:buFontTx/>
                <a:buNone/>
              </a:pPr>
              <a:t>5</a:t>
            </a:fld>
            <a:endParaRPr lang="de-DE" altLang="de-DE" sz="800">
              <a:latin typeface="Arial" panose="020B0604020202020204" pitchFamily="34" charset="0"/>
            </a:endParaRPr>
          </a:p>
        </p:txBody>
      </p:sp>
      <p:sp>
        <p:nvSpPr>
          <p:cNvPr id="53253" name="Textfeld 10"/>
          <p:cNvSpPr txBox="1">
            <a:spLocks noChangeArrowheads="1"/>
          </p:cNvSpPr>
          <p:nvPr/>
        </p:nvSpPr>
        <p:spPr bwMode="auto">
          <a:xfrm>
            <a:off x="3529129" y="1487666"/>
            <a:ext cx="5292080" cy="2818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6000" tIns="108000" rIns="144000" bIns="108000">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0" indent="0" eaLnBrk="1" hangingPunct="1">
              <a:spcBef>
                <a:spcPct val="0"/>
              </a:spcBef>
              <a:spcAft>
                <a:spcPts val="600"/>
              </a:spcAft>
              <a:buNone/>
              <a:defRPr/>
            </a:pPr>
            <a:r>
              <a:rPr lang="de-DE" altLang="de-DE" sz="1400" dirty="0">
                <a:latin typeface="Segoe UI" panose="020B0502040204020203" pitchFamily="34" charset="0"/>
                <a:cs typeface="Segoe UI" panose="020B0502040204020203" pitchFamily="34" charset="0"/>
              </a:rPr>
              <a:t>Die stärkste </a:t>
            </a:r>
            <a:r>
              <a:rPr lang="de-DE" altLang="de-DE" sz="1400" dirty="0">
                <a:solidFill>
                  <a:srgbClr val="FF0000"/>
                </a:solidFill>
                <a:latin typeface="Segoe UI" panose="020B0502040204020203" pitchFamily="34" charset="0"/>
                <a:cs typeface="Segoe UI" panose="020B0502040204020203" pitchFamily="34" charset="0"/>
              </a:rPr>
              <a:t>Überschreitung der Hebesatzempfehlung </a:t>
            </a:r>
            <a:r>
              <a:rPr lang="de-DE" altLang="de-DE" sz="1400" dirty="0">
                <a:latin typeface="Segoe UI" panose="020B0502040204020203" pitchFamily="34" charset="0"/>
                <a:cs typeface="Segoe UI" panose="020B0502040204020203" pitchFamily="34" charset="0"/>
              </a:rPr>
              <a:t>für die Grundsteuer B gab es in </a:t>
            </a:r>
          </a:p>
          <a:p>
            <a:pPr marL="0" indent="0" eaLnBrk="1" hangingPunct="1">
              <a:spcBef>
                <a:spcPct val="0"/>
              </a:spcBef>
              <a:spcAft>
                <a:spcPts val="600"/>
              </a:spcAft>
              <a:buNone/>
              <a:defRPr/>
            </a:pPr>
            <a:r>
              <a:rPr lang="de-DE" altLang="de-DE" sz="1400" b="1" dirty="0">
                <a:latin typeface="Segoe UI" panose="020B0502040204020203" pitchFamily="34" charset="0"/>
                <a:cs typeface="Segoe UI" panose="020B0502040204020203" pitchFamily="34" charset="0"/>
              </a:rPr>
              <a:t>Lindenfels</a:t>
            </a:r>
            <a:r>
              <a:rPr lang="de-DE" altLang="de-DE" sz="1400" dirty="0">
                <a:latin typeface="Segoe UI" panose="020B0502040204020203" pitchFamily="34" charset="0"/>
                <a:cs typeface="Segoe UI" panose="020B0502040204020203" pitchFamily="34" charset="0"/>
              </a:rPr>
              <a:t> (</a:t>
            </a:r>
            <a:r>
              <a:rPr lang="de-DE" altLang="de-DE" sz="1200" dirty="0">
                <a:latin typeface="Segoe UI" panose="020B0502040204020203" pitchFamily="34" charset="0"/>
                <a:cs typeface="Segoe UI" panose="020B0502040204020203" pitchFamily="34" charset="0"/>
              </a:rPr>
              <a:t>ca. 5.000 Einwohner</a:t>
            </a:r>
            <a:r>
              <a:rPr lang="de-DE" altLang="de-DE" sz="1400" dirty="0">
                <a:latin typeface="Segoe UI" panose="020B0502040204020203" pitchFamily="34" charset="0"/>
                <a:cs typeface="Segoe UI" panose="020B0502040204020203" pitchFamily="34" charset="0"/>
              </a:rPr>
              <a:t>) (</a:t>
            </a:r>
            <a:r>
              <a:rPr lang="de-DE" altLang="de-DE" sz="1400" dirty="0">
                <a:solidFill>
                  <a:srgbClr val="FF0000"/>
                </a:solidFill>
                <a:latin typeface="Segoe UI" panose="020B0502040204020203" pitchFamily="34" charset="0"/>
                <a:cs typeface="Segoe UI" panose="020B0502040204020203" pitchFamily="34" charset="0"/>
              </a:rPr>
              <a:t>+382,88</a:t>
            </a:r>
            <a:r>
              <a:rPr lang="de-DE" altLang="de-DE" sz="1400" dirty="0">
                <a:latin typeface="Segoe UI" panose="020B0502040204020203" pitchFamily="34" charset="0"/>
                <a:cs typeface="Segoe UI" panose="020B0502040204020203" pitchFamily="34" charset="0"/>
              </a:rPr>
              <a:t>)</a:t>
            </a:r>
            <a:br>
              <a:rPr lang="de-DE" altLang="de-DE" sz="1400" dirty="0">
                <a:latin typeface="Segoe UI" panose="020B0502040204020203" pitchFamily="34" charset="0"/>
                <a:cs typeface="Segoe UI" panose="020B0502040204020203" pitchFamily="34" charset="0"/>
              </a:rPr>
            </a:br>
            <a:r>
              <a:rPr lang="de-DE" altLang="de-DE" sz="1400" b="1" dirty="0">
                <a:latin typeface="Segoe UI" panose="020B0502040204020203" pitchFamily="34" charset="0"/>
                <a:cs typeface="Segoe UI" panose="020B0502040204020203" pitchFamily="34" charset="0"/>
              </a:rPr>
              <a:t>Königstein</a:t>
            </a:r>
            <a:r>
              <a:rPr lang="de-DE" altLang="de-DE" sz="1400" dirty="0">
                <a:latin typeface="Segoe UI" panose="020B0502040204020203" pitchFamily="34" charset="0"/>
                <a:cs typeface="Segoe UI" panose="020B0502040204020203" pitchFamily="34" charset="0"/>
              </a:rPr>
              <a:t> (</a:t>
            </a:r>
            <a:r>
              <a:rPr lang="de-DE" altLang="de-DE" sz="1200" dirty="0">
                <a:latin typeface="Segoe UI" panose="020B0502040204020203" pitchFamily="34" charset="0"/>
                <a:cs typeface="Segoe UI" panose="020B0502040204020203" pitchFamily="34" charset="0"/>
              </a:rPr>
              <a:t>ca. 17.000 Einwohner</a:t>
            </a:r>
            <a:r>
              <a:rPr lang="de-DE" altLang="de-DE" sz="1400" dirty="0">
                <a:latin typeface="Segoe UI" panose="020B0502040204020203" pitchFamily="34" charset="0"/>
                <a:cs typeface="Segoe UI" panose="020B0502040204020203" pitchFamily="34" charset="0"/>
              </a:rPr>
              <a:t>) (</a:t>
            </a:r>
            <a:r>
              <a:rPr lang="de-DE" altLang="de-DE" sz="1400" dirty="0">
                <a:solidFill>
                  <a:srgbClr val="FF0000"/>
                </a:solidFill>
                <a:latin typeface="Segoe UI" panose="020B0502040204020203" pitchFamily="34" charset="0"/>
                <a:cs typeface="Segoe UI" panose="020B0502040204020203" pitchFamily="34" charset="0"/>
              </a:rPr>
              <a:t>+345,16</a:t>
            </a:r>
            <a:r>
              <a:rPr lang="de-DE" altLang="de-DE" sz="1400" dirty="0">
                <a:latin typeface="Segoe UI" panose="020B0502040204020203" pitchFamily="34" charset="0"/>
                <a:cs typeface="Segoe UI" panose="020B0502040204020203" pitchFamily="34" charset="0"/>
              </a:rPr>
              <a:t>)</a:t>
            </a:r>
            <a:br>
              <a:rPr lang="de-DE" altLang="de-DE" sz="1400" dirty="0">
                <a:latin typeface="Segoe UI" panose="020B0502040204020203" pitchFamily="34" charset="0"/>
                <a:cs typeface="Segoe UI" panose="020B0502040204020203" pitchFamily="34" charset="0"/>
              </a:rPr>
            </a:br>
            <a:r>
              <a:rPr lang="de-DE" altLang="de-DE" sz="1400" b="1" dirty="0">
                <a:latin typeface="Segoe UI" panose="020B0502040204020203" pitchFamily="34" charset="0"/>
                <a:cs typeface="Segoe UI" panose="020B0502040204020203" pitchFamily="34" charset="0"/>
              </a:rPr>
              <a:t>Löhnberg</a:t>
            </a:r>
            <a:r>
              <a:rPr lang="de-DE" altLang="de-DE" sz="1400" dirty="0">
                <a:latin typeface="Segoe UI" panose="020B0502040204020203" pitchFamily="34" charset="0"/>
                <a:cs typeface="Segoe UI" panose="020B0502040204020203" pitchFamily="34" charset="0"/>
              </a:rPr>
              <a:t> (</a:t>
            </a:r>
            <a:r>
              <a:rPr lang="de-DE" altLang="de-DE" sz="1200" dirty="0">
                <a:latin typeface="Segoe UI" panose="020B0502040204020203" pitchFamily="34" charset="0"/>
                <a:cs typeface="Segoe UI" panose="020B0502040204020203" pitchFamily="34" charset="0"/>
              </a:rPr>
              <a:t>ca. 5.000 Einwohner</a:t>
            </a:r>
            <a:r>
              <a:rPr lang="de-DE" altLang="de-DE" sz="1400" dirty="0">
                <a:latin typeface="Segoe UI" panose="020B0502040204020203" pitchFamily="34" charset="0"/>
                <a:cs typeface="Segoe UI" panose="020B0502040204020203" pitchFamily="34" charset="0"/>
              </a:rPr>
              <a:t>) (</a:t>
            </a:r>
            <a:r>
              <a:rPr lang="de-DE" altLang="de-DE" sz="1400" dirty="0">
                <a:solidFill>
                  <a:srgbClr val="FF0000"/>
                </a:solidFill>
                <a:latin typeface="Segoe UI" panose="020B0502040204020203" pitchFamily="34" charset="0"/>
                <a:cs typeface="Segoe UI" panose="020B0502040204020203" pitchFamily="34" charset="0"/>
              </a:rPr>
              <a:t>+396,43</a:t>
            </a:r>
            <a:r>
              <a:rPr lang="de-DE" altLang="de-DE" sz="1400" dirty="0">
                <a:latin typeface="Segoe UI" panose="020B0502040204020203" pitchFamily="34" charset="0"/>
                <a:cs typeface="Segoe UI" panose="020B0502040204020203" pitchFamily="34" charset="0"/>
              </a:rPr>
              <a:t>)</a:t>
            </a:r>
            <a:br>
              <a:rPr lang="de-DE" altLang="de-DE" sz="1400" dirty="0">
                <a:latin typeface="Segoe UI" panose="020B0502040204020203" pitchFamily="34" charset="0"/>
                <a:cs typeface="Segoe UI" panose="020B0502040204020203" pitchFamily="34" charset="0"/>
              </a:rPr>
            </a:br>
            <a:r>
              <a:rPr lang="de-DE" altLang="de-DE" sz="1400" b="1" dirty="0">
                <a:latin typeface="Segoe UI" panose="020B0502040204020203" pitchFamily="34" charset="0"/>
                <a:cs typeface="Segoe UI" panose="020B0502040204020203" pitchFamily="34" charset="0"/>
              </a:rPr>
              <a:t>Büttelborn</a:t>
            </a:r>
            <a:r>
              <a:rPr lang="de-DE" altLang="de-DE" sz="1400" dirty="0">
                <a:latin typeface="Segoe UI" panose="020B0502040204020203" pitchFamily="34" charset="0"/>
                <a:cs typeface="Segoe UI" panose="020B0502040204020203" pitchFamily="34" charset="0"/>
              </a:rPr>
              <a:t> (</a:t>
            </a:r>
            <a:r>
              <a:rPr lang="de-DE" altLang="de-DE" sz="1200" dirty="0">
                <a:latin typeface="Segoe UI" panose="020B0502040204020203" pitchFamily="34" charset="0"/>
                <a:cs typeface="Segoe UI" panose="020B0502040204020203" pitchFamily="34" charset="0"/>
              </a:rPr>
              <a:t>ca. 15.000 Einwohner</a:t>
            </a:r>
            <a:r>
              <a:rPr lang="de-DE" altLang="de-DE" sz="1400" dirty="0">
                <a:latin typeface="Segoe UI" panose="020B0502040204020203" pitchFamily="34" charset="0"/>
                <a:cs typeface="Segoe UI" panose="020B0502040204020203" pitchFamily="34" charset="0"/>
              </a:rPr>
              <a:t>) (</a:t>
            </a:r>
            <a:r>
              <a:rPr lang="de-DE" altLang="de-DE" sz="1400" dirty="0">
                <a:solidFill>
                  <a:srgbClr val="FF0000"/>
                </a:solidFill>
                <a:latin typeface="Segoe UI" panose="020B0502040204020203" pitchFamily="34" charset="0"/>
                <a:cs typeface="Segoe UI" panose="020B0502040204020203" pitchFamily="34" charset="0"/>
              </a:rPr>
              <a:t>+315,85)</a:t>
            </a:r>
            <a:br>
              <a:rPr lang="de-DE" altLang="de-DE" sz="1400" dirty="0">
                <a:solidFill>
                  <a:srgbClr val="FF0000"/>
                </a:solidFill>
                <a:latin typeface="Segoe UI" panose="020B0502040204020203" pitchFamily="34" charset="0"/>
                <a:cs typeface="Segoe UI" panose="020B0502040204020203" pitchFamily="34" charset="0"/>
              </a:rPr>
            </a:br>
            <a:br>
              <a:rPr lang="de-DE" altLang="de-DE" sz="1400" dirty="0">
                <a:solidFill>
                  <a:srgbClr val="00B050"/>
                </a:solidFill>
                <a:latin typeface="Segoe UI" panose="020B0502040204020203" pitchFamily="34" charset="0"/>
                <a:cs typeface="Segoe UI" panose="020B0502040204020203" pitchFamily="34" charset="0"/>
              </a:rPr>
            </a:br>
            <a:endParaRPr lang="de-DE" altLang="de-DE" sz="1400" dirty="0">
              <a:solidFill>
                <a:srgbClr val="00B050"/>
              </a:solidFill>
              <a:latin typeface="Segoe UI" panose="020B0502040204020203" pitchFamily="34" charset="0"/>
              <a:cs typeface="Segoe UI" panose="020B0502040204020203" pitchFamily="34" charset="0"/>
            </a:endParaRPr>
          </a:p>
          <a:p>
            <a:pPr marL="0" indent="0" eaLnBrk="1" hangingPunct="1">
              <a:spcBef>
                <a:spcPct val="0"/>
              </a:spcBef>
              <a:spcAft>
                <a:spcPts val="600"/>
              </a:spcAft>
              <a:buNone/>
              <a:defRPr/>
            </a:pPr>
            <a:r>
              <a:rPr lang="de-DE" altLang="de-DE" sz="1400" dirty="0">
                <a:latin typeface="Segoe UI" panose="020B0502040204020203" pitchFamily="34" charset="0"/>
                <a:cs typeface="Segoe UI" panose="020B0502040204020203" pitchFamily="34" charset="0"/>
              </a:rPr>
              <a:t>Die stärkste </a:t>
            </a:r>
            <a:r>
              <a:rPr lang="de-DE" altLang="de-DE" sz="1400" dirty="0">
                <a:solidFill>
                  <a:srgbClr val="76B82A"/>
                </a:solidFill>
                <a:latin typeface="Segoe UI" panose="020B0502040204020203" pitchFamily="34" charset="0"/>
                <a:cs typeface="Segoe UI" panose="020B0502040204020203" pitchFamily="34" charset="0"/>
              </a:rPr>
              <a:t>Unterschreitung der Hebesatzempfehlung </a:t>
            </a:r>
            <a:r>
              <a:rPr lang="de-DE" altLang="de-DE" sz="1400" dirty="0">
                <a:latin typeface="Segoe UI" panose="020B0502040204020203" pitchFamily="34" charset="0"/>
                <a:cs typeface="Segoe UI" panose="020B0502040204020203" pitchFamily="34" charset="0"/>
              </a:rPr>
              <a:t>für die Grundsteuer B gab es in </a:t>
            </a:r>
          </a:p>
          <a:p>
            <a:pPr marL="0" indent="0" eaLnBrk="1" hangingPunct="1">
              <a:spcBef>
                <a:spcPct val="0"/>
              </a:spcBef>
              <a:spcAft>
                <a:spcPts val="600"/>
              </a:spcAft>
              <a:buNone/>
              <a:defRPr/>
            </a:pPr>
            <a:r>
              <a:rPr lang="de-DE" altLang="de-DE" sz="1400" b="1" dirty="0">
                <a:latin typeface="Segoe UI" panose="020B0502040204020203" pitchFamily="34" charset="0"/>
                <a:cs typeface="Segoe UI" panose="020B0502040204020203" pitchFamily="34" charset="0"/>
              </a:rPr>
              <a:t>Bad Homburg </a:t>
            </a:r>
            <a:r>
              <a:rPr lang="de-DE" altLang="de-DE" sz="1400" dirty="0">
                <a:latin typeface="Segoe UI" panose="020B0502040204020203" pitchFamily="34" charset="0"/>
                <a:cs typeface="Segoe UI" panose="020B0502040204020203" pitchFamily="34" charset="0"/>
              </a:rPr>
              <a:t>(ca. 56.000 EW) (</a:t>
            </a:r>
            <a:r>
              <a:rPr lang="de-DE" altLang="de-DE" sz="1400" dirty="0">
                <a:solidFill>
                  <a:srgbClr val="60A500"/>
                </a:solidFill>
                <a:latin typeface="Segoe UI" panose="020B0502040204020203" pitchFamily="34" charset="0"/>
                <a:cs typeface="Segoe UI" panose="020B0502040204020203" pitchFamily="34" charset="0"/>
              </a:rPr>
              <a:t>-122,04</a:t>
            </a:r>
            <a:r>
              <a:rPr lang="de-DE" altLang="de-DE" sz="1400" dirty="0">
                <a:latin typeface="Segoe UI" panose="020B0502040204020203" pitchFamily="34" charset="0"/>
                <a:cs typeface="Segoe UI" panose="020B0502040204020203" pitchFamily="34" charset="0"/>
              </a:rPr>
              <a:t>)</a:t>
            </a:r>
          </a:p>
        </p:txBody>
      </p:sp>
      <p:sp>
        <p:nvSpPr>
          <p:cNvPr id="5" name="Textfeld 4"/>
          <p:cNvSpPr txBox="1"/>
          <p:nvPr/>
        </p:nvSpPr>
        <p:spPr>
          <a:xfrm>
            <a:off x="322791" y="1925067"/>
            <a:ext cx="2881843" cy="2154436"/>
          </a:xfrm>
          <a:prstGeom prst="rect">
            <a:avLst/>
          </a:prstGeom>
          <a:noFill/>
        </p:spPr>
        <p:txBody>
          <a:bodyPr wrap="square" rtlCol="0">
            <a:spAutoFit/>
          </a:bodyPr>
          <a:lstStyle/>
          <a:p>
            <a:r>
              <a:rPr lang="de-DE" sz="2400" b="1" dirty="0">
                <a:solidFill>
                  <a:srgbClr val="009DD1"/>
                </a:solidFill>
                <a:latin typeface="Segoe UI" panose="020B0502040204020203" pitchFamily="34" charset="0"/>
                <a:cs typeface="Segoe UI" panose="020B0502040204020203" pitchFamily="34" charset="0"/>
              </a:rPr>
              <a:t>Die stärksten Abweichungen von der Hebesatz-empfehlung für die Grundsteuer B</a:t>
            </a:r>
          </a:p>
          <a:p>
            <a:r>
              <a:rPr lang="de-DE" sz="1200" b="1" dirty="0">
                <a:solidFill>
                  <a:srgbClr val="009DD1"/>
                </a:solidFill>
                <a:latin typeface="Segoe UI" panose="020B0502040204020203" pitchFamily="34" charset="0"/>
                <a:cs typeface="Segoe UI" panose="020B0502040204020203" pitchFamily="34" charset="0"/>
              </a:rPr>
              <a:t> </a:t>
            </a:r>
            <a:r>
              <a:rPr lang="de-DE" sz="1400" b="1" dirty="0">
                <a:solidFill>
                  <a:srgbClr val="009DD1"/>
                </a:solidFill>
                <a:latin typeface="Segoe UI" panose="020B0502040204020203" pitchFamily="34" charset="0"/>
                <a:cs typeface="Segoe UI" panose="020B0502040204020203" pitchFamily="34" charset="0"/>
              </a:rPr>
              <a:t>in Prozentpunkten</a:t>
            </a:r>
            <a:r>
              <a:rPr lang="de-DE" sz="1400" dirty="0">
                <a:solidFill>
                  <a:schemeClr val="bg1">
                    <a:lumMod val="65000"/>
                  </a:schemeClr>
                </a:solidFill>
              </a:rPr>
              <a:t> *</a:t>
            </a:r>
            <a:endParaRPr lang="de-DE" sz="1400" b="1" dirty="0">
              <a:solidFill>
                <a:srgbClr val="009DD1"/>
              </a:solidFill>
              <a:latin typeface="Segoe UI" panose="020B0502040204020203" pitchFamily="34" charset="0"/>
              <a:cs typeface="Segoe UI" panose="020B0502040204020203" pitchFamily="34" charset="0"/>
            </a:endParaRPr>
          </a:p>
        </p:txBody>
      </p:sp>
      <p:sp>
        <p:nvSpPr>
          <p:cNvPr id="4" name="Pfeil: nach oben 3">
            <a:extLst>
              <a:ext uri="{FF2B5EF4-FFF2-40B4-BE49-F238E27FC236}">
                <a16:creationId xmlns:a16="http://schemas.microsoft.com/office/drawing/2014/main" id="{515DC3EE-0FAE-A837-6443-D3E837F65FAE}"/>
              </a:ext>
            </a:extLst>
          </p:cNvPr>
          <p:cNvSpPr/>
          <p:nvPr/>
        </p:nvSpPr>
        <p:spPr>
          <a:xfrm>
            <a:off x="3204634" y="1869654"/>
            <a:ext cx="432000" cy="504003"/>
          </a:xfrm>
          <a:prstGeom prst="upArrow">
            <a:avLst/>
          </a:prstGeom>
          <a:solidFill>
            <a:srgbClr val="C0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de-DE"/>
          </a:p>
        </p:txBody>
      </p:sp>
      <p:sp>
        <p:nvSpPr>
          <p:cNvPr id="6" name="Pfeil: nach unten 5">
            <a:extLst>
              <a:ext uri="{FF2B5EF4-FFF2-40B4-BE49-F238E27FC236}">
                <a16:creationId xmlns:a16="http://schemas.microsoft.com/office/drawing/2014/main" id="{B20199BF-C9BE-FC9A-324E-A4D418153822}"/>
              </a:ext>
            </a:extLst>
          </p:cNvPr>
          <p:cNvSpPr/>
          <p:nvPr/>
        </p:nvSpPr>
        <p:spPr>
          <a:xfrm>
            <a:off x="3261748" y="3556644"/>
            <a:ext cx="432000" cy="504003"/>
          </a:xfrm>
          <a:prstGeom prst="downArrow">
            <a:avLst/>
          </a:prstGeom>
          <a:solidFill>
            <a:srgbClr val="60A5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de-DE"/>
          </a:p>
        </p:txBody>
      </p:sp>
    </p:spTree>
    <p:extLst>
      <p:ext uri="{BB962C8B-B14F-4D97-AF65-F5344CB8AC3E}">
        <p14:creationId xmlns:p14="http://schemas.microsoft.com/office/powerpoint/2010/main" val="356541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platzhalter 1"/>
          <p:cNvSpPr>
            <a:spLocks noGrp="1"/>
          </p:cNvSpPr>
          <p:nvPr>
            <p:ph type="body" idx="1"/>
          </p:nvPr>
        </p:nvSpPr>
        <p:spPr>
          <a:xfrm>
            <a:off x="450850" y="1065213"/>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Städte über 100.000 EW </a:t>
            </a:r>
            <a:r>
              <a:rPr lang="de-DE" altLang="de-DE" dirty="0">
                <a:latin typeface="Arial" panose="020B0604020202020204" pitchFamily="34" charset="0"/>
                <a:cs typeface="Arial" panose="020B0604020202020204" pitchFamily="34" charset="0"/>
              </a:rPr>
              <a:t>	</a:t>
            </a:r>
            <a:r>
              <a:rPr lang="de-DE" altLang="de-DE" b="0" dirty="0">
                <a:latin typeface="Arial" panose="020B0604020202020204" pitchFamily="34" charset="0"/>
                <a:cs typeface="Arial" panose="020B0604020202020204" pitchFamily="34" charset="0"/>
              </a:rPr>
              <a:t> </a:t>
            </a:r>
          </a:p>
        </p:txBody>
      </p:sp>
      <p:sp>
        <p:nvSpPr>
          <p:cNvPr id="63491" name="Titel 4"/>
          <p:cNvSpPr>
            <a:spLocks noGrp="1"/>
          </p:cNvSpPr>
          <p:nvPr>
            <p:ph type="title"/>
          </p:nvPr>
        </p:nvSpPr>
        <p:spPr bwMode="auto">
          <a:xfrm>
            <a:off x="457200" y="163513"/>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63492" name="Foliennummernplatzhalter 3"/>
          <p:cNvSpPr>
            <a:spLocks noGrp="1"/>
          </p:cNvSpPr>
          <p:nvPr>
            <p:ph type="sldNum" sz="quarter" idx="21"/>
          </p:nvPr>
        </p:nvSpPr>
        <p:spPr bwMode="auto">
          <a:xfrm>
            <a:off x="5819775" y="4802188"/>
            <a:ext cx="28670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dirty="0">
                <a:latin typeface="Arial" panose="020B0604020202020204" pitchFamily="34" charset="0"/>
              </a:rPr>
              <a:t>| </a:t>
            </a:r>
            <a:fld id="{80904B99-A7C7-4361-B2BD-8E3EBAF5A774}" type="slidenum">
              <a:rPr lang="de-DE" altLang="de-DE" sz="800" smtClean="0">
                <a:latin typeface="Arial" panose="020B0604020202020204" pitchFamily="34" charset="0"/>
              </a:rPr>
              <a:pPr>
                <a:spcBef>
                  <a:spcPct val="0"/>
                </a:spcBef>
                <a:buFontTx/>
                <a:buNone/>
              </a:pPr>
              <a:t>6</a:t>
            </a:fld>
            <a:endParaRPr lang="de-DE" altLang="de-DE" sz="800" dirty="0">
              <a:latin typeface="Arial" panose="020B0604020202020204" pitchFamily="34" charset="0"/>
            </a:endParaRPr>
          </a:p>
        </p:txBody>
      </p:sp>
      <p:sp>
        <p:nvSpPr>
          <p:cNvPr id="63493" name="Textfeld 25"/>
          <p:cNvSpPr txBox="1">
            <a:spLocks noChangeArrowheads="1"/>
          </p:cNvSpPr>
          <p:nvPr/>
        </p:nvSpPr>
        <p:spPr bwMode="auto">
          <a:xfrm>
            <a:off x="6099159" y="2241001"/>
            <a:ext cx="2586037" cy="1570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61" tIns="34231" rIns="68461" bIns="34231"/>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2000" b="1" dirty="0">
                <a:solidFill>
                  <a:srgbClr val="76B82A"/>
                </a:solidFill>
                <a:latin typeface="Segoe UI" panose="020B0502040204020203" pitchFamily="34" charset="0"/>
                <a:cs typeface="Segoe UI" panose="020B0502040204020203" pitchFamily="34" charset="0"/>
              </a:rPr>
              <a:t>3</a:t>
            </a:r>
            <a:r>
              <a:rPr lang="de-DE" altLang="de-DE" sz="2000" b="1" dirty="0">
                <a:solidFill>
                  <a:srgbClr val="009ED4"/>
                </a:solidFill>
                <a:latin typeface="Segoe UI" panose="020B0502040204020203" pitchFamily="34" charset="0"/>
                <a:cs typeface="Segoe UI" panose="020B0502040204020203" pitchFamily="34" charset="0"/>
              </a:rPr>
              <a:t> der 5</a:t>
            </a:r>
          </a:p>
          <a:p>
            <a:pPr algn="ctr" eaLnBrk="1" hangingPunct="1">
              <a:spcBef>
                <a:spcPct val="0"/>
              </a:spcBef>
              <a:buFontTx/>
              <a:buNone/>
            </a:pPr>
            <a:r>
              <a:rPr lang="de-DE" altLang="de-DE" sz="900" dirty="0">
                <a:solidFill>
                  <a:srgbClr val="009ED4"/>
                </a:solidFill>
                <a:latin typeface="Segoe UI" panose="020B0502040204020203" pitchFamily="34" charset="0"/>
                <a:cs typeface="Segoe UI" panose="020B0502040204020203" pitchFamily="34" charset="0"/>
              </a:rPr>
              <a:t>Städte dieser Größenklasse sind der Hebesatz-empfehlung für die </a:t>
            </a:r>
            <a:r>
              <a:rPr lang="de-DE" altLang="de-DE" sz="900" b="1" dirty="0">
                <a:solidFill>
                  <a:srgbClr val="009ED4"/>
                </a:solidFill>
                <a:latin typeface="Segoe UI" panose="020B0502040204020203" pitchFamily="34" charset="0"/>
                <a:cs typeface="Segoe UI" panose="020B0502040204020203" pitchFamily="34" charset="0"/>
              </a:rPr>
              <a:t>Grundsteuer B</a:t>
            </a:r>
            <a:r>
              <a:rPr lang="de-DE" altLang="de-DE" sz="900" dirty="0">
                <a:solidFill>
                  <a:srgbClr val="009ED4"/>
                </a:solidFill>
                <a:latin typeface="Segoe UI" panose="020B0502040204020203" pitchFamily="34" charset="0"/>
                <a:cs typeface="Segoe UI" panose="020B0502040204020203" pitchFamily="34" charset="0"/>
              </a:rPr>
              <a:t> gefolgt.</a:t>
            </a:r>
          </a:p>
          <a:p>
            <a:pPr algn="ctr" eaLnBrk="1" hangingPunct="1">
              <a:spcBef>
                <a:spcPct val="0"/>
              </a:spcBef>
              <a:buFontTx/>
              <a:buNone/>
            </a:pPr>
            <a:endParaRPr lang="de-DE" altLang="de-DE" sz="1100" b="1"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r>
              <a:rPr lang="de-DE" altLang="de-DE" sz="2000" b="1" dirty="0">
                <a:solidFill>
                  <a:srgbClr val="FF0000"/>
                </a:solidFill>
                <a:latin typeface="Segoe UI" panose="020B0502040204020203" pitchFamily="34" charset="0"/>
                <a:cs typeface="Segoe UI" panose="020B0502040204020203" pitchFamily="34" charset="0"/>
              </a:rPr>
              <a:t>2</a:t>
            </a:r>
            <a:r>
              <a:rPr lang="de-DE" altLang="de-DE" sz="2000" b="1" dirty="0">
                <a:solidFill>
                  <a:srgbClr val="009ED4"/>
                </a:solidFill>
                <a:latin typeface="Segoe UI" panose="020B0502040204020203" pitchFamily="34" charset="0"/>
                <a:cs typeface="Segoe UI" panose="020B0502040204020203" pitchFamily="34" charset="0"/>
              </a:rPr>
              <a:t> der 5</a:t>
            </a:r>
          </a:p>
          <a:p>
            <a:pPr algn="ctr" eaLnBrk="1" hangingPunct="1">
              <a:spcBef>
                <a:spcPct val="0"/>
              </a:spcBef>
              <a:buFontTx/>
              <a:buNone/>
            </a:pPr>
            <a:r>
              <a:rPr lang="de-DE" altLang="de-DE" sz="900" dirty="0">
                <a:solidFill>
                  <a:srgbClr val="009ED4"/>
                </a:solidFill>
                <a:latin typeface="Segoe UI" panose="020B0502040204020203" pitchFamily="34" charset="0"/>
                <a:cs typeface="Segoe UI" panose="020B0502040204020203" pitchFamily="34" charset="0"/>
              </a:rPr>
              <a:t>Städte dieser Größenklasse haben die Hebesatzempfehlung für die </a:t>
            </a:r>
            <a:r>
              <a:rPr lang="de-DE" altLang="de-DE" sz="900" b="1" dirty="0">
                <a:solidFill>
                  <a:srgbClr val="009ED4"/>
                </a:solidFill>
                <a:latin typeface="Segoe UI" panose="020B0502040204020203" pitchFamily="34" charset="0"/>
                <a:cs typeface="Segoe UI" panose="020B0502040204020203" pitchFamily="34" charset="0"/>
              </a:rPr>
              <a:t>Grundsteuer B</a:t>
            </a:r>
            <a:r>
              <a:rPr lang="de-DE" altLang="de-DE" sz="900" dirty="0">
                <a:solidFill>
                  <a:srgbClr val="009ED4"/>
                </a:solidFill>
                <a:latin typeface="Segoe UI" panose="020B0502040204020203" pitchFamily="34" charset="0"/>
                <a:cs typeface="Segoe UI" panose="020B0502040204020203" pitchFamily="34" charset="0"/>
              </a:rPr>
              <a:t> überschritten.</a:t>
            </a:r>
          </a:p>
          <a:p>
            <a:pPr algn="ctr" eaLnBrk="1" hangingPunct="1">
              <a:spcBef>
                <a:spcPct val="0"/>
              </a:spcBef>
              <a:buFontTx/>
              <a:buNone/>
            </a:pPr>
            <a:endParaRPr lang="de-DE" altLang="de-DE" sz="1400" b="1" dirty="0">
              <a:solidFill>
                <a:srgbClr val="009ED4"/>
              </a:solidFill>
              <a:cs typeface="Arial" panose="020B0604020202020204" pitchFamily="34" charset="0"/>
            </a:endParaRPr>
          </a:p>
        </p:txBody>
      </p:sp>
      <p:sp>
        <p:nvSpPr>
          <p:cNvPr id="63494" name="Textfeld 37"/>
          <p:cNvSpPr txBox="1">
            <a:spLocks noChangeArrowheads="1"/>
          </p:cNvSpPr>
          <p:nvPr/>
        </p:nvSpPr>
        <p:spPr bwMode="auto">
          <a:xfrm>
            <a:off x="450850" y="1595771"/>
            <a:ext cx="8235950" cy="679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61" tIns="34231" rIns="68461" bIns="34231"/>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lnSpc>
                <a:spcPct val="150000"/>
              </a:lnSpc>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Abweichung der Hebesätze der Grundsteuer B gegenüber der Hebesatzempfehlung </a:t>
            </a:r>
          </a:p>
          <a:p>
            <a:pPr eaLnBrk="1" hangingPunct="1">
              <a:lnSpc>
                <a:spcPct val="150000"/>
              </a:lnSpc>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und Veränderungen der Gewerbesteuer 2025 gegenüber 2024</a:t>
            </a:r>
          </a:p>
          <a:p>
            <a:pPr eaLnBrk="1" hangingPunct="1">
              <a:spcBef>
                <a:spcPct val="0"/>
              </a:spcBef>
              <a:buFontTx/>
              <a:buNone/>
            </a:pPr>
            <a:endParaRPr lang="de-DE" altLang="de-DE" sz="1400" b="1" dirty="0">
              <a:solidFill>
                <a:srgbClr val="009ED4"/>
              </a:solidFill>
              <a:cs typeface="Arial" panose="020B0604020202020204" pitchFamily="34" charset="0"/>
            </a:endParaRPr>
          </a:p>
        </p:txBody>
      </p:sp>
      <p:sp>
        <p:nvSpPr>
          <p:cNvPr id="63495" name="Rechteck 37"/>
          <p:cNvSpPr>
            <a:spLocks noChangeArrowheads="1"/>
          </p:cNvSpPr>
          <p:nvPr/>
        </p:nvSpPr>
        <p:spPr bwMode="auto">
          <a:xfrm>
            <a:off x="0" y="110172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endParaRPr lang="de-DE" altLang="de-DE" sz="2400">
              <a:solidFill>
                <a:srgbClr val="009DD1"/>
              </a:solidFill>
              <a:cs typeface="Arial" panose="020B0604020202020204" pitchFamily="34" charset="0"/>
            </a:endParaRPr>
          </a:p>
        </p:txBody>
      </p:sp>
      <p:sp>
        <p:nvSpPr>
          <p:cNvPr id="63496" name="Rechteck 10"/>
          <p:cNvSpPr>
            <a:spLocks noChangeArrowheads="1"/>
          </p:cNvSpPr>
          <p:nvPr/>
        </p:nvSpPr>
        <p:spPr bwMode="auto">
          <a:xfrm>
            <a:off x="6099159" y="4054332"/>
            <a:ext cx="2586037"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1600" b="1" dirty="0">
                <a:solidFill>
                  <a:srgbClr val="009ED4"/>
                </a:solidFill>
                <a:latin typeface="Segoe UI" panose="020B0502040204020203" pitchFamily="34" charset="0"/>
                <a:cs typeface="Segoe UI" panose="020B0502040204020203" pitchFamily="34" charset="0"/>
              </a:rPr>
              <a:t>Keine</a:t>
            </a:r>
            <a:r>
              <a:rPr lang="de-DE" altLang="de-DE" sz="2000" b="1" dirty="0">
                <a:solidFill>
                  <a:srgbClr val="009ED4"/>
                </a:solidFill>
                <a:latin typeface="Segoe UI" panose="020B0502040204020203" pitchFamily="34" charset="0"/>
                <a:cs typeface="Segoe UI" panose="020B0502040204020203" pitchFamily="34" charset="0"/>
              </a:rPr>
              <a:t> </a:t>
            </a:r>
            <a:r>
              <a:rPr lang="de-DE" altLang="de-DE" sz="900" dirty="0">
                <a:solidFill>
                  <a:srgbClr val="009ED4"/>
                </a:solidFill>
                <a:latin typeface="Segoe UI" panose="020B0502040204020203" pitchFamily="34" charset="0"/>
                <a:cs typeface="Segoe UI" panose="020B0502040204020203" pitchFamily="34" charset="0"/>
              </a:rPr>
              <a:t>der Städte hat den Hebesatz der </a:t>
            </a:r>
          </a:p>
          <a:p>
            <a:pPr algn="ctr" eaLnBrk="1" hangingPunct="1">
              <a:spcBef>
                <a:spcPct val="0"/>
              </a:spcBef>
              <a:buFontTx/>
              <a:buNone/>
            </a:pPr>
            <a:r>
              <a:rPr lang="de-DE" altLang="de-DE" sz="900" b="1" dirty="0">
                <a:solidFill>
                  <a:srgbClr val="009ED4"/>
                </a:solidFill>
                <a:latin typeface="Segoe UI" panose="020B0502040204020203" pitchFamily="34" charset="0"/>
                <a:cs typeface="Segoe UI" panose="020B0502040204020203" pitchFamily="34" charset="0"/>
              </a:rPr>
              <a:t>Gewerbesteuer </a:t>
            </a:r>
            <a:r>
              <a:rPr lang="de-DE" altLang="de-DE" sz="900" dirty="0">
                <a:solidFill>
                  <a:srgbClr val="009ED4"/>
                </a:solidFill>
                <a:latin typeface="Segoe UI" panose="020B0502040204020203" pitchFamily="34" charset="0"/>
                <a:cs typeface="Segoe UI" panose="020B0502040204020203" pitchFamily="34" charset="0"/>
              </a:rPr>
              <a:t>verändert.</a:t>
            </a:r>
          </a:p>
        </p:txBody>
      </p:sp>
      <p:sp>
        <p:nvSpPr>
          <p:cNvPr id="63497" name="Rechteck 1"/>
          <p:cNvSpPr>
            <a:spLocks noChangeArrowheads="1"/>
          </p:cNvSpPr>
          <p:nvPr/>
        </p:nvSpPr>
        <p:spPr bwMode="auto">
          <a:xfrm>
            <a:off x="5554663" y="2124075"/>
            <a:ext cx="452437"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lnSpc>
                <a:spcPct val="107000"/>
              </a:lnSpc>
              <a:spcBef>
                <a:spcPct val="0"/>
              </a:spcBef>
              <a:buFontTx/>
              <a:buNone/>
            </a:pPr>
            <a:r>
              <a:rPr lang="de-DE" altLang="de-DE" sz="1200">
                <a:solidFill>
                  <a:schemeClr val="bg1"/>
                </a:solidFill>
              </a:rPr>
              <a:t>34%</a:t>
            </a:r>
          </a:p>
        </p:txBody>
      </p:sp>
      <p:sp>
        <p:nvSpPr>
          <p:cNvPr id="63498" name="Rechteck 2"/>
          <p:cNvSpPr>
            <a:spLocks noChangeArrowheads="1"/>
          </p:cNvSpPr>
          <p:nvPr/>
        </p:nvSpPr>
        <p:spPr bwMode="auto">
          <a:xfrm>
            <a:off x="5424488" y="3386138"/>
            <a:ext cx="395287"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lnSpc>
                <a:spcPct val="107000"/>
              </a:lnSpc>
              <a:spcBef>
                <a:spcPct val="0"/>
              </a:spcBef>
              <a:buFontTx/>
              <a:buNone/>
            </a:pPr>
            <a:r>
              <a:rPr lang="de-DE" altLang="de-DE" sz="800">
                <a:solidFill>
                  <a:schemeClr val="bg1"/>
                </a:solidFill>
              </a:rPr>
              <a:t>8,5</a:t>
            </a:r>
            <a:r>
              <a:rPr lang="de-DE" altLang="de-DE" sz="900">
                <a:solidFill>
                  <a:schemeClr val="bg1"/>
                </a:solidFill>
              </a:rPr>
              <a:t>%</a:t>
            </a:r>
          </a:p>
        </p:txBody>
      </p:sp>
      <p:graphicFrame>
        <p:nvGraphicFramePr>
          <p:cNvPr id="3" name="Tabelle 2"/>
          <p:cNvGraphicFramePr>
            <a:graphicFrameLocks noGrp="1"/>
          </p:cNvGraphicFramePr>
          <p:nvPr>
            <p:extLst>
              <p:ext uri="{D42A27DB-BD31-4B8C-83A1-F6EECF244321}">
                <p14:modId xmlns:p14="http://schemas.microsoft.com/office/powerpoint/2010/main" val="2951176116"/>
              </p:ext>
            </p:extLst>
          </p:nvPr>
        </p:nvGraphicFramePr>
        <p:xfrm>
          <a:off x="528962" y="2486200"/>
          <a:ext cx="5108627" cy="2315988"/>
        </p:xfrm>
        <a:graphic>
          <a:graphicData uri="http://schemas.openxmlformats.org/drawingml/2006/table">
            <a:tbl>
              <a:tblPr firstRow="1" firstCol="1" bandRow="1">
                <a:tableStyleId>{5C22544A-7EE6-4342-B048-85BDC9FD1C3A}</a:tableStyleId>
              </a:tblPr>
              <a:tblGrid>
                <a:gridCol w="1901150">
                  <a:extLst>
                    <a:ext uri="{9D8B030D-6E8A-4147-A177-3AD203B41FA5}">
                      <a16:colId xmlns:a16="http://schemas.microsoft.com/office/drawing/2014/main" val="4108793020"/>
                    </a:ext>
                  </a:extLst>
                </a:gridCol>
                <a:gridCol w="1143193">
                  <a:extLst>
                    <a:ext uri="{9D8B030D-6E8A-4147-A177-3AD203B41FA5}">
                      <a16:colId xmlns:a16="http://schemas.microsoft.com/office/drawing/2014/main" val="2869981403"/>
                    </a:ext>
                  </a:extLst>
                </a:gridCol>
                <a:gridCol w="685916">
                  <a:extLst>
                    <a:ext uri="{9D8B030D-6E8A-4147-A177-3AD203B41FA5}">
                      <a16:colId xmlns:a16="http://schemas.microsoft.com/office/drawing/2014/main" val="3914253737"/>
                    </a:ext>
                  </a:extLst>
                </a:gridCol>
                <a:gridCol w="675470">
                  <a:extLst>
                    <a:ext uri="{9D8B030D-6E8A-4147-A177-3AD203B41FA5}">
                      <a16:colId xmlns:a16="http://schemas.microsoft.com/office/drawing/2014/main" val="1238360583"/>
                    </a:ext>
                  </a:extLst>
                </a:gridCol>
                <a:gridCol w="702898">
                  <a:extLst>
                    <a:ext uri="{9D8B030D-6E8A-4147-A177-3AD203B41FA5}">
                      <a16:colId xmlns:a16="http://schemas.microsoft.com/office/drawing/2014/main" val="514141583"/>
                    </a:ext>
                  </a:extLst>
                </a:gridCol>
              </a:tblGrid>
              <a:tr h="468970">
                <a:tc>
                  <a:txBody>
                    <a:bodyPr/>
                    <a:lstStyle/>
                    <a:p>
                      <a:pPr algn="l">
                        <a:lnSpc>
                          <a:spcPct val="107000"/>
                        </a:lnSpc>
                        <a:spcAft>
                          <a:spcPts val="0"/>
                        </a:spcAft>
                      </a:pPr>
                      <a:endParaRPr lang="de-DE" sz="1100" dirty="0">
                        <a:effectLst/>
                        <a:latin typeface="Segoe UI" panose="020B0502040204020203" pitchFamily="34" charset="0"/>
                        <a:ea typeface="Calibri" panose="020F0502020204030204" pitchFamily="34" charset="0"/>
                        <a:cs typeface="Segoe UI" panose="020B0502040204020203" pitchFamily="34" charset="0"/>
                      </a:endParaRPr>
                    </a:p>
                    <a:p>
                      <a:pPr algn="l">
                        <a:lnSpc>
                          <a:spcPct val="107000"/>
                        </a:lnSpc>
                        <a:spcAft>
                          <a:spcPts val="0"/>
                        </a:spcAft>
                      </a:pPr>
                      <a:endParaRPr lang="de-DE" sz="1100" dirty="0">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noFill/>
                  </a:tcPr>
                </a:tc>
                <a:tc gridSpan="2">
                  <a:txBody>
                    <a:bodyPr/>
                    <a:lstStyle/>
                    <a:p>
                      <a:pPr algn="ctr">
                        <a:lnSpc>
                          <a:spcPct val="107000"/>
                        </a:lnSpc>
                        <a:spcAft>
                          <a:spcPts val="0"/>
                        </a:spcAft>
                      </a:pPr>
                      <a:r>
                        <a:rPr lang="de-DE" sz="900" dirty="0">
                          <a:solidFill>
                            <a:schemeClr val="tx1"/>
                          </a:solidFill>
                          <a:effectLst/>
                          <a:latin typeface="Segoe UI" panose="020B0502040204020203" pitchFamily="34" charset="0"/>
                          <a:cs typeface="Segoe UI" panose="020B0502040204020203" pitchFamily="34" charset="0"/>
                        </a:rPr>
                        <a:t>Grundsteuer B</a:t>
                      </a:r>
                    </a:p>
                    <a:p>
                      <a:pPr algn="ctr">
                        <a:lnSpc>
                          <a:spcPct val="107000"/>
                        </a:lnSpc>
                        <a:spcAft>
                          <a:spcPts val="0"/>
                        </a:spcAft>
                      </a:pPr>
                      <a:endParaRPr lang="de-DE" sz="120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solidFill>
                      <a:schemeClr val="accent1">
                        <a:lumMod val="20000"/>
                        <a:lumOff val="80000"/>
                      </a:schemeClr>
                    </a:solidFill>
                  </a:tcPr>
                </a:tc>
                <a:tc hMerge="1">
                  <a:txBody>
                    <a:bodyPr/>
                    <a:lstStyle/>
                    <a:p>
                      <a:endParaRPr lang="de-DE"/>
                    </a:p>
                  </a:txBody>
                  <a:tcPr/>
                </a:tc>
                <a:tc gridSpan="2">
                  <a:txBody>
                    <a:bodyPr/>
                    <a:lstStyle/>
                    <a:p>
                      <a:pPr algn="ctr">
                        <a:lnSpc>
                          <a:spcPct val="107000"/>
                        </a:lnSpc>
                        <a:spcAft>
                          <a:spcPts val="0"/>
                        </a:spcAft>
                      </a:pPr>
                      <a:r>
                        <a:rPr lang="de-DE" sz="900" dirty="0">
                          <a:solidFill>
                            <a:schemeClr val="tx1"/>
                          </a:solidFill>
                          <a:effectLst/>
                          <a:latin typeface="Segoe UI" panose="020B0502040204020203" pitchFamily="34" charset="0"/>
                          <a:cs typeface="Segoe UI" panose="020B0502040204020203" pitchFamily="34" charset="0"/>
                        </a:rPr>
                        <a:t>Gewerbesteuer</a:t>
                      </a:r>
                    </a:p>
                    <a:p>
                      <a:pPr algn="ctr">
                        <a:lnSpc>
                          <a:spcPct val="107000"/>
                        </a:lnSpc>
                        <a:spcAft>
                          <a:spcPts val="0"/>
                        </a:spcAft>
                      </a:pPr>
                      <a:endParaRPr lang="de-DE" sz="120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solidFill>
                      <a:schemeClr val="accent1">
                        <a:lumMod val="20000"/>
                        <a:lumOff val="80000"/>
                      </a:schemeClr>
                    </a:solidFill>
                  </a:tcPr>
                </a:tc>
                <a:tc hMerge="1">
                  <a:txBody>
                    <a:bodyPr/>
                    <a:lstStyle/>
                    <a:p>
                      <a:endParaRPr lang="de-DE"/>
                    </a:p>
                  </a:txBody>
                  <a:tcPr/>
                </a:tc>
                <a:extLst>
                  <a:ext uri="{0D108BD9-81ED-4DB2-BD59-A6C34878D82A}">
                    <a16:rowId xmlns:a16="http://schemas.microsoft.com/office/drawing/2014/main" val="1651638041"/>
                  </a:ext>
                </a:extLst>
              </a:tr>
              <a:tr h="256068">
                <a:tc>
                  <a:txBody>
                    <a:bodyPr/>
                    <a:lstStyle/>
                    <a:p>
                      <a:pPr algn="l">
                        <a:lnSpc>
                          <a:spcPct val="107000"/>
                        </a:lnSpc>
                        <a:spcAft>
                          <a:spcPts val="0"/>
                        </a:spcAft>
                      </a:pPr>
                      <a:endParaRPr lang="de-DE" sz="1100" dirty="0">
                        <a:solidFill>
                          <a:schemeClr val="tx2">
                            <a:lumMod val="75000"/>
                          </a:schemeClr>
                        </a:solidFill>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noFill/>
                  </a:tcPr>
                </a:tc>
                <a:tc>
                  <a:txBody>
                    <a:bodyPr/>
                    <a:lstStyle/>
                    <a:p>
                      <a:pPr marL="0" algn="ctr" defTabSz="914400" rtl="0" eaLnBrk="1" latinLnBrk="0" hangingPunct="1">
                        <a:lnSpc>
                          <a:spcPct val="107000"/>
                        </a:lnSpc>
                        <a:spcAft>
                          <a:spcPts val="0"/>
                        </a:spcAft>
                      </a:pPr>
                      <a:r>
                        <a:rPr lang="de-DE" sz="900" b="1" kern="1200" dirty="0">
                          <a:solidFill>
                            <a:schemeClr val="tx1"/>
                          </a:solidFill>
                          <a:effectLst/>
                          <a:latin typeface="Segoe UI" panose="020B0502040204020203" pitchFamily="34" charset="0"/>
                          <a:ea typeface="+mn-ea"/>
                          <a:cs typeface="Segoe UI" panose="020B0502040204020203" pitchFamily="34" charset="0"/>
                        </a:rPr>
                        <a:t>Empfehlung</a:t>
                      </a:r>
                    </a:p>
                  </a:txBody>
                  <a:tcPr marL="44448" marR="44448" marT="0" marB="0" anchor="ctr">
                    <a:solidFill>
                      <a:schemeClr val="bg1">
                        <a:lumMod val="95000"/>
                      </a:schemeClr>
                    </a:solidFill>
                  </a:tcPr>
                </a:tc>
                <a:tc>
                  <a:txBody>
                    <a:bodyPr/>
                    <a:lstStyle/>
                    <a:p>
                      <a:pPr marL="0" algn="ctr" defTabSz="914400" rtl="0" eaLnBrk="1" latinLnBrk="0" hangingPunct="1">
                        <a:lnSpc>
                          <a:spcPct val="107000"/>
                        </a:lnSpc>
                        <a:spcAft>
                          <a:spcPts val="0"/>
                        </a:spcAft>
                      </a:pPr>
                      <a:r>
                        <a:rPr lang="de-DE" sz="900" b="1" kern="1200" dirty="0">
                          <a:solidFill>
                            <a:schemeClr val="tx1"/>
                          </a:solidFill>
                          <a:effectLst/>
                          <a:latin typeface="Segoe UI" panose="020B0502040204020203" pitchFamily="34" charset="0"/>
                          <a:ea typeface="+mn-ea"/>
                          <a:cs typeface="Segoe UI" panose="020B0502040204020203" pitchFamily="34" charset="0"/>
                        </a:rPr>
                        <a:t>2025</a:t>
                      </a:r>
                    </a:p>
                  </a:txBody>
                  <a:tcPr marL="44448" marR="44448" marT="0" marB="0" anchor="ctr">
                    <a:solidFill>
                      <a:schemeClr val="bg1">
                        <a:lumMod val="95000"/>
                      </a:schemeClr>
                    </a:solidFill>
                  </a:tcPr>
                </a:tc>
                <a:tc>
                  <a:txBody>
                    <a:bodyPr/>
                    <a:lstStyle/>
                    <a:p>
                      <a:pPr marL="0" algn="ctr" defTabSz="914400" rtl="0" eaLnBrk="1" latinLnBrk="0" hangingPunct="1">
                        <a:lnSpc>
                          <a:spcPct val="107000"/>
                        </a:lnSpc>
                        <a:spcAft>
                          <a:spcPts val="0"/>
                        </a:spcAft>
                      </a:pPr>
                      <a:r>
                        <a:rPr lang="de-DE" sz="900" b="1" kern="1200" dirty="0">
                          <a:solidFill>
                            <a:schemeClr val="tx1"/>
                          </a:solidFill>
                          <a:effectLst/>
                          <a:latin typeface="Segoe UI" panose="020B0502040204020203" pitchFamily="34" charset="0"/>
                          <a:ea typeface="+mn-ea"/>
                          <a:cs typeface="Segoe UI" panose="020B0502040204020203" pitchFamily="34" charset="0"/>
                        </a:rPr>
                        <a:t>2024</a:t>
                      </a:r>
                    </a:p>
                  </a:txBody>
                  <a:tcPr marL="44448" marR="44448" marT="0" marB="0" anchor="ctr">
                    <a:solidFill>
                      <a:schemeClr val="bg1">
                        <a:lumMod val="95000"/>
                      </a:schemeClr>
                    </a:solidFill>
                  </a:tcPr>
                </a:tc>
                <a:tc>
                  <a:txBody>
                    <a:bodyPr/>
                    <a:lstStyle/>
                    <a:p>
                      <a:pPr marL="0" algn="ctr" defTabSz="914400" rtl="0" eaLnBrk="1" latinLnBrk="0" hangingPunct="1">
                        <a:lnSpc>
                          <a:spcPct val="107000"/>
                        </a:lnSpc>
                        <a:spcAft>
                          <a:spcPts val="0"/>
                        </a:spcAft>
                      </a:pPr>
                      <a:r>
                        <a:rPr lang="de-DE" sz="900" b="1" kern="1200" dirty="0">
                          <a:solidFill>
                            <a:schemeClr val="tx1"/>
                          </a:solidFill>
                          <a:effectLst/>
                          <a:latin typeface="Segoe UI" panose="020B0502040204020203" pitchFamily="34" charset="0"/>
                          <a:ea typeface="+mn-ea"/>
                          <a:cs typeface="Segoe UI" panose="020B0502040204020203" pitchFamily="34" charset="0"/>
                        </a:rPr>
                        <a:t>2025</a:t>
                      </a:r>
                    </a:p>
                  </a:txBody>
                  <a:tcPr marL="44448" marR="44448" marT="0" marB="0" anchor="ctr">
                    <a:solidFill>
                      <a:schemeClr val="bg1">
                        <a:lumMod val="95000"/>
                      </a:schemeClr>
                    </a:solidFill>
                  </a:tcPr>
                </a:tc>
                <a:extLst>
                  <a:ext uri="{0D108BD9-81ED-4DB2-BD59-A6C34878D82A}">
                    <a16:rowId xmlns:a16="http://schemas.microsoft.com/office/drawing/2014/main" val="2549928583"/>
                  </a:ext>
                </a:extLst>
              </a:tr>
              <a:tr h="318190">
                <a:tc>
                  <a:txBody>
                    <a:bodyPr/>
                    <a:lstStyle/>
                    <a:p>
                      <a:r>
                        <a:rPr lang="de-DE" sz="1100" dirty="0">
                          <a:solidFill>
                            <a:schemeClr val="tx1"/>
                          </a:solidFill>
                          <a:latin typeface="Segoe UI" panose="020B0502040204020203" pitchFamily="34" charset="0"/>
                          <a:cs typeface="Segoe UI" panose="020B0502040204020203" pitchFamily="34" charset="0"/>
                        </a:rPr>
                        <a:t>Darmstadt</a:t>
                      </a:r>
                    </a:p>
                  </a:txBody>
                  <a:tcPr anchor="ctr">
                    <a:solidFill>
                      <a:schemeClr val="accent1">
                        <a:lumMod val="20000"/>
                        <a:lumOff val="80000"/>
                      </a:schemeClr>
                    </a:solidFill>
                  </a:tcPr>
                </a:tc>
                <a:tc>
                  <a:txBody>
                    <a:bodyPr/>
                    <a:lstStyle/>
                    <a:p>
                      <a:pPr marL="0" algn="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1180,99</a:t>
                      </a:r>
                    </a:p>
                  </a:txBody>
                  <a:tcPr anchor="ctr">
                    <a:solidFill>
                      <a:schemeClr val="accent1">
                        <a:lumMod val="20000"/>
                        <a:lumOff val="80000"/>
                      </a:schemeClr>
                    </a:solidFill>
                  </a:tcPr>
                </a:tc>
                <a:tc>
                  <a:txBody>
                    <a:bodyPr/>
                    <a:lstStyle/>
                    <a:p>
                      <a:pPr marL="0" algn="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1181</a:t>
                      </a:r>
                    </a:p>
                  </a:txBody>
                  <a:tcPr anchor="ctr">
                    <a:solidFill>
                      <a:schemeClr val="bg1">
                        <a:lumMod val="75000"/>
                      </a:schemeClr>
                    </a:solidFill>
                  </a:tcPr>
                </a:tc>
                <a:tc>
                  <a:txBody>
                    <a:bodyPr/>
                    <a:lstStyle/>
                    <a:p>
                      <a:pPr algn="r"/>
                      <a:r>
                        <a:rPr lang="de-DE" sz="1100" dirty="0">
                          <a:latin typeface="Segoe UI" panose="020B0502040204020203" pitchFamily="34" charset="0"/>
                          <a:cs typeface="Segoe UI" panose="020B0502040204020203" pitchFamily="34" charset="0"/>
                        </a:rPr>
                        <a:t>459</a:t>
                      </a:r>
                    </a:p>
                  </a:txBody>
                  <a:tcPr anchor="ctr">
                    <a:solidFill>
                      <a:schemeClr val="accent1">
                        <a:lumMod val="20000"/>
                        <a:lumOff val="80000"/>
                      </a:schemeClr>
                    </a:solidFill>
                  </a:tcPr>
                </a:tc>
                <a:tc>
                  <a:txBody>
                    <a:bodyPr/>
                    <a:lstStyle/>
                    <a:p>
                      <a:pPr algn="r"/>
                      <a:r>
                        <a:rPr lang="de-DE" sz="1100" dirty="0">
                          <a:latin typeface="Segoe UI" panose="020B0502040204020203" pitchFamily="34" charset="0"/>
                          <a:cs typeface="Segoe UI" panose="020B0502040204020203" pitchFamily="34" charset="0"/>
                        </a:rPr>
                        <a:t>459</a:t>
                      </a:r>
                    </a:p>
                  </a:txBody>
                  <a:tcPr anchor="ctr">
                    <a:solidFill>
                      <a:schemeClr val="accent1">
                        <a:lumMod val="20000"/>
                        <a:lumOff val="80000"/>
                      </a:schemeClr>
                    </a:solidFill>
                  </a:tcPr>
                </a:tc>
                <a:extLst>
                  <a:ext uri="{0D108BD9-81ED-4DB2-BD59-A6C34878D82A}">
                    <a16:rowId xmlns:a16="http://schemas.microsoft.com/office/drawing/2014/main" val="2389973810"/>
                  </a:ext>
                </a:extLst>
              </a:tr>
              <a:tr h="318190">
                <a:tc>
                  <a:txBody>
                    <a:bodyPr/>
                    <a:lstStyle/>
                    <a:p>
                      <a:r>
                        <a:rPr lang="de-DE" sz="1100" dirty="0">
                          <a:solidFill>
                            <a:schemeClr val="tx1"/>
                          </a:solidFill>
                          <a:latin typeface="Segoe UI" panose="020B0502040204020203" pitchFamily="34" charset="0"/>
                          <a:cs typeface="Segoe UI" panose="020B0502040204020203" pitchFamily="34" charset="0"/>
                        </a:rPr>
                        <a:t>Frankfurt am Main</a:t>
                      </a:r>
                    </a:p>
                  </a:txBody>
                  <a:tcPr anchor="ctr">
                    <a:solidFill>
                      <a:schemeClr val="bg1">
                        <a:lumMod val="95000"/>
                      </a:schemeClr>
                    </a:solidFill>
                  </a:tcPr>
                </a:tc>
                <a:tc>
                  <a:txBody>
                    <a:bodyPr/>
                    <a:lstStyle/>
                    <a:p>
                      <a:pPr algn="r"/>
                      <a:r>
                        <a:rPr lang="de-DE" sz="1100" dirty="0">
                          <a:latin typeface="Segoe UI" panose="020B0502040204020203" pitchFamily="34" charset="0"/>
                          <a:cs typeface="Segoe UI" panose="020B0502040204020203" pitchFamily="34" charset="0"/>
                        </a:rPr>
                        <a:t>854,69</a:t>
                      </a:r>
                    </a:p>
                  </a:txBody>
                  <a:tcPr anchor="ctr">
                    <a:solidFill>
                      <a:srgbClr val="F2F2F2"/>
                    </a:solidFill>
                  </a:tcPr>
                </a:tc>
                <a:tc>
                  <a:txBody>
                    <a:bodyPr/>
                    <a:lstStyle/>
                    <a:p>
                      <a:pPr algn="r"/>
                      <a:r>
                        <a:rPr lang="de-DE" sz="1100" dirty="0">
                          <a:latin typeface="Segoe UI" panose="020B0502040204020203" pitchFamily="34" charset="0"/>
                          <a:cs typeface="Segoe UI" panose="020B0502040204020203" pitchFamily="34" charset="0"/>
                        </a:rPr>
                        <a:t>854,69</a:t>
                      </a:r>
                    </a:p>
                  </a:txBody>
                  <a:tcPr anchor="ctr">
                    <a:solidFill>
                      <a:schemeClr val="bg1">
                        <a:lumMod val="75000"/>
                      </a:schemeClr>
                    </a:solidFill>
                  </a:tcPr>
                </a:tc>
                <a:tc>
                  <a:txBody>
                    <a:bodyPr/>
                    <a:lstStyle/>
                    <a:p>
                      <a:pPr algn="r"/>
                      <a:r>
                        <a:rPr lang="de-DE" sz="1100" dirty="0">
                          <a:latin typeface="Segoe UI" panose="020B0502040204020203" pitchFamily="34" charset="0"/>
                          <a:cs typeface="Segoe UI" panose="020B0502040204020203" pitchFamily="34" charset="0"/>
                        </a:rPr>
                        <a:t>460</a:t>
                      </a:r>
                    </a:p>
                  </a:txBody>
                  <a:tcPr anchor="ctr">
                    <a:solidFill>
                      <a:srgbClr val="F2F2F2"/>
                    </a:solidFill>
                  </a:tcPr>
                </a:tc>
                <a:tc>
                  <a:txBody>
                    <a:bodyPr/>
                    <a:lstStyle/>
                    <a:p>
                      <a:pPr algn="r"/>
                      <a:r>
                        <a:rPr lang="de-DE" sz="1100" dirty="0">
                          <a:latin typeface="Segoe UI" panose="020B0502040204020203" pitchFamily="34" charset="0"/>
                          <a:cs typeface="Segoe UI" panose="020B0502040204020203" pitchFamily="34" charset="0"/>
                        </a:rPr>
                        <a:t>460</a:t>
                      </a:r>
                    </a:p>
                  </a:txBody>
                  <a:tcPr anchor="ctr">
                    <a:solidFill>
                      <a:srgbClr val="F2F2F2"/>
                    </a:solidFill>
                  </a:tcPr>
                </a:tc>
                <a:extLst>
                  <a:ext uri="{0D108BD9-81ED-4DB2-BD59-A6C34878D82A}">
                    <a16:rowId xmlns:a16="http://schemas.microsoft.com/office/drawing/2014/main" val="3451844280"/>
                  </a:ext>
                </a:extLst>
              </a:tr>
              <a:tr h="318190">
                <a:tc>
                  <a:txBody>
                    <a:bodyPr/>
                    <a:lstStyle/>
                    <a:p>
                      <a:r>
                        <a:rPr lang="de-DE" sz="1100" dirty="0">
                          <a:solidFill>
                            <a:schemeClr val="tx1"/>
                          </a:solidFill>
                          <a:latin typeface="Segoe UI" panose="020B0502040204020203" pitchFamily="34" charset="0"/>
                          <a:cs typeface="Segoe UI" panose="020B0502040204020203" pitchFamily="34" charset="0"/>
                        </a:rPr>
                        <a:t>Kassel</a:t>
                      </a:r>
                    </a:p>
                  </a:txBody>
                  <a:tcPr anchor="ctr">
                    <a:solidFill>
                      <a:schemeClr val="accent1">
                        <a:lumMod val="20000"/>
                        <a:lumOff val="80000"/>
                      </a:schemeClr>
                    </a:solidFill>
                  </a:tcPr>
                </a:tc>
                <a:tc>
                  <a:txBody>
                    <a:bodyPr/>
                    <a:lstStyle/>
                    <a:p>
                      <a:pPr algn="r"/>
                      <a:r>
                        <a:rPr lang="de-DE" sz="1100" dirty="0">
                          <a:latin typeface="Segoe UI" panose="020B0502040204020203" pitchFamily="34" charset="0"/>
                          <a:cs typeface="Segoe UI" panose="020B0502040204020203" pitchFamily="34" charset="0"/>
                        </a:rPr>
                        <a:t>486,45</a:t>
                      </a:r>
                    </a:p>
                  </a:txBody>
                  <a:tcPr anchor="ctr">
                    <a:solidFill>
                      <a:srgbClr val="DCE6F2"/>
                    </a:solidFill>
                  </a:tcPr>
                </a:tc>
                <a:tc>
                  <a:txBody>
                    <a:bodyPr/>
                    <a:lstStyle/>
                    <a:p>
                      <a:pPr algn="r"/>
                      <a:r>
                        <a:rPr lang="de-DE" sz="1100" dirty="0">
                          <a:latin typeface="Segoe UI" panose="020B0502040204020203" pitchFamily="34" charset="0"/>
                          <a:cs typeface="Segoe UI" panose="020B0502040204020203" pitchFamily="34" charset="0"/>
                        </a:rPr>
                        <a:t>490</a:t>
                      </a:r>
                    </a:p>
                  </a:txBody>
                  <a:tcPr anchor="ctr">
                    <a:solidFill>
                      <a:srgbClr val="CF9E9D"/>
                    </a:solidFill>
                  </a:tcPr>
                </a:tc>
                <a:tc>
                  <a:txBody>
                    <a:bodyPr/>
                    <a:lstStyle/>
                    <a:p>
                      <a:pPr algn="r"/>
                      <a:r>
                        <a:rPr lang="de-DE" sz="1100" dirty="0">
                          <a:latin typeface="Segoe UI" panose="020B0502040204020203" pitchFamily="34" charset="0"/>
                          <a:cs typeface="Segoe UI" panose="020B0502040204020203" pitchFamily="34" charset="0"/>
                        </a:rPr>
                        <a:t>440</a:t>
                      </a:r>
                    </a:p>
                  </a:txBody>
                  <a:tcPr anchor="ctr">
                    <a:solidFill>
                      <a:schemeClr val="accent1">
                        <a:lumMod val="20000"/>
                        <a:lumOff val="80000"/>
                      </a:schemeClr>
                    </a:solidFill>
                  </a:tcPr>
                </a:tc>
                <a:tc>
                  <a:txBody>
                    <a:bodyPr/>
                    <a:lstStyle/>
                    <a:p>
                      <a:pPr algn="r"/>
                      <a:r>
                        <a:rPr lang="de-DE" sz="1100" dirty="0">
                          <a:latin typeface="Segoe UI" panose="020B0502040204020203" pitchFamily="34" charset="0"/>
                          <a:cs typeface="Segoe UI" panose="020B0502040204020203" pitchFamily="34" charset="0"/>
                        </a:rPr>
                        <a:t>440</a:t>
                      </a:r>
                    </a:p>
                  </a:txBody>
                  <a:tcPr anchor="ctr">
                    <a:solidFill>
                      <a:schemeClr val="accent1">
                        <a:lumMod val="20000"/>
                        <a:lumOff val="80000"/>
                      </a:schemeClr>
                    </a:solidFill>
                  </a:tcPr>
                </a:tc>
                <a:extLst>
                  <a:ext uri="{0D108BD9-81ED-4DB2-BD59-A6C34878D82A}">
                    <a16:rowId xmlns:a16="http://schemas.microsoft.com/office/drawing/2014/main" val="3896037354"/>
                  </a:ext>
                </a:extLst>
              </a:tr>
              <a:tr h="318190">
                <a:tc>
                  <a:txBody>
                    <a:bodyPr/>
                    <a:lstStyle/>
                    <a:p>
                      <a:r>
                        <a:rPr lang="de-DE" sz="1100" dirty="0">
                          <a:solidFill>
                            <a:schemeClr val="tx1"/>
                          </a:solidFill>
                          <a:latin typeface="Segoe UI" panose="020B0502040204020203" pitchFamily="34" charset="0"/>
                          <a:cs typeface="Segoe UI" panose="020B0502040204020203" pitchFamily="34" charset="0"/>
                        </a:rPr>
                        <a:t>Offenbach</a:t>
                      </a:r>
                    </a:p>
                  </a:txBody>
                  <a:tcPr anchor="ctr">
                    <a:solidFill>
                      <a:schemeClr val="bg1">
                        <a:lumMod val="95000"/>
                      </a:schemeClr>
                    </a:solidFill>
                  </a:tcPr>
                </a:tc>
                <a:tc>
                  <a:txBody>
                    <a:bodyPr/>
                    <a:lstStyle/>
                    <a:p>
                      <a:pPr algn="r"/>
                      <a:r>
                        <a:rPr lang="de-DE" sz="1100" dirty="0">
                          <a:latin typeface="Segoe UI" panose="020B0502040204020203" pitchFamily="34" charset="0"/>
                          <a:cs typeface="Segoe UI" panose="020B0502040204020203" pitchFamily="34" charset="0"/>
                        </a:rPr>
                        <a:t>1201,56</a:t>
                      </a:r>
                    </a:p>
                  </a:txBody>
                  <a:tcPr anchor="ctr">
                    <a:solidFill>
                      <a:srgbClr val="F2F2F2"/>
                    </a:solidFill>
                  </a:tcPr>
                </a:tc>
                <a:tc>
                  <a:txBody>
                    <a:bodyPr/>
                    <a:lstStyle/>
                    <a:p>
                      <a:pPr algn="r"/>
                      <a:r>
                        <a:rPr lang="de-DE" sz="1100" dirty="0">
                          <a:latin typeface="Segoe UI" panose="020B0502040204020203" pitchFamily="34" charset="0"/>
                          <a:cs typeface="Segoe UI" panose="020B0502040204020203" pitchFamily="34" charset="0"/>
                        </a:rPr>
                        <a:t>1230</a:t>
                      </a:r>
                    </a:p>
                  </a:txBody>
                  <a:tcPr anchor="ctr">
                    <a:solidFill>
                      <a:srgbClr val="CF9E9D"/>
                    </a:solidFill>
                  </a:tcPr>
                </a:tc>
                <a:tc>
                  <a:txBody>
                    <a:bodyPr/>
                    <a:lstStyle/>
                    <a:p>
                      <a:pPr algn="r"/>
                      <a:r>
                        <a:rPr lang="de-DE" sz="1100" dirty="0">
                          <a:latin typeface="Segoe UI" panose="020B0502040204020203" pitchFamily="34" charset="0"/>
                          <a:cs typeface="Segoe UI" panose="020B0502040204020203" pitchFamily="34" charset="0"/>
                        </a:rPr>
                        <a:t>440</a:t>
                      </a:r>
                    </a:p>
                  </a:txBody>
                  <a:tcPr anchor="ctr">
                    <a:solidFill>
                      <a:srgbClr val="F2F2F2"/>
                    </a:solidFill>
                  </a:tcPr>
                </a:tc>
                <a:tc>
                  <a:txBody>
                    <a:bodyPr/>
                    <a:lstStyle/>
                    <a:p>
                      <a:pPr algn="r"/>
                      <a:r>
                        <a:rPr lang="de-DE" sz="1100" dirty="0">
                          <a:latin typeface="Segoe UI" panose="020B0502040204020203" pitchFamily="34" charset="0"/>
                          <a:cs typeface="Segoe UI" panose="020B0502040204020203" pitchFamily="34" charset="0"/>
                        </a:rPr>
                        <a:t>440</a:t>
                      </a:r>
                    </a:p>
                  </a:txBody>
                  <a:tcPr anchor="ctr">
                    <a:solidFill>
                      <a:srgbClr val="F2F2F2"/>
                    </a:solidFill>
                  </a:tcPr>
                </a:tc>
                <a:extLst>
                  <a:ext uri="{0D108BD9-81ED-4DB2-BD59-A6C34878D82A}">
                    <a16:rowId xmlns:a16="http://schemas.microsoft.com/office/drawing/2014/main" val="1183178960"/>
                  </a:ext>
                </a:extLst>
              </a:tr>
              <a:tr h="318190">
                <a:tc>
                  <a:txBody>
                    <a:bodyPr/>
                    <a:lstStyle/>
                    <a:p>
                      <a:r>
                        <a:rPr lang="de-DE" sz="1100" dirty="0">
                          <a:solidFill>
                            <a:schemeClr val="tx1"/>
                          </a:solidFill>
                          <a:latin typeface="Segoe UI" panose="020B0502040204020203" pitchFamily="34" charset="0"/>
                          <a:cs typeface="Segoe UI" panose="020B0502040204020203" pitchFamily="34" charset="0"/>
                        </a:rPr>
                        <a:t>Wiesbaden</a:t>
                      </a:r>
                    </a:p>
                  </a:txBody>
                  <a:tcPr anchor="ctr">
                    <a:solidFill>
                      <a:schemeClr val="accent1">
                        <a:lumMod val="20000"/>
                        <a:lumOff val="80000"/>
                      </a:schemeClr>
                    </a:solidFill>
                  </a:tcPr>
                </a:tc>
                <a:tc>
                  <a:txBody>
                    <a:bodyPr/>
                    <a:lstStyle/>
                    <a:p>
                      <a:pPr algn="r"/>
                      <a:r>
                        <a:rPr lang="de-DE" sz="1100" dirty="0">
                          <a:latin typeface="Segoe UI" panose="020B0502040204020203" pitchFamily="34" charset="0"/>
                          <a:cs typeface="Segoe UI" panose="020B0502040204020203" pitchFamily="34" charset="0"/>
                        </a:rPr>
                        <a:t>690,06</a:t>
                      </a:r>
                    </a:p>
                  </a:txBody>
                  <a:tcPr anchor="ctr">
                    <a:solidFill>
                      <a:srgbClr val="DCE6F2"/>
                    </a:solidFill>
                  </a:tcPr>
                </a:tc>
                <a:tc>
                  <a:txBody>
                    <a:bodyPr/>
                    <a:lstStyle/>
                    <a:p>
                      <a:pPr algn="r"/>
                      <a:r>
                        <a:rPr lang="de-DE" sz="1100" dirty="0">
                          <a:latin typeface="Segoe UI" panose="020B0502040204020203" pitchFamily="34" charset="0"/>
                          <a:cs typeface="Segoe UI" panose="020B0502040204020203" pitchFamily="34" charset="0"/>
                        </a:rPr>
                        <a:t>690,06</a:t>
                      </a:r>
                    </a:p>
                  </a:txBody>
                  <a:tcPr anchor="ctr">
                    <a:solidFill>
                      <a:schemeClr val="bg1">
                        <a:lumMod val="75000"/>
                      </a:schemeClr>
                    </a:solidFill>
                  </a:tcPr>
                </a:tc>
                <a:tc>
                  <a:txBody>
                    <a:bodyPr/>
                    <a:lstStyle/>
                    <a:p>
                      <a:pPr marL="0" algn="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460</a:t>
                      </a:r>
                    </a:p>
                  </a:txBody>
                  <a:tcPr anchor="ctr">
                    <a:solidFill>
                      <a:srgbClr val="DCE6F2"/>
                    </a:solidFill>
                  </a:tcPr>
                </a:tc>
                <a:tc>
                  <a:txBody>
                    <a:bodyPr/>
                    <a:lstStyle/>
                    <a:p>
                      <a:pPr marL="0" algn="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460</a:t>
                      </a:r>
                    </a:p>
                  </a:txBody>
                  <a:tcPr anchor="ctr">
                    <a:solidFill>
                      <a:srgbClr val="DCE6F2"/>
                    </a:solidFill>
                  </a:tcPr>
                </a:tc>
                <a:extLst>
                  <a:ext uri="{0D108BD9-81ED-4DB2-BD59-A6C34878D82A}">
                    <a16:rowId xmlns:a16="http://schemas.microsoft.com/office/drawing/2014/main" val="1313662171"/>
                  </a:ext>
                </a:extLst>
              </a:tr>
            </a:tbl>
          </a:graphicData>
        </a:graphic>
      </p:graphicFrame>
      <p:sp>
        <p:nvSpPr>
          <p:cNvPr id="63572" name="Rectangle 91"/>
          <p:cNvSpPr>
            <a:spLocks noChangeArrowheads="1"/>
          </p:cNvSpPr>
          <p:nvPr/>
        </p:nvSpPr>
        <p:spPr bwMode="auto">
          <a:xfrm>
            <a:off x="828675" y="17049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de-DE" altLang="de-DE" sz="1800"/>
          </a:p>
        </p:txBody>
      </p:sp>
    </p:spTree>
    <p:extLst>
      <p:ext uri="{BB962C8B-B14F-4D97-AF65-F5344CB8AC3E}">
        <p14:creationId xmlns:p14="http://schemas.microsoft.com/office/powerpoint/2010/main" val="1553700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platzhalter 1"/>
          <p:cNvSpPr>
            <a:spLocks noGrp="1"/>
          </p:cNvSpPr>
          <p:nvPr>
            <p:ph type="body" idx="1"/>
          </p:nvPr>
        </p:nvSpPr>
        <p:spPr>
          <a:xfrm>
            <a:off x="471487" y="992659"/>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Städte von 50.000 bis 100.000 Einwohner </a:t>
            </a:r>
            <a:r>
              <a:rPr lang="de-DE" altLang="de-DE" dirty="0">
                <a:latin typeface="Arial" panose="020B0604020202020204" pitchFamily="34" charset="0"/>
                <a:cs typeface="Arial" panose="020B0604020202020204" pitchFamily="34" charset="0"/>
              </a:rPr>
              <a:t>	</a:t>
            </a:r>
            <a:r>
              <a:rPr lang="de-DE" altLang="de-DE" b="0" dirty="0">
                <a:latin typeface="Arial" panose="020B0604020202020204" pitchFamily="34" charset="0"/>
                <a:cs typeface="Arial" panose="020B0604020202020204" pitchFamily="34" charset="0"/>
              </a:rPr>
              <a:t> </a:t>
            </a:r>
          </a:p>
        </p:txBody>
      </p:sp>
      <p:sp>
        <p:nvSpPr>
          <p:cNvPr id="63491" name="Titel 4"/>
          <p:cNvSpPr>
            <a:spLocks noGrp="1"/>
          </p:cNvSpPr>
          <p:nvPr>
            <p:ph type="title"/>
          </p:nvPr>
        </p:nvSpPr>
        <p:spPr bwMode="auto">
          <a:xfrm>
            <a:off x="457200" y="163513"/>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63492" name="Foliennummernplatzhalter 3"/>
          <p:cNvSpPr>
            <a:spLocks noGrp="1"/>
          </p:cNvSpPr>
          <p:nvPr>
            <p:ph type="sldNum" sz="quarter" idx="21"/>
          </p:nvPr>
        </p:nvSpPr>
        <p:spPr bwMode="auto">
          <a:xfrm>
            <a:off x="5819775" y="4802188"/>
            <a:ext cx="28670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dirty="0">
                <a:latin typeface="Arial" panose="020B0604020202020204" pitchFamily="34" charset="0"/>
              </a:rPr>
              <a:t>| </a:t>
            </a:r>
            <a:fld id="{80904B99-A7C7-4361-B2BD-8E3EBAF5A774}" type="slidenum">
              <a:rPr lang="de-DE" altLang="de-DE" sz="800" smtClean="0">
                <a:latin typeface="Arial" panose="020B0604020202020204" pitchFamily="34" charset="0"/>
              </a:rPr>
              <a:pPr>
                <a:spcBef>
                  <a:spcPct val="0"/>
                </a:spcBef>
                <a:buFontTx/>
                <a:buNone/>
              </a:pPr>
              <a:t>7</a:t>
            </a:fld>
            <a:endParaRPr lang="de-DE" altLang="de-DE" sz="800" dirty="0">
              <a:latin typeface="Arial" panose="020B0604020202020204" pitchFamily="34" charset="0"/>
            </a:endParaRPr>
          </a:p>
        </p:txBody>
      </p:sp>
      <p:sp>
        <p:nvSpPr>
          <p:cNvPr id="63493" name="Textfeld 25"/>
          <p:cNvSpPr txBox="1">
            <a:spLocks noChangeArrowheads="1"/>
          </p:cNvSpPr>
          <p:nvPr/>
        </p:nvSpPr>
        <p:spPr bwMode="auto">
          <a:xfrm>
            <a:off x="5780881" y="1949743"/>
            <a:ext cx="2977736"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61" tIns="34231" rIns="68461" bIns="34231"/>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1800" b="1" dirty="0">
                <a:solidFill>
                  <a:schemeClr val="bg1">
                    <a:lumMod val="65000"/>
                  </a:schemeClr>
                </a:solidFill>
                <a:latin typeface="Segoe UI" panose="020B0502040204020203" pitchFamily="34" charset="0"/>
                <a:cs typeface="Segoe UI" panose="020B0502040204020203" pitchFamily="34" charset="0"/>
              </a:rPr>
              <a:t>5</a:t>
            </a:r>
            <a:r>
              <a:rPr lang="de-DE" altLang="de-DE" sz="1600" b="1" dirty="0">
                <a:solidFill>
                  <a:srgbClr val="76B82A"/>
                </a:solidFill>
                <a:latin typeface="Segoe UI" panose="020B0502040204020203" pitchFamily="34" charset="0"/>
                <a:cs typeface="Segoe UI" panose="020B0502040204020203" pitchFamily="34" charset="0"/>
              </a:rPr>
              <a:t> </a:t>
            </a:r>
            <a:r>
              <a:rPr lang="de-DE" altLang="de-DE" sz="1600" b="1" dirty="0">
                <a:solidFill>
                  <a:srgbClr val="009ED4"/>
                </a:solidFill>
                <a:latin typeface="Segoe UI" panose="020B0502040204020203" pitchFamily="34" charset="0"/>
                <a:cs typeface="Segoe UI" panose="020B0502040204020203" pitchFamily="34" charset="0"/>
              </a:rPr>
              <a:t>der 7</a:t>
            </a:r>
          </a:p>
          <a:p>
            <a:pPr algn="ctr" eaLnBrk="1" hangingPunct="1">
              <a:spcBef>
                <a:spcPct val="0"/>
              </a:spcBef>
              <a:buFontTx/>
              <a:buNone/>
            </a:pPr>
            <a:r>
              <a:rPr lang="de-DE" altLang="de-DE" sz="900" dirty="0">
                <a:solidFill>
                  <a:srgbClr val="009ED4"/>
                </a:solidFill>
                <a:latin typeface="Segoe UI" panose="020B0502040204020203" pitchFamily="34" charset="0"/>
                <a:cs typeface="Segoe UI" panose="020B0502040204020203" pitchFamily="34" charset="0"/>
              </a:rPr>
              <a:t>Städte dieser Größenklasse sind der Hebesatz-empfehlung für die </a:t>
            </a:r>
            <a:r>
              <a:rPr lang="de-DE" altLang="de-DE" sz="900" b="1" dirty="0">
                <a:solidFill>
                  <a:srgbClr val="009ED4"/>
                </a:solidFill>
                <a:latin typeface="Segoe UI" panose="020B0502040204020203" pitchFamily="34" charset="0"/>
                <a:cs typeface="Segoe UI" panose="020B0502040204020203" pitchFamily="34" charset="0"/>
              </a:rPr>
              <a:t>Grundsteuer B</a:t>
            </a:r>
            <a:r>
              <a:rPr lang="de-DE" altLang="de-DE" sz="900" dirty="0">
                <a:solidFill>
                  <a:srgbClr val="009ED4"/>
                </a:solidFill>
                <a:latin typeface="Segoe UI" panose="020B0502040204020203" pitchFamily="34" charset="0"/>
                <a:cs typeface="Segoe UI" panose="020B0502040204020203" pitchFamily="34" charset="0"/>
              </a:rPr>
              <a:t> gefolgt.</a:t>
            </a:r>
          </a:p>
          <a:p>
            <a:pPr algn="ct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r>
              <a:rPr lang="de-DE" altLang="de-DE" sz="1600" b="1" dirty="0">
                <a:solidFill>
                  <a:srgbClr val="FF0000"/>
                </a:solidFill>
                <a:latin typeface="Segoe UI" panose="020B0502040204020203" pitchFamily="34" charset="0"/>
                <a:cs typeface="Segoe UI" panose="020B0502040204020203" pitchFamily="34" charset="0"/>
              </a:rPr>
              <a:t>2</a:t>
            </a:r>
            <a:r>
              <a:rPr lang="de-DE" altLang="de-DE" sz="2000" b="1" dirty="0">
                <a:solidFill>
                  <a:srgbClr val="76B82A"/>
                </a:solidFill>
                <a:latin typeface="Segoe UI" panose="020B0502040204020203" pitchFamily="34" charset="0"/>
                <a:cs typeface="Segoe UI" panose="020B0502040204020203" pitchFamily="34" charset="0"/>
              </a:rPr>
              <a:t> </a:t>
            </a:r>
            <a:r>
              <a:rPr lang="de-DE" altLang="de-DE" sz="1600" b="1" dirty="0">
                <a:solidFill>
                  <a:srgbClr val="009ED4"/>
                </a:solidFill>
                <a:latin typeface="Segoe UI" panose="020B0502040204020203" pitchFamily="34" charset="0"/>
                <a:cs typeface="Segoe UI" panose="020B0502040204020203" pitchFamily="34" charset="0"/>
              </a:rPr>
              <a:t>der 7 </a:t>
            </a:r>
          </a:p>
          <a:p>
            <a:pPr algn="ctr" eaLnBrk="1" hangingPunct="1">
              <a:spcBef>
                <a:spcPct val="0"/>
              </a:spcBef>
              <a:buFontTx/>
              <a:buNone/>
            </a:pPr>
            <a:r>
              <a:rPr lang="de-DE" altLang="de-DE" sz="900" dirty="0">
                <a:solidFill>
                  <a:srgbClr val="009ED4"/>
                </a:solidFill>
                <a:latin typeface="Segoe UI" panose="020B0502040204020203" pitchFamily="34" charset="0"/>
                <a:cs typeface="Segoe UI" panose="020B0502040204020203" pitchFamily="34" charset="0"/>
              </a:rPr>
              <a:t>Städte dieser Größenklasse haben die Hebesatzempfehlung für die </a:t>
            </a:r>
            <a:r>
              <a:rPr lang="de-DE" altLang="de-DE" sz="900" b="1" dirty="0">
                <a:solidFill>
                  <a:srgbClr val="009ED4"/>
                </a:solidFill>
                <a:latin typeface="Segoe UI" panose="020B0502040204020203" pitchFamily="34" charset="0"/>
                <a:cs typeface="Segoe UI" panose="020B0502040204020203" pitchFamily="34" charset="0"/>
              </a:rPr>
              <a:t>Grundsteuer B</a:t>
            </a:r>
            <a:r>
              <a:rPr lang="de-DE" altLang="de-DE" sz="900" dirty="0">
                <a:solidFill>
                  <a:srgbClr val="009ED4"/>
                </a:solidFill>
                <a:latin typeface="Segoe UI" panose="020B0502040204020203" pitchFamily="34" charset="0"/>
                <a:cs typeface="Segoe UI" panose="020B0502040204020203" pitchFamily="34" charset="0"/>
              </a:rPr>
              <a:t> überschritten.</a:t>
            </a:r>
          </a:p>
          <a:p>
            <a:pPr algn="ctr" eaLnBrk="1" hangingPunct="1">
              <a:spcBef>
                <a:spcPct val="0"/>
              </a:spcBef>
              <a:buFontTx/>
              <a:buNone/>
            </a:pPr>
            <a:endParaRPr lang="de-DE" altLang="de-DE" sz="2100" b="1" dirty="0">
              <a:solidFill>
                <a:srgbClr val="009ED4"/>
              </a:solidFill>
              <a:cs typeface="Arial" panose="020B0604020202020204" pitchFamily="34" charset="0"/>
            </a:endParaRPr>
          </a:p>
        </p:txBody>
      </p:sp>
      <p:sp>
        <p:nvSpPr>
          <p:cNvPr id="63494" name="Textfeld 37"/>
          <p:cNvSpPr txBox="1">
            <a:spLocks noChangeArrowheads="1"/>
          </p:cNvSpPr>
          <p:nvPr/>
        </p:nvSpPr>
        <p:spPr bwMode="auto">
          <a:xfrm>
            <a:off x="411115" y="1547511"/>
            <a:ext cx="8294687" cy="522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61" tIns="34231" rIns="68461" bIns="34231"/>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lnSpc>
                <a:spcPct val="150000"/>
              </a:lnSpc>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Abweichung der Hebesätze der Grundsteuer B gegenüber der Hebesatzempfehlung </a:t>
            </a:r>
          </a:p>
          <a:p>
            <a:pPr eaLnBrk="1" hangingPunct="1">
              <a:lnSpc>
                <a:spcPct val="150000"/>
              </a:lnSpc>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und Veränderungen der Gewerbesteuer 2025 gegenüber 2024</a:t>
            </a:r>
            <a:endParaRPr lang="de-DE" altLang="de-DE" sz="1800" b="1" dirty="0">
              <a:solidFill>
                <a:schemeClr val="bg1">
                  <a:lumMod val="65000"/>
                </a:schemeClr>
              </a:solidFill>
              <a:latin typeface="Segoe UI" panose="020B0502040204020203" pitchFamily="34" charset="0"/>
              <a:cs typeface="Segoe UI" panose="020B0502040204020203" pitchFamily="34" charset="0"/>
            </a:endParaRPr>
          </a:p>
          <a:p>
            <a:pPr eaLnBrk="1" hangingPunct="1">
              <a:spcBef>
                <a:spcPct val="0"/>
              </a:spcBef>
              <a:buFontTx/>
              <a:buNone/>
            </a:pPr>
            <a:endParaRPr lang="de-DE" altLang="de-DE" sz="1400" b="1" dirty="0">
              <a:solidFill>
                <a:srgbClr val="009ED4"/>
              </a:solidFill>
              <a:latin typeface="Segoe UI" panose="020B0502040204020203" pitchFamily="34" charset="0"/>
              <a:cs typeface="Segoe UI" panose="020B0502040204020203" pitchFamily="34" charset="0"/>
            </a:endParaRPr>
          </a:p>
          <a:p>
            <a:pPr eaLnBrk="1" hangingPunct="1">
              <a:spcBef>
                <a:spcPct val="0"/>
              </a:spcBef>
              <a:buFontTx/>
              <a:buNone/>
            </a:pPr>
            <a:endParaRPr lang="de-DE" altLang="de-DE" sz="1400" b="1" dirty="0">
              <a:solidFill>
                <a:srgbClr val="009ED4"/>
              </a:solidFill>
              <a:cs typeface="Arial" panose="020B0604020202020204" pitchFamily="34" charset="0"/>
            </a:endParaRPr>
          </a:p>
        </p:txBody>
      </p:sp>
      <p:sp>
        <p:nvSpPr>
          <p:cNvPr id="63495" name="Rechteck 37"/>
          <p:cNvSpPr>
            <a:spLocks noChangeArrowheads="1"/>
          </p:cNvSpPr>
          <p:nvPr/>
        </p:nvSpPr>
        <p:spPr bwMode="auto">
          <a:xfrm>
            <a:off x="0" y="110172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endParaRPr lang="de-DE" altLang="de-DE" sz="2400">
              <a:solidFill>
                <a:srgbClr val="009DD1"/>
              </a:solidFill>
              <a:cs typeface="Arial" panose="020B0604020202020204" pitchFamily="34" charset="0"/>
            </a:endParaRPr>
          </a:p>
        </p:txBody>
      </p:sp>
      <p:sp>
        <p:nvSpPr>
          <p:cNvPr id="63496" name="Rechteck 10"/>
          <p:cNvSpPr>
            <a:spLocks noChangeArrowheads="1"/>
          </p:cNvSpPr>
          <p:nvPr/>
        </p:nvSpPr>
        <p:spPr bwMode="auto">
          <a:xfrm>
            <a:off x="5796136" y="3526725"/>
            <a:ext cx="2890664"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1600" b="1" dirty="0">
                <a:solidFill>
                  <a:srgbClr val="FF0000"/>
                </a:solidFill>
                <a:latin typeface="Segoe UI" panose="020B0502040204020203" pitchFamily="34" charset="0"/>
                <a:cs typeface="Segoe UI" panose="020B0502040204020203" pitchFamily="34" charset="0"/>
              </a:rPr>
              <a:t>1 </a:t>
            </a:r>
            <a:r>
              <a:rPr lang="de-DE" altLang="de-DE" sz="1600" b="1" dirty="0">
                <a:solidFill>
                  <a:srgbClr val="009ED4"/>
                </a:solidFill>
                <a:latin typeface="Segoe UI" panose="020B0502040204020203" pitchFamily="34" charset="0"/>
                <a:cs typeface="Segoe UI" panose="020B0502040204020203" pitchFamily="34" charset="0"/>
              </a:rPr>
              <a:t>der 7</a:t>
            </a:r>
          </a:p>
          <a:p>
            <a:pPr algn="ctr" eaLnBrk="1" hangingPunct="1">
              <a:spcBef>
                <a:spcPct val="0"/>
              </a:spcBef>
              <a:buFontTx/>
              <a:buNone/>
            </a:pPr>
            <a:r>
              <a:rPr lang="de-DE" altLang="de-DE" sz="900" dirty="0">
                <a:solidFill>
                  <a:srgbClr val="009ED4"/>
                </a:solidFill>
                <a:latin typeface="Segoe UI" panose="020B0502040204020203" pitchFamily="34" charset="0"/>
                <a:cs typeface="Segoe UI" panose="020B0502040204020203" pitchFamily="34" charset="0"/>
              </a:rPr>
              <a:t>Städte dieser Größenklasse hat den Hebesatz der </a:t>
            </a:r>
            <a:r>
              <a:rPr lang="de-DE" altLang="de-DE" sz="900" b="1" dirty="0">
                <a:solidFill>
                  <a:srgbClr val="009ED4"/>
                </a:solidFill>
                <a:latin typeface="Segoe UI" panose="020B0502040204020203" pitchFamily="34" charset="0"/>
                <a:cs typeface="Segoe UI" panose="020B0502040204020203" pitchFamily="34" charset="0"/>
              </a:rPr>
              <a:t>Gewerbesteuer</a:t>
            </a:r>
            <a:r>
              <a:rPr lang="de-DE" altLang="de-DE" sz="900" dirty="0">
                <a:solidFill>
                  <a:srgbClr val="009ED4"/>
                </a:solidFill>
                <a:latin typeface="Segoe UI" panose="020B0502040204020203" pitchFamily="34" charset="0"/>
                <a:cs typeface="Segoe UI" panose="020B0502040204020203" pitchFamily="34" charset="0"/>
              </a:rPr>
              <a:t> erhöht.</a:t>
            </a:r>
          </a:p>
          <a:p>
            <a:pPr algn="ct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None/>
            </a:pPr>
            <a:r>
              <a:rPr lang="de-DE" altLang="de-DE" sz="1800" b="1" dirty="0">
                <a:solidFill>
                  <a:schemeClr val="bg1">
                    <a:lumMod val="65000"/>
                  </a:schemeClr>
                </a:solidFill>
                <a:latin typeface="Segoe UI" panose="020B0502040204020203" pitchFamily="34" charset="0"/>
                <a:cs typeface="Segoe UI" panose="020B0502040204020203" pitchFamily="34" charset="0"/>
              </a:rPr>
              <a:t>1</a:t>
            </a:r>
            <a:r>
              <a:rPr lang="de-DE" altLang="de-DE" sz="1600" b="1" dirty="0">
                <a:solidFill>
                  <a:srgbClr val="FF0000"/>
                </a:solidFill>
                <a:latin typeface="Segoe UI" panose="020B0502040204020203" pitchFamily="34" charset="0"/>
                <a:cs typeface="Segoe UI" panose="020B0502040204020203" pitchFamily="34" charset="0"/>
              </a:rPr>
              <a:t> </a:t>
            </a:r>
            <a:r>
              <a:rPr lang="de-DE" altLang="de-DE" sz="1600" b="1" dirty="0">
                <a:solidFill>
                  <a:srgbClr val="009ED4"/>
                </a:solidFill>
                <a:latin typeface="Segoe UI" panose="020B0502040204020203" pitchFamily="34" charset="0"/>
                <a:cs typeface="Segoe UI" panose="020B0502040204020203" pitchFamily="34" charset="0"/>
              </a:rPr>
              <a:t>der 7</a:t>
            </a:r>
          </a:p>
          <a:p>
            <a:pPr algn="ctr" eaLnBrk="1" hangingPunct="1">
              <a:spcBef>
                <a:spcPct val="0"/>
              </a:spcBef>
              <a:buFontTx/>
              <a:buNone/>
            </a:pPr>
            <a:r>
              <a:rPr lang="de-DE" altLang="de-DE" sz="900" dirty="0">
                <a:solidFill>
                  <a:srgbClr val="009ED4"/>
                </a:solidFill>
                <a:latin typeface="Segoe UI" panose="020B0502040204020203" pitchFamily="34" charset="0"/>
                <a:cs typeface="Segoe UI" panose="020B0502040204020203" pitchFamily="34" charset="0"/>
              </a:rPr>
              <a:t>Städte dieser Größenklasse hat den Hebesatz der </a:t>
            </a:r>
          </a:p>
          <a:p>
            <a:pPr algn="ctr" eaLnBrk="1" hangingPunct="1">
              <a:spcBef>
                <a:spcPct val="0"/>
              </a:spcBef>
              <a:buFontTx/>
              <a:buNone/>
            </a:pPr>
            <a:r>
              <a:rPr lang="de-DE" altLang="de-DE" sz="900" b="1" dirty="0">
                <a:solidFill>
                  <a:srgbClr val="009ED4"/>
                </a:solidFill>
                <a:latin typeface="Segoe UI" panose="020B0502040204020203" pitchFamily="34" charset="0"/>
                <a:cs typeface="Segoe UI" panose="020B0502040204020203" pitchFamily="34" charset="0"/>
              </a:rPr>
              <a:t>Gewerbesteuer </a:t>
            </a:r>
            <a:r>
              <a:rPr lang="de-DE" altLang="de-DE" sz="900" dirty="0">
                <a:solidFill>
                  <a:srgbClr val="009ED4"/>
                </a:solidFill>
                <a:latin typeface="Segoe UI" panose="020B0502040204020203" pitchFamily="34" charset="0"/>
                <a:cs typeface="Segoe UI" panose="020B0502040204020203" pitchFamily="34" charset="0"/>
              </a:rPr>
              <a:t>gesenkt.</a:t>
            </a:r>
          </a:p>
        </p:txBody>
      </p:sp>
      <p:sp>
        <p:nvSpPr>
          <p:cNvPr id="63497" name="Rechteck 1"/>
          <p:cNvSpPr>
            <a:spLocks noChangeArrowheads="1"/>
          </p:cNvSpPr>
          <p:nvPr/>
        </p:nvSpPr>
        <p:spPr bwMode="auto">
          <a:xfrm>
            <a:off x="5554663" y="2124075"/>
            <a:ext cx="452437"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lnSpc>
                <a:spcPct val="107000"/>
              </a:lnSpc>
              <a:spcBef>
                <a:spcPct val="0"/>
              </a:spcBef>
              <a:buFontTx/>
              <a:buNone/>
            </a:pPr>
            <a:r>
              <a:rPr lang="de-DE" altLang="de-DE" sz="1200">
                <a:solidFill>
                  <a:schemeClr val="bg1"/>
                </a:solidFill>
              </a:rPr>
              <a:t>34%</a:t>
            </a:r>
          </a:p>
        </p:txBody>
      </p:sp>
      <p:graphicFrame>
        <p:nvGraphicFramePr>
          <p:cNvPr id="3" name="Tabelle 2"/>
          <p:cNvGraphicFramePr>
            <a:graphicFrameLocks noGrp="1"/>
          </p:cNvGraphicFramePr>
          <p:nvPr>
            <p:extLst>
              <p:ext uri="{D42A27DB-BD31-4B8C-83A1-F6EECF244321}">
                <p14:modId xmlns:p14="http://schemas.microsoft.com/office/powerpoint/2010/main" val="2559831505"/>
              </p:ext>
            </p:extLst>
          </p:nvPr>
        </p:nvGraphicFramePr>
        <p:xfrm>
          <a:off x="487776" y="2265362"/>
          <a:ext cx="5083175" cy="2609039"/>
        </p:xfrm>
        <a:graphic>
          <a:graphicData uri="http://schemas.openxmlformats.org/drawingml/2006/table">
            <a:tbl>
              <a:tblPr firstRow="1" firstCol="1" bandRow="1">
                <a:tableStyleId>{5C22544A-7EE6-4342-B048-85BDC9FD1C3A}</a:tableStyleId>
              </a:tblPr>
              <a:tblGrid>
                <a:gridCol w="2285594">
                  <a:extLst>
                    <a:ext uri="{9D8B030D-6E8A-4147-A177-3AD203B41FA5}">
                      <a16:colId xmlns:a16="http://schemas.microsoft.com/office/drawing/2014/main" val="4108793020"/>
                    </a:ext>
                  </a:extLst>
                </a:gridCol>
                <a:gridCol w="786820">
                  <a:extLst>
                    <a:ext uri="{9D8B030D-6E8A-4147-A177-3AD203B41FA5}">
                      <a16:colId xmlns:a16="http://schemas.microsoft.com/office/drawing/2014/main" val="2869981403"/>
                    </a:ext>
                  </a:extLst>
                </a:gridCol>
                <a:gridCol w="717228">
                  <a:extLst>
                    <a:ext uri="{9D8B030D-6E8A-4147-A177-3AD203B41FA5}">
                      <a16:colId xmlns:a16="http://schemas.microsoft.com/office/drawing/2014/main" val="3914253737"/>
                    </a:ext>
                  </a:extLst>
                </a:gridCol>
                <a:gridCol w="594137">
                  <a:extLst>
                    <a:ext uri="{9D8B030D-6E8A-4147-A177-3AD203B41FA5}">
                      <a16:colId xmlns:a16="http://schemas.microsoft.com/office/drawing/2014/main" val="1238360583"/>
                    </a:ext>
                  </a:extLst>
                </a:gridCol>
                <a:gridCol w="699396">
                  <a:extLst>
                    <a:ext uri="{9D8B030D-6E8A-4147-A177-3AD203B41FA5}">
                      <a16:colId xmlns:a16="http://schemas.microsoft.com/office/drawing/2014/main" val="514141583"/>
                    </a:ext>
                  </a:extLst>
                </a:gridCol>
              </a:tblGrid>
              <a:tr h="414434">
                <a:tc>
                  <a:txBody>
                    <a:bodyPr/>
                    <a:lstStyle/>
                    <a:p>
                      <a:pPr algn="l">
                        <a:lnSpc>
                          <a:spcPct val="107000"/>
                        </a:lnSpc>
                        <a:spcAft>
                          <a:spcPts val="0"/>
                        </a:spcAft>
                      </a:pPr>
                      <a:endParaRPr lang="de-DE" sz="1100" dirty="0">
                        <a:effectLst/>
                        <a:latin typeface="Segoe UI" panose="020B0502040204020203" pitchFamily="34" charset="0"/>
                        <a:ea typeface="Calibri" panose="020F0502020204030204" pitchFamily="34" charset="0"/>
                        <a:cs typeface="Segoe UI" panose="020B0502040204020203" pitchFamily="34" charset="0"/>
                      </a:endParaRPr>
                    </a:p>
                    <a:p>
                      <a:pPr algn="l">
                        <a:lnSpc>
                          <a:spcPct val="107000"/>
                        </a:lnSpc>
                        <a:spcAft>
                          <a:spcPts val="0"/>
                        </a:spcAft>
                      </a:pPr>
                      <a:endParaRPr lang="de-DE" sz="1100" dirty="0">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noFill/>
                  </a:tcPr>
                </a:tc>
                <a:tc gridSpan="2">
                  <a:txBody>
                    <a:bodyPr/>
                    <a:lstStyle/>
                    <a:p>
                      <a:pPr algn="ctr">
                        <a:lnSpc>
                          <a:spcPct val="107000"/>
                        </a:lnSpc>
                        <a:spcAft>
                          <a:spcPts val="0"/>
                        </a:spcAft>
                      </a:pPr>
                      <a:r>
                        <a:rPr lang="de-DE" sz="900" dirty="0">
                          <a:solidFill>
                            <a:schemeClr val="tx1"/>
                          </a:solidFill>
                          <a:effectLst/>
                          <a:latin typeface="Segoe UI" panose="020B0502040204020203" pitchFamily="34" charset="0"/>
                          <a:cs typeface="Segoe UI" panose="020B0502040204020203" pitchFamily="34" charset="0"/>
                        </a:rPr>
                        <a:t>Grundsteuer B</a:t>
                      </a:r>
                    </a:p>
                  </a:txBody>
                  <a:tcPr marL="44448" marR="44448" marT="0" marB="0" anchor="ctr">
                    <a:solidFill>
                      <a:schemeClr val="accent1">
                        <a:lumMod val="20000"/>
                        <a:lumOff val="80000"/>
                      </a:schemeClr>
                    </a:solidFill>
                  </a:tcPr>
                </a:tc>
                <a:tc hMerge="1">
                  <a:txBody>
                    <a:bodyPr/>
                    <a:lstStyle/>
                    <a:p>
                      <a:endParaRPr lang="de-DE"/>
                    </a:p>
                  </a:txBody>
                  <a:tcPr/>
                </a:tc>
                <a:tc gridSpan="2">
                  <a:txBody>
                    <a:bodyPr/>
                    <a:lstStyle/>
                    <a:p>
                      <a:pPr algn="ctr">
                        <a:lnSpc>
                          <a:spcPct val="107000"/>
                        </a:lnSpc>
                        <a:spcAft>
                          <a:spcPts val="0"/>
                        </a:spcAft>
                      </a:pPr>
                      <a:r>
                        <a:rPr lang="de-DE" sz="900" dirty="0">
                          <a:solidFill>
                            <a:schemeClr val="tx1"/>
                          </a:solidFill>
                          <a:effectLst/>
                          <a:latin typeface="Segoe UI" panose="020B0502040204020203" pitchFamily="34" charset="0"/>
                          <a:cs typeface="Segoe UI" panose="020B0502040204020203" pitchFamily="34" charset="0"/>
                        </a:rPr>
                        <a:t>Gewerbesteuer</a:t>
                      </a:r>
                    </a:p>
                  </a:txBody>
                  <a:tcPr marL="44448" marR="44448" marT="0" marB="0" anchor="ctr">
                    <a:solidFill>
                      <a:schemeClr val="accent1">
                        <a:lumMod val="20000"/>
                        <a:lumOff val="80000"/>
                      </a:schemeClr>
                    </a:solidFill>
                  </a:tcPr>
                </a:tc>
                <a:tc hMerge="1">
                  <a:txBody>
                    <a:bodyPr/>
                    <a:lstStyle/>
                    <a:p>
                      <a:endParaRPr lang="de-DE"/>
                    </a:p>
                  </a:txBody>
                  <a:tcPr/>
                </a:tc>
                <a:extLst>
                  <a:ext uri="{0D108BD9-81ED-4DB2-BD59-A6C34878D82A}">
                    <a16:rowId xmlns:a16="http://schemas.microsoft.com/office/drawing/2014/main" val="1651638041"/>
                  </a:ext>
                </a:extLst>
              </a:tr>
              <a:tr h="226289">
                <a:tc>
                  <a:txBody>
                    <a:bodyPr/>
                    <a:lstStyle/>
                    <a:p>
                      <a:pPr algn="l">
                        <a:lnSpc>
                          <a:spcPct val="107000"/>
                        </a:lnSpc>
                        <a:spcAft>
                          <a:spcPts val="0"/>
                        </a:spcAft>
                      </a:pPr>
                      <a:endParaRPr lang="de-DE" sz="1100" dirty="0">
                        <a:solidFill>
                          <a:schemeClr val="tx2">
                            <a:lumMod val="75000"/>
                          </a:schemeClr>
                        </a:solidFill>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noFill/>
                  </a:tcPr>
                </a:tc>
                <a:tc>
                  <a:txBody>
                    <a:bodyPr/>
                    <a:lstStyle/>
                    <a:p>
                      <a:pPr algn="r">
                        <a:lnSpc>
                          <a:spcPct val="107000"/>
                        </a:lnSpc>
                        <a:spcAft>
                          <a:spcPts val="0"/>
                        </a:spcAft>
                      </a:pPr>
                      <a:r>
                        <a:rPr lang="de-DE" sz="900" b="1" dirty="0">
                          <a:effectLst/>
                          <a:latin typeface="Segoe UI" panose="020B0502040204020203" pitchFamily="34" charset="0"/>
                          <a:ea typeface="+mn-ea"/>
                          <a:cs typeface="Segoe UI" panose="020B0502040204020203" pitchFamily="34" charset="0"/>
                        </a:rPr>
                        <a:t>Empfehlung</a:t>
                      </a:r>
                      <a:endParaRPr lang="de-DE" sz="1200" b="1" dirty="0">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solidFill>
                      <a:schemeClr val="bg1">
                        <a:lumMod val="95000"/>
                      </a:schemeClr>
                    </a:solidFill>
                  </a:tcPr>
                </a:tc>
                <a:tc>
                  <a:txBody>
                    <a:bodyPr/>
                    <a:lstStyle/>
                    <a:p>
                      <a:pPr algn="r">
                        <a:lnSpc>
                          <a:spcPct val="107000"/>
                        </a:lnSpc>
                        <a:spcAft>
                          <a:spcPts val="0"/>
                        </a:spcAft>
                      </a:pPr>
                      <a:r>
                        <a:rPr lang="de-DE" sz="900" b="1" dirty="0">
                          <a:effectLst/>
                          <a:latin typeface="Segoe UI" panose="020B0502040204020203" pitchFamily="34" charset="0"/>
                          <a:cs typeface="Segoe UI" panose="020B0502040204020203" pitchFamily="34" charset="0"/>
                        </a:rPr>
                        <a:t>2025</a:t>
                      </a:r>
                      <a:endParaRPr lang="de-DE" sz="1200" b="1" dirty="0">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solidFill>
                      <a:schemeClr val="bg1">
                        <a:lumMod val="95000"/>
                      </a:schemeClr>
                    </a:solidFill>
                  </a:tcPr>
                </a:tc>
                <a:tc>
                  <a:txBody>
                    <a:bodyPr/>
                    <a:lstStyle/>
                    <a:p>
                      <a:pPr algn="r">
                        <a:lnSpc>
                          <a:spcPct val="107000"/>
                        </a:lnSpc>
                        <a:spcAft>
                          <a:spcPts val="0"/>
                        </a:spcAft>
                      </a:pPr>
                      <a:r>
                        <a:rPr lang="de-DE" sz="900" b="1" dirty="0">
                          <a:effectLst/>
                          <a:latin typeface="Segoe UI" panose="020B0502040204020203" pitchFamily="34" charset="0"/>
                          <a:cs typeface="Segoe UI" panose="020B0502040204020203" pitchFamily="34" charset="0"/>
                        </a:rPr>
                        <a:t>2024</a:t>
                      </a:r>
                      <a:endParaRPr lang="de-DE" sz="1200" b="1" dirty="0">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solidFill>
                      <a:schemeClr val="bg1">
                        <a:lumMod val="95000"/>
                      </a:schemeClr>
                    </a:solidFill>
                  </a:tcPr>
                </a:tc>
                <a:tc>
                  <a:txBody>
                    <a:bodyPr/>
                    <a:lstStyle/>
                    <a:p>
                      <a:pPr algn="r">
                        <a:lnSpc>
                          <a:spcPct val="107000"/>
                        </a:lnSpc>
                        <a:spcAft>
                          <a:spcPts val="0"/>
                        </a:spcAft>
                      </a:pPr>
                      <a:r>
                        <a:rPr lang="de-DE" sz="900" b="1" dirty="0">
                          <a:effectLst/>
                          <a:latin typeface="Segoe UI" panose="020B0502040204020203" pitchFamily="34" charset="0"/>
                          <a:cs typeface="Segoe UI" panose="020B0502040204020203" pitchFamily="34" charset="0"/>
                        </a:rPr>
                        <a:t>2025</a:t>
                      </a:r>
                      <a:endParaRPr lang="de-DE" sz="1200" b="1" dirty="0">
                        <a:effectLst/>
                        <a:latin typeface="Segoe UI" panose="020B0502040204020203" pitchFamily="34" charset="0"/>
                        <a:ea typeface="Calibri" panose="020F0502020204030204" pitchFamily="34" charset="0"/>
                        <a:cs typeface="Segoe UI" panose="020B0502040204020203" pitchFamily="34" charset="0"/>
                      </a:endParaRPr>
                    </a:p>
                  </a:txBody>
                  <a:tcPr marL="44448" marR="44448" marT="0" marB="0" anchor="ctr">
                    <a:solidFill>
                      <a:schemeClr val="bg1">
                        <a:lumMod val="95000"/>
                      </a:schemeClr>
                    </a:solidFill>
                  </a:tcPr>
                </a:tc>
                <a:extLst>
                  <a:ext uri="{0D108BD9-81ED-4DB2-BD59-A6C34878D82A}">
                    <a16:rowId xmlns:a16="http://schemas.microsoft.com/office/drawing/2014/main" val="2549928583"/>
                  </a:ext>
                </a:extLst>
              </a:tr>
              <a:tr h="281188">
                <a:tc>
                  <a:txBody>
                    <a:bodyPr/>
                    <a:lstStyle/>
                    <a:p>
                      <a:r>
                        <a:rPr lang="de-DE" sz="1100" dirty="0">
                          <a:solidFill>
                            <a:schemeClr val="tx1"/>
                          </a:solidFill>
                          <a:latin typeface="Segoe UI" panose="020B0502040204020203" pitchFamily="34" charset="0"/>
                          <a:cs typeface="Segoe UI" panose="020B0502040204020203" pitchFamily="34" charset="0"/>
                        </a:rPr>
                        <a:t>Bad Homburg </a:t>
                      </a:r>
                      <a:r>
                        <a:rPr lang="de-DE" sz="1100" dirty="0" err="1">
                          <a:solidFill>
                            <a:schemeClr val="tx1"/>
                          </a:solidFill>
                          <a:latin typeface="Segoe UI" panose="020B0502040204020203" pitchFamily="34" charset="0"/>
                          <a:cs typeface="Segoe UI" panose="020B0502040204020203" pitchFamily="34" charset="0"/>
                        </a:rPr>
                        <a:t>v.d.H</a:t>
                      </a:r>
                      <a:endParaRPr lang="de-DE" sz="1100" dirty="0">
                        <a:solidFill>
                          <a:schemeClr val="tx1"/>
                        </a:solidFill>
                        <a:latin typeface="Segoe UI" panose="020B0502040204020203" pitchFamily="34" charset="0"/>
                        <a:cs typeface="Segoe UI" panose="020B0502040204020203" pitchFamily="34" charset="0"/>
                      </a:endParaRPr>
                    </a:p>
                  </a:txBody>
                  <a:tcPr anchor="ctr">
                    <a:solidFill>
                      <a:schemeClr val="accent1">
                        <a:lumMod val="20000"/>
                        <a:lumOff val="80000"/>
                      </a:schemeClr>
                    </a:solidFill>
                  </a:tcPr>
                </a:tc>
                <a:tc>
                  <a:txBody>
                    <a:bodyPr/>
                    <a:lstStyle/>
                    <a:p>
                      <a:pPr algn="ctr"/>
                      <a:r>
                        <a:rPr lang="de-DE" sz="1100" dirty="0">
                          <a:latin typeface="Segoe UI" panose="020B0502040204020203" pitchFamily="34" charset="0"/>
                          <a:cs typeface="Segoe UI" panose="020B0502040204020203" pitchFamily="34" charset="0"/>
                        </a:rPr>
                        <a:t>1022,04</a:t>
                      </a:r>
                    </a:p>
                  </a:txBody>
                  <a:tcPr anchor="ctr">
                    <a:solidFill>
                      <a:schemeClr val="accent1">
                        <a:lumMod val="20000"/>
                        <a:lumOff val="80000"/>
                      </a:schemeClr>
                    </a:solidFill>
                  </a:tcPr>
                </a:tc>
                <a:tc>
                  <a:txBody>
                    <a:bodyPr/>
                    <a:lstStyle/>
                    <a:p>
                      <a:pPr algn="ctr"/>
                      <a:r>
                        <a:rPr lang="de-DE" sz="1100" dirty="0">
                          <a:latin typeface="Segoe UI" panose="020B0502040204020203" pitchFamily="34" charset="0"/>
                          <a:cs typeface="Segoe UI" panose="020B0502040204020203" pitchFamily="34" charset="0"/>
                        </a:rPr>
                        <a:t>900</a:t>
                      </a:r>
                    </a:p>
                  </a:txBody>
                  <a:tcPr anchor="ctr">
                    <a:solidFill>
                      <a:schemeClr val="bg1">
                        <a:lumMod val="75000"/>
                      </a:schemeClr>
                    </a:solidFill>
                  </a:tcPr>
                </a:tc>
                <a:tc>
                  <a:txBody>
                    <a:bodyPr/>
                    <a:lstStyle/>
                    <a:p>
                      <a:pPr marL="0" algn="ct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400</a:t>
                      </a:r>
                    </a:p>
                  </a:txBody>
                  <a:tcPr anchor="ctr">
                    <a:solidFill>
                      <a:schemeClr val="accent1">
                        <a:lumMod val="20000"/>
                        <a:lumOff val="80000"/>
                      </a:schemeClr>
                    </a:solidFill>
                  </a:tcPr>
                </a:tc>
                <a:tc>
                  <a:txBody>
                    <a:bodyPr/>
                    <a:lstStyle/>
                    <a:p>
                      <a:pPr marL="0" algn="ct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395</a:t>
                      </a:r>
                    </a:p>
                  </a:txBody>
                  <a:tcPr anchor="ctr">
                    <a:solidFill>
                      <a:schemeClr val="accent3">
                        <a:lumMod val="60000"/>
                        <a:lumOff val="40000"/>
                      </a:schemeClr>
                    </a:solidFill>
                  </a:tcPr>
                </a:tc>
                <a:extLst>
                  <a:ext uri="{0D108BD9-81ED-4DB2-BD59-A6C34878D82A}">
                    <a16:rowId xmlns:a16="http://schemas.microsoft.com/office/drawing/2014/main" val="2389973810"/>
                  </a:ext>
                </a:extLst>
              </a:tr>
              <a:tr h="281188">
                <a:tc>
                  <a:txBody>
                    <a:bodyPr/>
                    <a:lstStyle/>
                    <a:p>
                      <a:r>
                        <a:rPr lang="de-DE" sz="1100" dirty="0">
                          <a:solidFill>
                            <a:schemeClr val="tx1"/>
                          </a:solidFill>
                          <a:latin typeface="Segoe UI" panose="020B0502040204020203" pitchFamily="34" charset="0"/>
                          <a:cs typeface="Segoe UI" panose="020B0502040204020203" pitchFamily="34" charset="0"/>
                        </a:rPr>
                        <a:t>Fulda</a:t>
                      </a:r>
                    </a:p>
                  </a:txBody>
                  <a:tcPr anchor="ctr">
                    <a:solidFill>
                      <a:schemeClr val="bg1">
                        <a:lumMod val="95000"/>
                      </a:schemeClr>
                    </a:solidFill>
                  </a:tcPr>
                </a:tc>
                <a:tc>
                  <a:txBody>
                    <a:bodyPr/>
                    <a:lstStyle/>
                    <a:p>
                      <a:pPr algn="ctr"/>
                      <a:r>
                        <a:rPr lang="de-DE" sz="1100" dirty="0">
                          <a:latin typeface="Segoe UI" panose="020B0502040204020203" pitchFamily="34" charset="0"/>
                          <a:cs typeface="Segoe UI" panose="020B0502040204020203" pitchFamily="34" charset="0"/>
                        </a:rPr>
                        <a:t>312,85</a:t>
                      </a:r>
                    </a:p>
                  </a:txBody>
                  <a:tcPr anchor="ctr">
                    <a:solidFill>
                      <a:srgbClr val="F2F2F2"/>
                    </a:solidFill>
                  </a:tcPr>
                </a:tc>
                <a:tc>
                  <a:txBody>
                    <a:bodyPr/>
                    <a:lstStyle/>
                    <a:p>
                      <a:pPr algn="ctr"/>
                      <a:r>
                        <a:rPr lang="de-DE" sz="1100" dirty="0">
                          <a:latin typeface="Segoe UI" panose="020B0502040204020203" pitchFamily="34" charset="0"/>
                          <a:cs typeface="Segoe UI" panose="020B0502040204020203" pitchFamily="34" charset="0"/>
                        </a:rPr>
                        <a:t>313</a:t>
                      </a:r>
                    </a:p>
                  </a:txBody>
                  <a:tcPr anchor="ctr">
                    <a:solidFill>
                      <a:schemeClr val="bg1">
                        <a:lumMod val="75000"/>
                      </a:schemeClr>
                    </a:solidFill>
                  </a:tcPr>
                </a:tc>
                <a:tc>
                  <a:txBody>
                    <a:bodyPr/>
                    <a:lstStyle/>
                    <a:p>
                      <a:pPr marL="0" algn="ct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380</a:t>
                      </a:r>
                    </a:p>
                  </a:txBody>
                  <a:tcPr anchor="ctr">
                    <a:solidFill>
                      <a:srgbClr val="F2F2F2"/>
                    </a:solidFill>
                  </a:tcPr>
                </a:tc>
                <a:tc>
                  <a:txBody>
                    <a:bodyPr/>
                    <a:lstStyle/>
                    <a:p>
                      <a:pPr marL="0" algn="ct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380</a:t>
                      </a:r>
                    </a:p>
                  </a:txBody>
                  <a:tcPr anchor="ctr">
                    <a:solidFill>
                      <a:srgbClr val="F2F2F2"/>
                    </a:solidFill>
                  </a:tcPr>
                </a:tc>
                <a:extLst>
                  <a:ext uri="{0D108BD9-81ED-4DB2-BD59-A6C34878D82A}">
                    <a16:rowId xmlns:a16="http://schemas.microsoft.com/office/drawing/2014/main" val="3451844280"/>
                  </a:ext>
                </a:extLst>
              </a:tr>
              <a:tr h="281188">
                <a:tc>
                  <a:txBody>
                    <a:bodyPr/>
                    <a:lstStyle/>
                    <a:p>
                      <a:r>
                        <a:rPr lang="de-DE" sz="1100" dirty="0">
                          <a:solidFill>
                            <a:schemeClr val="tx1"/>
                          </a:solidFill>
                          <a:latin typeface="Segoe UI" panose="020B0502040204020203" pitchFamily="34" charset="0"/>
                          <a:cs typeface="Segoe UI" panose="020B0502040204020203" pitchFamily="34" charset="0"/>
                        </a:rPr>
                        <a:t>Gießen</a:t>
                      </a:r>
                    </a:p>
                  </a:txBody>
                  <a:tcPr anchor="ctr">
                    <a:solidFill>
                      <a:schemeClr val="accent1">
                        <a:lumMod val="20000"/>
                        <a:lumOff val="80000"/>
                      </a:schemeClr>
                    </a:solidFill>
                  </a:tcPr>
                </a:tc>
                <a:tc>
                  <a:txBody>
                    <a:bodyPr/>
                    <a:lstStyle/>
                    <a:p>
                      <a:pPr algn="ctr"/>
                      <a:r>
                        <a:rPr lang="de-DE" sz="1100" dirty="0">
                          <a:latin typeface="Segoe UI" panose="020B0502040204020203" pitchFamily="34" charset="0"/>
                          <a:cs typeface="Segoe UI" panose="020B0502040204020203" pitchFamily="34" charset="0"/>
                        </a:rPr>
                        <a:t>626,46</a:t>
                      </a:r>
                    </a:p>
                  </a:txBody>
                  <a:tcPr anchor="ctr">
                    <a:solidFill>
                      <a:srgbClr val="DCE6F2"/>
                    </a:solidFill>
                  </a:tcPr>
                </a:tc>
                <a:tc>
                  <a:txBody>
                    <a:bodyPr/>
                    <a:lstStyle/>
                    <a:p>
                      <a:pPr algn="ctr"/>
                      <a:r>
                        <a:rPr lang="de-DE" sz="1100" dirty="0">
                          <a:latin typeface="Segoe UI" panose="020B0502040204020203" pitchFamily="34" charset="0"/>
                          <a:cs typeface="Segoe UI" panose="020B0502040204020203" pitchFamily="34" charset="0"/>
                        </a:rPr>
                        <a:t>626</a:t>
                      </a:r>
                    </a:p>
                  </a:txBody>
                  <a:tcPr anchor="ctr">
                    <a:solidFill>
                      <a:schemeClr val="bg1">
                        <a:lumMod val="75000"/>
                      </a:schemeClr>
                    </a:solidFill>
                  </a:tcPr>
                </a:tc>
                <a:tc>
                  <a:txBody>
                    <a:bodyPr/>
                    <a:lstStyle/>
                    <a:p>
                      <a:pPr marL="0" algn="ct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420</a:t>
                      </a:r>
                    </a:p>
                  </a:txBody>
                  <a:tcPr anchor="ctr">
                    <a:solidFill>
                      <a:schemeClr val="accent1">
                        <a:lumMod val="20000"/>
                        <a:lumOff val="80000"/>
                      </a:schemeClr>
                    </a:solidFill>
                  </a:tcPr>
                </a:tc>
                <a:tc>
                  <a:txBody>
                    <a:bodyPr/>
                    <a:lstStyle/>
                    <a:p>
                      <a:pPr marL="0" algn="ctr" defTabSz="914400" rtl="0" eaLnBrk="1" latinLnBrk="0" hangingPunct="1"/>
                      <a:r>
                        <a:rPr lang="de-DE" sz="1100" kern="1200" dirty="0">
                          <a:solidFill>
                            <a:schemeClr val="dk1"/>
                          </a:solidFill>
                          <a:latin typeface="Segoe UI" panose="020B0502040204020203" pitchFamily="34" charset="0"/>
                          <a:ea typeface="+mn-ea"/>
                          <a:cs typeface="Segoe UI" panose="020B0502040204020203" pitchFamily="34" charset="0"/>
                        </a:rPr>
                        <a:t>420</a:t>
                      </a:r>
                    </a:p>
                  </a:txBody>
                  <a:tcPr anchor="ctr">
                    <a:solidFill>
                      <a:schemeClr val="accent1">
                        <a:lumMod val="20000"/>
                        <a:lumOff val="80000"/>
                      </a:schemeClr>
                    </a:solidFill>
                  </a:tcPr>
                </a:tc>
                <a:extLst>
                  <a:ext uri="{0D108BD9-81ED-4DB2-BD59-A6C34878D82A}">
                    <a16:rowId xmlns:a16="http://schemas.microsoft.com/office/drawing/2014/main" val="3896037354"/>
                  </a:ext>
                </a:extLst>
              </a:tr>
              <a:tr h="281188">
                <a:tc>
                  <a:txBody>
                    <a:bodyPr/>
                    <a:lstStyle/>
                    <a:p>
                      <a:r>
                        <a:rPr lang="de-DE" sz="1100" dirty="0">
                          <a:solidFill>
                            <a:schemeClr val="tx1"/>
                          </a:solidFill>
                          <a:latin typeface="Segoe UI" panose="020B0502040204020203" pitchFamily="34" charset="0"/>
                          <a:cs typeface="Segoe UI" panose="020B0502040204020203" pitchFamily="34" charset="0"/>
                        </a:rPr>
                        <a:t>Hanau</a:t>
                      </a:r>
                    </a:p>
                  </a:txBody>
                  <a:tcPr anchor="ctr">
                    <a:solidFill>
                      <a:schemeClr val="bg1">
                        <a:lumMod val="95000"/>
                      </a:schemeClr>
                    </a:solidFill>
                  </a:tcPr>
                </a:tc>
                <a:tc>
                  <a:txBody>
                    <a:bodyPr/>
                    <a:lstStyle/>
                    <a:p>
                      <a:pPr algn="ctr"/>
                      <a:r>
                        <a:rPr lang="de-DE" sz="1100" dirty="0">
                          <a:latin typeface="Segoe UI" panose="020B0502040204020203" pitchFamily="34" charset="0"/>
                          <a:cs typeface="Segoe UI" panose="020B0502040204020203" pitchFamily="34" charset="0"/>
                        </a:rPr>
                        <a:t>646,62</a:t>
                      </a:r>
                    </a:p>
                  </a:txBody>
                  <a:tcPr anchor="ctr">
                    <a:solidFill>
                      <a:srgbClr val="F2F2F2"/>
                    </a:solidFill>
                  </a:tcPr>
                </a:tc>
                <a:tc>
                  <a:txBody>
                    <a:bodyPr/>
                    <a:lstStyle/>
                    <a:p>
                      <a:pPr algn="ctr"/>
                      <a:r>
                        <a:rPr lang="de-DE" sz="1100" dirty="0">
                          <a:latin typeface="Segoe UI" panose="020B0502040204020203" pitchFamily="34" charset="0"/>
                          <a:cs typeface="Segoe UI" panose="020B0502040204020203" pitchFamily="34" charset="0"/>
                        </a:rPr>
                        <a:t>645</a:t>
                      </a:r>
                    </a:p>
                  </a:txBody>
                  <a:tcPr anchor="ctr">
                    <a:solidFill>
                      <a:schemeClr val="bg1">
                        <a:lumMod val="75000"/>
                      </a:schemeClr>
                    </a:solidFill>
                  </a:tcPr>
                </a:tc>
                <a:tc>
                  <a:txBody>
                    <a:bodyPr/>
                    <a:lstStyle/>
                    <a:p>
                      <a:pPr algn="ctr"/>
                      <a:r>
                        <a:rPr lang="de-DE" sz="1100" dirty="0">
                          <a:latin typeface="Segoe UI" panose="020B0502040204020203" pitchFamily="34" charset="0"/>
                          <a:cs typeface="Segoe UI" panose="020B0502040204020203" pitchFamily="34" charset="0"/>
                        </a:rPr>
                        <a:t>430</a:t>
                      </a:r>
                    </a:p>
                  </a:txBody>
                  <a:tcPr anchor="ctr">
                    <a:solidFill>
                      <a:srgbClr val="F2F2F2"/>
                    </a:solidFill>
                  </a:tcPr>
                </a:tc>
                <a:tc>
                  <a:txBody>
                    <a:bodyPr/>
                    <a:lstStyle/>
                    <a:p>
                      <a:pPr algn="ctr"/>
                      <a:r>
                        <a:rPr lang="de-DE" sz="1100" dirty="0">
                          <a:latin typeface="Segoe UI" panose="020B0502040204020203" pitchFamily="34" charset="0"/>
                          <a:cs typeface="Segoe UI" panose="020B0502040204020203" pitchFamily="34" charset="0"/>
                        </a:rPr>
                        <a:t>430</a:t>
                      </a:r>
                    </a:p>
                  </a:txBody>
                  <a:tcPr anchor="ctr">
                    <a:solidFill>
                      <a:srgbClr val="F2F2F2"/>
                    </a:solidFill>
                  </a:tcPr>
                </a:tc>
                <a:extLst>
                  <a:ext uri="{0D108BD9-81ED-4DB2-BD59-A6C34878D82A}">
                    <a16:rowId xmlns:a16="http://schemas.microsoft.com/office/drawing/2014/main" val="1183178960"/>
                  </a:ext>
                </a:extLst>
              </a:tr>
              <a:tr h="281188">
                <a:tc>
                  <a:txBody>
                    <a:bodyPr/>
                    <a:lstStyle/>
                    <a:p>
                      <a:r>
                        <a:rPr lang="de-DE" sz="1100" dirty="0">
                          <a:solidFill>
                            <a:schemeClr val="tx1"/>
                          </a:solidFill>
                          <a:latin typeface="Segoe UI" panose="020B0502040204020203" pitchFamily="34" charset="0"/>
                          <a:cs typeface="Segoe UI" panose="020B0502040204020203" pitchFamily="34" charset="0"/>
                        </a:rPr>
                        <a:t>Marburg</a:t>
                      </a:r>
                    </a:p>
                  </a:txBody>
                  <a:tcPr anchor="ctr">
                    <a:solidFill>
                      <a:schemeClr val="accent1">
                        <a:lumMod val="20000"/>
                        <a:lumOff val="80000"/>
                      </a:schemeClr>
                    </a:solidFill>
                  </a:tcPr>
                </a:tc>
                <a:tc>
                  <a:txBody>
                    <a:bodyPr/>
                    <a:lstStyle/>
                    <a:p>
                      <a:pPr algn="ctr"/>
                      <a:r>
                        <a:rPr lang="de-DE" sz="1100" dirty="0">
                          <a:latin typeface="Segoe UI" panose="020B0502040204020203" pitchFamily="34" charset="0"/>
                          <a:cs typeface="Segoe UI" panose="020B0502040204020203" pitchFamily="34" charset="0"/>
                        </a:rPr>
                        <a:t>438,37</a:t>
                      </a:r>
                    </a:p>
                  </a:txBody>
                  <a:tcPr anchor="ctr">
                    <a:solidFill>
                      <a:srgbClr val="DCE6F2"/>
                    </a:solidFill>
                  </a:tcPr>
                </a:tc>
                <a:tc>
                  <a:txBody>
                    <a:bodyPr/>
                    <a:lstStyle/>
                    <a:p>
                      <a:pPr algn="ctr"/>
                      <a:r>
                        <a:rPr lang="de-DE" sz="1100" dirty="0">
                          <a:latin typeface="Segoe UI" panose="020B0502040204020203" pitchFamily="34" charset="0"/>
                          <a:cs typeface="Segoe UI" panose="020B0502040204020203" pitchFamily="34" charset="0"/>
                        </a:rPr>
                        <a:t>450</a:t>
                      </a:r>
                    </a:p>
                  </a:txBody>
                  <a:tcPr anchor="ctr">
                    <a:solidFill>
                      <a:schemeClr val="bg1">
                        <a:lumMod val="75000"/>
                      </a:schemeClr>
                    </a:solidFill>
                  </a:tcPr>
                </a:tc>
                <a:tc>
                  <a:txBody>
                    <a:bodyPr/>
                    <a:lstStyle/>
                    <a:p>
                      <a:pPr algn="ctr"/>
                      <a:r>
                        <a:rPr lang="de-DE" sz="1100" dirty="0">
                          <a:latin typeface="Segoe UI" panose="020B0502040204020203" pitchFamily="34" charset="0"/>
                          <a:cs typeface="Segoe UI" panose="020B0502040204020203" pitchFamily="34" charset="0"/>
                        </a:rPr>
                        <a:t>357</a:t>
                      </a:r>
                    </a:p>
                  </a:txBody>
                  <a:tcPr anchor="ctr">
                    <a:solidFill>
                      <a:schemeClr val="accent1">
                        <a:lumMod val="20000"/>
                        <a:lumOff val="80000"/>
                      </a:schemeClr>
                    </a:solidFill>
                  </a:tcPr>
                </a:tc>
                <a:tc>
                  <a:txBody>
                    <a:bodyPr/>
                    <a:lstStyle/>
                    <a:p>
                      <a:pPr algn="ctr"/>
                      <a:r>
                        <a:rPr lang="de-DE" sz="1100" dirty="0">
                          <a:latin typeface="Segoe UI" panose="020B0502040204020203" pitchFamily="34" charset="0"/>
                          <a:cs typeface="Segoe UI" panose="020B0502040204020203" pitchFamily="34" charset="0"/>
                        </a:rPr>
                        <a:t>380</a:t>
                      </a:r>
                    </a:p>
                  </a:txBody>
                  <a:tcPr anchor="ctr">
                    <a:solidFill>
                      <a:srgbClr val="CF9E9D"/>
                    </a:solidFill>
                  </a:tcPr>
                </a:tc>
                <a:extLst>
                  <a:ext uri="{0D108BD9-81ED-4DB2-BD59-A6C34878D82A}">
                    <a16:rowId xmlns:a16="http://schemas.microsoft.com/office/drawing/2014/main" val="1313662171"/>
                  </a:ext>
                </a:extLst>
              </a:tr>
              <a:tr h="281188">
                <a:tc>
                  <a:txBody>
                    <a:bodyPr/>
                    <a:lstStyle/>
                    <a:p>
                      <a:r>
                        <a:rPr lang="de-DE" sz="1100" dirty="0">
                          <a:solidFill>
                            <a:schemeClr val="tx1"/>
                          </a:solidFill>
                          <a:latin typeface="Segoe UI" panose="020B0502040204020203" pitchFamily="34" charset="0"/>
                          <a:cs typeface="Segoe UI" panose="020B0502040204020203" pitchFamily="34" charset="0"/>
                        </a:rPr>
                        <a:t>Rüsselsheim</a:t>
                      </a:r>
                    </a:p>
                  </a:txBody>
                  <a:tcPr anchor="ctr">
                    <a:solidFill>
                      <a:schemeClr val="bg1">
                        <a:lumMod val="95000"/>
                      </a:schemeClr>
                    </a:solidFill>
                  </a:tcPr>
                </a:tc>
                <a:tc>
                  <a:txBody>
                    <a:bodyPr/>
                    <a:lstStyle/>
                    <a:p>
                      <a:pPr algn="ctr"/>
                      <a:r>
                        <a:rPr lang="de-DE" sz="1100" dirty="0">
                          <a:latin typeface="Segoe UI" panose="020B0502040204020203" pitchFamily="34" charset="0"/>
                          <a:cs typeface="Segoe UI" panose="020B0502040204020203" pitchFamily="34" charset="0"/>
                        </a:rPr>
                        <a:t>830,42</a:t>
                      </a:r>
                    </a:p>
                  </a:txBody>
                  <a:tcPr anchor="ctr">
                    <a:solidFill>
                      <a:srgbClr val="F2F2F2"/>
                    </a:solidFill>
                  </a:tcPr>
                </a:tc>
                <a:tc>
                  <a:txBody>
                    <a:bodyPr/>
                    <a:lstStyle/>
                    <a:p>
                      <a:pPr algn="ctr"/>
                      <a:r>
                        <a:rPr lang="de-DE" sz="1100" dirty="0">
                          <a:latin typeface="Segoe UI" panose="020B0502040204020203" pitchFamily="34" charset="0"/>
                          <a:cs typeface="Segoe UI" panose="020B0502040204020203" pitchFamily="34" charset="0"/>
                        </a:rPr>
                        <a:t>800</a:t>
                      </a:r>
                    </a:p>
                  </a:txBody>
                  <a:tcPr anchor="ctr">
                    <a:solidFill>
                      <a:schemeClr val="bg1">
                        <a:lumMod val="75000"/>
                      </a:schemeClr>
                    </a:solidFill>
                  </a:tcPr>
                </a:tc>
                <a:tc>
                  <a:txBody>
                    <a:bodyPr/>
                    <a:lstStyle/>
                    <a:p>
                      <a:pPr algn="ctr"/>
                      <a:r>
                        <a:rPr lang="de-DE" sz="1100" dirty="0">
                          <a:latin typeface="Segoe UI" panose="020B0502040204020203" pitchFamily="34" charset="0"/>
                          <a:cs typeface="Segoe UI" panose="020B0502040204020203" pitchFamily="34" charset="0"/>
                        </a:rPr>
                        <a:t>420</a:t>
                      </a:r>
                    </a:p>
                  </a:txBody>
                  <a:tcPr anchor="ctr">
                    <a:solidFill>
                      <a:srgbClr val="F2F2F2"/>
                    </a:solidFill>
                  </a:tcPr>
                </a:tc>
                <a:tc>
                  <a:txBody>
                    <a:bodyPr/>
                    <a:lstStyle/>
                    <a:p>
                      <a:pPr algn="ctr"/>
                      <a:r>
                        <a:rPr lang="de-DE" sz="1100" dirty="0">
                          <a:latin typeface="Segoe UI" panose="020B0502040204020203" pitchFamily="34" charset="0"/>
                          <a:cs typeface="Segoe UI" panose="020B0502040204020203" pitchFamily="34" charset="0"/>
                        </a:rPr>
                        <a:t>420</a:t>
                      </a:r>
                    </a:p>
                  </a:txBody>
                  <a:tcPr anchor="ctr">
                    <a:solidFill>
                      <a:srgbClr val="F2F2F2"/>
                    </a:solidFill>
                  </a:tcPr>
                </a:tc>
                <a:extLst>
                  <a:ext uri="{0D108BD9-81ED-4DB2-BD59-A6C34878D82A}">
                    <a16:rowId xmlns:a16="http://schemas.microsoft.com/office/drawing/2014/main" val="2706370873"/>
                  </a:ext>
                </a:extLst>
              </a:tr>
              <a:tr h="281188">
                <a:tc>
                  <a:txBody>
                    <a:bodyPr/>
                    <a:lstStyle/>
                    <a:p>
                      <a:r>
                        <a:rPr lang="de-DE" sz="1100" dirty="0">
                          <a:solidFill>
                            <a:schemeClr val="tx1"/>
                          </a:solidFill>
                          <a:latin typeface="Segoe UI" panose="020B0502040204020203" pitchFamily="34" charset="0"/>
                          <a:cs typeface="Segoe UI" panose="020B0502040204020203" pitchFamily="34" charset="0"/>
                        </a:rPr>
                        <a:t>Wetzlar</a:t>
                      </a:r>
                    </a:p>
                  </a:txBody>
                  <a:tcPr anchor="ctr">
                    <a:solidFill>
                      <a:srgbClr val="D0D8E8"/>
                    </a:solidFill>
                  </a:tcPr>
                </a:tc>
                <a:tc>
                  <a:txBody>
                    <a:bodyPr/>
                    <a:lstStyle/>
                    <a:p>
                      <a:pPr algn="ctr"/>
                      <a:r>
                        <a:rPr lang="de-DE" sz="1100" dirty="0">
                          <a:latin typeface="Segoe UI" panose="020B0502040204020203" pitchFamily="34" charset="0"/>
                          <a:cs typeface="Segoe UI" panose="020B0502040204020203" pitchFamily="34" charset="0"/>
                        </a:rPr>
                        <a:t>745,49</a:t>
                      </a:r>
                    </a:p>
                  </a:txBody>
                  <a:tcPr anchor="ctr">
                    <a:solidFill>
                      <a:srgbClr val="D0D8E8"/>
                    </a:solidFill>
                  </a:tcPr>
                </a:tc>
                <a:tc>
                  <a:txBody>
                    <a:bodyPr/>
                    <a:lstStyle/>
                    <a:p>
                      <a:pPr algn="ctr"/>
                      <a:r>
                        <a:rPr lang="de-DE" sz="1100" dirty="0">
                          <a:latin typeface="Segoe UI" panose="020B0502040204020203" pitchFamily="34" charset="0"/>
                          <a:cs typeface="Segoe UI" panose="020B0502040204020203" pitchFamily="34" charset="0"/>
                        </a:rPr>
                        <a:t>760</a:t>
                      </a:r>
                    </a:p>
                  </a:txBody>
                  <a:tcPr anchor="ctr">
                    <a:solidFill>
                      <a:srgbClr val="CF9E9D"/>
                    </a:solidFill>
                  </a:tcPr>
                </a:tc>
                <a:tc>
                  <a:txBody>
                    <a:bodyPr/>
                    <a:lstStyle/>
                    <a:p>
                      <a:pPr algn="ctr"/>
                      <a:r>
                        <a:rPr lang="de-DE" sz="1100" dirty="0">
                          <a:latin typeface="Segoe UI" panose="020B0502040204020203" pitchFamily="34" charset="0"/>
                          <a:cs typeface="Segoe UI" panose="020B0502040204020203" pitchFamily="34" charset="0"/>
                        </a:rPr>
                        <a:t>390</a:t>
                      </a:r>
                    </a:p>
                  </a:txBody>
                  <a:tcPr anchor="ctr">
                    <a:solidFill>
                      <a:srgbClr val="D0D8E8"/>
                    </a:solidFill>
                  </a:tcPr>
                </a:tc>
                <a:tc>
                  <a:txBody>
                    <a:bodyPr/>
                    <a:lstStyle/>
                    <a:p>
                      <a:pPr algn="ctr"/>
                      <a:r>
                        <a:rPr lang="de-DE" sz="1100" dirty="0">
                          <a:latin typeface="Segoe UI" panose="020B0502040204020203" pitchFamily="34" charset="0"/>
                          <a:cs typeface="Segoe UI" panose="020B0502040204020203" pitchFamily="34" charset="0"/>
                        </a:rPr>
                        <a:t>390</a:t>
                      </a:r>
                    </a:p>
                  </a:txBody>
                  <a:tcPr anchor="ctr">
                    <a:solidFill>
                      <a:srgbClr val="D0D8E8"/>
                    </a:solidFill>
                  </a:tcPr>
                </a:tc>
                <a:extLst>
                  <a:ext uri="{0D108BD9-81ED-4DB2-BD59-A6C34878D82A}">
                    <a16:rowId xmlns:a16="http://schemas.microsoft.com/office/drawing/2014/main" val="2675242532"/>
                  </a:ext>
                </a:extLst>
              </a:tr>
            </a:tbl>
          </a:graphicData>
        </a:graphic>
      </p:graphicFrame>
      <p:sp>
        <p:nvSpPr>
          <p:cNvPr id="63572" name="Rectangle 91"/>
          <p:cNvSpPr>
            <a:spLocks noChangeArrowheads="1"/>
          </p:cNvSpPr>
          <p:nvPr/>
        </p:nvSpPr>
        <p:spPr bwMode="auto">
          <a:xfrm>
            <a:off x="828675" y="17049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de-DE" altLang="de-DE" sz="1800"/>
          </a:p>
        </p:txBody>
      </p:sp>
    </p:spTree>
    <p:extLst>
      <p:ext uri="{BB962C8B-B14F-4D97-AF65-F5344CB8AC3E}">
        <p14:creationId xmlns:p14="http://schemas.microsoft.com/office/powerpoint/2010/main" val="2446037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platzhalter 1"/>
          <p:cNvSpPr>
            <a:spLocks noGrp="1"/>
          </p:cNvSpPr>
          <p:nvPr>
            <p:ph type="body" idx="1"/>
          </p:nvPr>
        </p:nvSpPr>
        <p:spPr>
          <a:xfrm>
            <a:off x="450850" y="1065213"/>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Gemeinden von 20.000 bis 50.000 Einwohner </a:t>
            </a:r>
            <a:r>
              <a:rPr lang="de-DE" altLang="de-DE" dirty="0">
                <a:latin typeface="Arial" panose="020B0604020202020204" pitchFamily="34" charset="0"/>
                <a:cs typeface="Arial" panose="020B0604020202020204" pitchFamily="34" charset="0"/>
              </a:rPr>
              <a:t>	</a:t>
            </a:r>
            <a:r>
              <a:rPr lang="de-DE" altLang="de-DE" b="0" dirty="0">
                <a:latin typeface="Arial" panose="020B0604020202020204" pitchFamily="34" charset="0"/>
                <a:cs typeface="Arial" panose="020B0604020202020204" pitchFamily="34" charset="0"/>
              </a:rPr>
              <a:t> </a:t>
            </a:r>
          </a:p>
        </p:txBody>
      </p:sp>
      <p:sp>
        <p:nvSpPr>
          <p:cNvPr id="63491" name="Titel 4"/>
          <p:cNvSpPr>
            <a:spLocks noGrp="1"/>
          </p:cNvSpPr>
          <p:nvPr>
            <p:ph type="title"/>
          </p:nvPr>
        </p:nvSpPr>
        <p:spPr bwMode="auto">
          <a:xfrm>
            <a:off x="457200" y="158172"/>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63492" name="Foliennummernplatzhalter 3"/>
          <p:cNvSpPr>
            <a:spLocks noGrp="1"/>
          </p:cNvSpPr>
          <p:nvPr>
            <p:ph type="sldNum" sz="quarter" idx="21"/>
          </p:nvPr>
        </p:nvSpPr>
        <p:spPr bwMode="auto">
          <a:xfrm>
            <a:off x="5819775" y="4802188"/>
            <a:ext cx="28670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dirty="0">
                <a:latin typeface="Arial" panose="020B0604020202020204" pitchFamily="34" charset="0"/>
              </a:rPr>
              <a:t>| </a:t>
            </a:r>
            <a:fld id="{80904B99-A7C7-4361-B2BD-8E3EBAF5A774}" type="slidenum">
              <a:rPr lang="de-DE" altLang="de-DE" sz="800" smtClean="0">
                <a:latin typeface="Arial" panose="020B0604020202020204" pitchFamily="34" charset="0"/>
              </a:rPr>
              <a:pPr>
                <a:spcBef>
                  <a:spcPct val="0"/>
                </a:spcBef>
                <a:buFontTx/>
                <a:buNone/>
              </a:pPr>
              <a:t>8</a:t>
            </a:fld>
            <a:endParaRPr lang="de-DE" altLang="de-DE" sz="800" dirty="0">
              <a:latin typeface="Arial" panose="020B0604020202020204" pitchFamily="34" charset="0"/>
            </a:endParaRPr>
          </a:p>
        </p:txBody>
      </p:sp>
      <p:sp>
        <p:nvSpPr>
          <p:cNvPr id="63493" name="Textfeld 25"/>
          <p:cNvSpPr txBox="1">
            <a:spLocks noChangeArrowheads="1"/>
          </p:cNvSpPr>
          <p:nvPr/>
        </p:nvSpPr>
        <p:spPr bwMode="auto">
          <a:xfrm>
            <a:off x="5148064" y="1813465"/>
            <a:ext cx="3538735" cy="1562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61" tIns="34231" rIns="68461" bIns="34231"/>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buFontTx/>
              <a:buNone/>
            </a:pPr>
            <a:r>
              <a:rPr lang="de-DE" altLang="de-DE" sz="1800" b="1" dirty="0">
                <a:solidFill>
                  <a:schemeClr val="bg1">
                    <a:lumMod val="65000"/>
                  </a:schemeClr>
                </a:solidFill>
                <a:latin typeface="Segoe UI" panose="020B0502040204020203" pitchFamily="34" charset="0"/>
                <a:cs typeface="Segoe UI" panose="020B0502040204020203" pitchFamily="34" charset="0"/>
              </a:rPr>
              <a:t>21</a:t>
            </a:r>
            <a:r>
              <a:rPr lang="de-DE" altLang="de-DE" sz="1800" b="1" dirty="0">
                <a:solidFill>
                  <a:srgbClr val="FF0000"/>
                </a:solidFill>
                <a:latin typeface="Segoe UI" panose="020B0502040204020203" pitchFamily="34" charset="0"/>
                <a:cs typeface="Segoe UI" panose="020B0502040204020203" pitchFamily="34" charset="0"/>
              </a:rPr>
              <a:t> </a:t>
            </a:r>
            <a:r>
              <a:rPr lang="de-DE" altLang="de-DE" sz="1800" b="1" dirty="0">
                <a:solidFill>
                  <a:srgbClr val="009ED4"/>
                </a:solidFill>
                <a:latin typeface="Segoe UI" panose="020B0502040204020203" pitchFamily="34" charset="0"/>
                <a:cs typeface="Segoe UI" panose="020B0502040204020203" pitchFamily="34" charset="0"/>
              </a:rPr>
              <a:t>von 47 </a:t>
            </a:r>
            <a:r>
              <a:rPr lang="de-DE" altLang="de-DE" sz="900" dirty="0">
                <a:solidFill>
                  <a:srgbClr val="009ED4"/>
                </a:solidFill>
                <a:latin typeface="Segoe UI" panose="020B0502040204020203" pitchFamily="34" charset="0"/>
                <a:cs typeface="Segoe UI" panose="020B0502040204020203" pitchFamily="34" charset="0"/>
              </a:rPr>
              <a:t>Gemeinden dieser Größenklasse sind der Hebesatz-Empfehlung für die </a:t>
            </a:r>
            <a:r>
              <a:rPr lang="de-DE" altLang="de-DE" sz="900" b="1" dirty="0">
                <a:solidFill>
                  <a:srgbClr val="009ED4"/>
                </a:solidFill>
                <a:latin typeface="Segoe UI" panose="020B0502040204020203" pitchFamily="34" charset="0"/>
                <a:cs typeface="Segoe UI" panose="020B0502040204020203" pitchFamily="34" charset="0"/>
              </a:rPr>
              <a:t>Grundsteuer B </a:t>
            </a:r>
            <a:r>
              <a:rPr lang="de-DE" altLang="de-DE" sz="900" dirty="0">
                <a:solidFill>
                  <a:srgbClr val="009ED4"/>
                </a:solidFill>
                <a:latin typeface="Segoe UI" panose="020B0502040204020203" pitchFamily="34" charset="0"/>
                <a:cs typeface="Segoe UI" panose="020B0502040204020203" pitchFamily="34" charset="0"/>
              </a:rPr>
              <a:t>gefolgt.*</a:t>
            </a:r>
            <a:br>
              <a:rPr lang="de-DE" altLang="de-DE" sz="900" dirty="0">
                <a:solidFill>
                  <a:srgbClr val="009ED4"/>
                </a:solidFill>
                <a:latin typeface="Segoe UI" panose="020B0502040204020203" pitchFamily="34" charset="0"/>
                <a:cs typeface="Segoe UI" panose="020B0502040204020203" pitchFamily="34" charset="0"/>
              </a:rPr>
            </a:b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r>
              <a:rPr lang="de-DE" altLang="de-DE" sz="1800" b="1" dirty="0">
                <a:solidFill>
                  <a:srgbClr val="FF0000"/>
                </a:solidFill>
                <a:latin typeface="Segoe UI" panose="020B0502040204020203" pitchFamily="34" charset="0"/>
                <a:cs typeface="Segoe UI" panose="020B0502040204020203" pitchFamily="34" charset="0"/>
              </a:rPr>
              <a:t>20</a:t>
            </a:r>
            <a:r>
              <a:rPr lang="de-DE" altLang="de-DE" sz="1800" b="1" dirty="0">
                <a:solidFill>
                  <a:srgbClr val="009ED4"/>
                </a:solidFill>
                <a:latin typeface="Segoe UI" panose="020B0502040204020203" pitchFamily="34" charset="0"/>
                <a:cs typeface="Segoe UI" panose="020B0502040204020203" pitchFamily="34" charset="0"/>
              </a:rPr>
              <a:t> von 47 </a:t>
            </a:r>
            <a:r>
              <a:rPr lang="de-DE" altLang="de-DE" sz="900" dirty="0">
                <a:solidFill>
                  <a:srgbClr val="009ED4"/>
                </a:solidFill>
                <a:latin typeface="Segoe UI" panose="020B0502040204020203" pitchFamily="34" charset="0"/>
                <a:cs typeface="Segoe UI" panose="020B0502040204020203" pitchFamily="34" charset="0"/>
              </a:rPr>
              <a:t>Gemeinden dieser Größenklasse haben die Hebesatzempfehlung für die </a:t>
            </a:r>
            <a:r>
              <a:rPr lang="de-DE" altLang="de-DE" sz="900" b="1" dirty="0">
                <a:solidFill>
                  <a:srgbClr val="009ED4"/>
                </a:solidFill>
                <a:latin typeface="Segoe UI" panose="020B0502040204020203" pitchFamily="34" charset="0"/>
                <a:cs typeface="Segoe UI" panose="020B0502040204020203" pitchFamily="34" charset="0"/>
              </a:rPr>
              <a:t>Grundsteuer B</a:t>
            </a:r>
            <a:r>
              <a:rPr lang="de-DE" altLang="de-DE" sz="900" dirty="0">
                <a:solidFill>
                  <a:srgbClr val="009ED4"/>
                </a:solidFill>
                <a:latin typeface="Segoe UI" panose="020B0502040204020203" pitchFamily="34" charset="0"/>
                <a:cs typeface="Segoe UI" panose="020B0502040204020203" pitchFamily="34" charset="0"/>
              </a:rPr>
              <a:t> überschritten.</a:t>
            </a:r>
            <a:br>
              <a:rPr lang="de-DE" altLang="de-DE" sz="900" dirty="0">
                <a:solidFill>
                  <a:srgbClr val="009ED4"/>
                </a:solidFill>
                <a:latin typeface="Segoe UI" panose="020B0502040204020203" pitchFamily="34" charset="0"/>
                <a:cs typeface="Segoe UI" panose="020B0502040204020203" pitchFamily="34" charset="0"/>
              </a:rPr>
            </a:br>
            <a:endParaRPr lang="de-DE" altLang="de-DE" sz="900" dirty="0">
              <a:solidFill>
                <a:srgbClr val="009ED4"/>
              </a:solidFill>
              <a:latin typeface="Segoe UI" panose="020B0502040204020203" pitchFamily="34" charset="0"/>
              <a:cs typeface="Segoe UI" panose="020B0502040204020203" pitchFamily="34" charset="0"/>
            </a:endParaRPr>
          </a:p>
          <a:p>
            <a:pPr algn="r" eaLnBrk="1" hangingPunct="1">
              <a:spcBef>
                <a:spcPct val="0"/>
              </a:spcBef>
              <a:buFontTx/>
              <a:buNone/>
            </a:pPr>
            <a:r>
              <a:rPr lang="de-DE" altLang="de-DE" sz="1800" b="1" dirty="0">
                <a:solidFill>
                  <a:srgbClr val="76B82A"/>
                </a:solidFill>
                <a:latin typeface="Segoe UI" panose="020B0502040204020203" pitchFamily="34" charset="0"/>
                <a:cs typeface="Segoe UI" panose="020B0502040204020203" pitchFamily="34" charset="0"/>
              </a:rPr>
              <a:t>6</a:t>
            </a:r>
            <a:r>
              <a:rPr lang="de-DE" altLang="de-DE" sz="900" dirty="0">
                <a:solidFill>
                  <a:srgbClr val="76B82A"/>
                </a:solidFill>
                <a:latin typeface="Segoe UI" panose="020B0502040204020203" pitchFamily="34" charset="0"/>
                <a:cs typeface="Segoe UI" panose="020B0502040204020203" pitchFamily="34" charset="0"/>
              </a:rPr>
              <a:t> </a:t>
            </a:r>
            <a:r>
              <a:rPr lang="de-DE" altLang="de-DE" sz="900" dirty="0">
                <a:solidFill>
                  <a:srgbClr val="009ED4"/>
                </a:solidFill>
                <a:latin typeface="Segoe UI" panose="020B0502040204020203" pitchFamily="34" charset="0"/>
                <a:cs typeface="Segoe UI" panose="020B0502040204020203" pitchFamily="34" charset="0"/>
              </a:rPr>
              <a:t>haben ihrem Hebesatz niedriger als die Empfehlung festgesetzt.</a:t>
            </a:r>
          </a:p>
          <a:p>
            <a:pPr algn="ctr" eaLnBrk="1" hangingPunct="1">
              <a:spcBef>
                <a:spcPct val="0"/>
              </a:spcBef>
              <a:buFontTx/>
              <a:buNone/>
            </a:pPr>
            <a:endParaRPr lang="de-DE" altLang="de-DE" sz="2100" b="1" dirty="0">
              <a:solidFill>
                <a:srgbClr val="009ED4"/>
              </a:solidFill>
              <a:cs typeface="Arial" panose="020B0604020202020204" pitchFamily="34" charset="0"/>
            </a:endParaRPr>
          </a:p>
        </p:txBody>
      </p:sp>
      <p:sp>
        <p:nvSpPr>
          <p:cNvPr id="63495" name="Rechteck 37"/>
          <p:cNvSpPr>
            <a:spLocks noChangeArrowheads="1"/>
          </p:cNvSpPr>
          <p:nvPr/>
        </p:nvSpPr>
        <p:spPr bwMode="auto">
          <a:xfrm>
            <a:off x="0" y="110172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endParaRPr lang="de-DE" altLang="de-DE" sz="2400">
              <a:solidFill>
                <a:srgbClr val="009DD1"/>
              </a:solidFill>
              <a:cs typeface="Arial" panose="020B0604020202020204" pitchFamily="34" charset="0"/>
            </a:endParaRPr>
          </a:p>
        </p:txBody>
      </p:sp>
      <p:sp>
        <p:nvSpPr>
          <p:cNvPr id="63496" name="Rechteck 10"/>
          <p:cNvSpPr>
            <a:spLocks noChangeArrowheads="1"/>
          </p:cNvSpPr>
          <p:nvPr/>
        </p:nvSpPr>
        <p:spPr bwMode="auto">
          <a:xfrm>
            <a:off x="5630017" y="3699356"/>
            <a:ext cx="30309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1800" b="1" dirty="0">
                <a:solidFill>
                  <a:srgbClr val="FF0000"/>
                </a:solidFill>
                <a:latin typeface="Segoe UI" panose="020B0502040204020203" pitchFamily="34" charset="0"/>
                <a:cs typeface="Segoe UI" panose="020B0502040204020203" pitchFamily="34" charset="0"/>
              </a:rPr>
              <a:t>9</a:t>
            </a:r>
            <a:r>
              <a:rPr lang="de-DE" altLang="de-DE" sz="1800" b="1" dirty="0">
                <a:solidFill>
                  <a:srgbClr val="009ED4"/>
                </a:solidFill>
                <a:latin typeface="Segoe UI" panose="020B0502040204020203" pitchFamily="34" charset="0"/>
                <a:cs typeface="Segoe UI" panose="020B0502040204020203" pitchFamily="34" charset="0"/>
              </a:rPr>
              <a:t> von 47</a:t>
            </a:r>
          </a:p>
          <a:p>
            <a:pPr algn="ctr" eaLnBrk="1" hangingPunct="1">
              <a:spcBef>
                <a:spcPct val="0"/>
              </a:spcBef>
              <a:buFontTx/>
              <a:buNone/>
            </a:pPr>
            <a:r>
              <a:rPr lang="de-DE" altLang="de-DE" sz="900" dirty="0">
                <a:solidFill>
                  <a:srgbClr val="009ED4"/>
                </a:solidFill>
                <a:latin typeface="Segoe UI" panose="020B0502040204020203" pitchFamily="34" charset="0"/>
                <a:cs typeface="Segoe UI" panose="020B0502040204020203" pitchFamily="34" charset="0"/>
              </a:rPr>
              <a:t>Gemeinden dieser Größenklasse haben 2025 den Hebesatz der </a:t>
            </a:r>
            <a:r>
              <a:rPr lang="de-DE" altLang="de-DE" sz="900" b="1" dirty="0">
                <a:solidFill>
                  <a:srgbClr val="009ED4"/>
                </a:solidFill>
                <a:latin typeface="Segoe UI" panose="020B0502040204020203" pitchFamily="34" charset="0"/>
                <a:cs typeface="Segoe UI" panose="020B0502040204020203" pitchFamily="34" charset="0"/>
              </a:rPr>
              <a:t>Gewerbesteuer</a:t>
            </a:r>
            <a:r>
              <a:rPr lang="de-DE" altLang="de-DE" sz="900" dirty="0">
                <a:solidFill>
                  <a:srgbClr val="009ED4"/>
                </a:solidFill>
                <a:latin typeface="Segoe UI" panose="020B0502040204020203" pitchFamily="34" charset="0"/>
                <a:cs typeface="Segoe UI" panose="020B0502040204020203" pitchFamily="34" charset="0"/>
              </a:rPr>
              <a:t> erhöht.</a:t>
            </a:r>
            <a:br>
              <a:rPr lang="de-DE" altLang="de-DE" sz="900" dirty="0">
                <a:solidFill>
                  <a:srgbClr val="009ED4"/>
                </a:solidFill>
                <a:latin typeface="Segoe UI" panose="020B0502040204020203" pitchFamily="34" charset="0"/>
                <a:cs typeface="Segoe UI" panose="020B0502040204020203" pitchFamily="34" charset="0"/>
              </a:rPr>
            </a:b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r>
              <a:rPr lang="de-DE" altLang="de-DE" sz="900" dirty="0">
                <a:solidFill>
                  <a:srgbClr val="009ED4"/>
                </a:solidFill>
                <a:latin typeface="Segoe UI" panose="020B0502040204020203" pitchFamily="34" charset="0"/>
                <a:cs typeface="Segoe UI" panose="020B0502040204020203" pitchFamily="34" charset="0"/>
              </a:rPr>
              <a:t>Bei den anderen ist er gleich geblieben.</a:t>
            </a:r>
          </a:p>
        </p:txBody>
      </p:sp>
      <p:sp>
        <p:nvSpPr>
          <p:cNvPr id="63572" name="Rectangle 91"/>
          <p:cNvSpPr>
            <a:spLocks noChangeArrowheads="1"/>
          </p:cNvSpPr>
          <p:nvPr/>
        </p:nvSpPr>
        <p:spPr bwMode="auto">
          <a:xfrm>
            <a:off x="450850" y="2050533"/>
            <a:ext cx="375105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Abweichung der Hebesätze der Grundsteuer B von der Hebesatz-Empfehlung</a:t>
            </a:r>
          </a:p>
        </p:txBody>
      </p:sp>
      <p:graphicFrame>
        <p:nvGraphicFramePr>
          <p:cNvPr id="16" name="Diagramm 14"/>
          <p:cNvGraphicFramePr>
            <a:graphicFrameLocks/>
          </p:cNvGraphicFramePr>
          <p:nvPr>
            <p:extLst>
              <p:ext uri="{D42A27DB-BD31-4B8C-83A1-F6EECF244321}">
                <p14:modId xmlns:p14="http://schemas.microsoft.com/office/powerpoint/2010/main" val="3305635787"/>
              </p:ext>
            </p:extLst>
          </p:nvPr>
        </p:nvGraphicFramePr>
        <p:xfrm>
          <a:off x="3734324" y="1729643"/>
          <a:ext cx="1643201" cy="149017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Diagramm 14"/>
          <p:cNvGraphicFramePr>
            <a:graphicFrameLocks/>
          </p:cNvGraphicFramePr>
          <p:nvPr>
            <p:extLst>
              <p:ext uri="{D42A27DB-BD31-4B8C-83A1-F6EECF244321}">
                <p14:modId xmlns:p14="http://schemas.microsoft.com/office/powerpoint/2010/main" val="2300056142"/>
              </p:ext>
            </p:extLst>
          </p:nvPr>
        </p:nvGraphicFramePr>
        <p:xfrm>
          <a:off x="3734324" y="3339269"/>
          <a:ext cx="1643201" cy="1490179"/>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feld 3">
            <a:extLst>
              <a:ext uri="{FF2B5EF4-FFF2-40B4-BE49-F238E27FC236}">
                <a16:creationId xmlns:a16="http://schemas.microsoft.com/office/drawing/2014/main" id="{2CFD2C50-1ECE-53F8-8FE7-508309889BED}"/>
              </a:ext>
            </a:extLst>
          </p:cNvPr>
          <p:cNvSpPr txBox="1"/>
          <p:nvPr/>
        </p:nvSpPr>
        <p:spPr>
          <a:xfrm>
            <a:off x="469177" y="3668071"/>
            <a:ext cx="3582756" cy="523220"/>
          </a:xfrm>
          <a:prstGeom prst="rect">
            <a:avLst/>
          </a:prstGeom>
          <a:noFill/>
        </p:spPr>
        <p:txBody>
          <a:bodyPr wrap="square">
            <a:spAutoFit/>
          </a:bodyPr>
          <a:lstStyle/>
          <a:p>
            <a:pPr>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Veränderungen der Gewerbesteuer-Hebesätze gegenüber 2024</a:t>
            </a:r>
          </a:p>
        </p:txBody>
      </p:sp>
      <p:sp>
        <p:nvSpPr>
          <p:cNvPr id="2" name="Textfeld 1">
            <a:extLst>
              <a:ext uri="{FF2B5EF4-FFF2-40B4-BE49-F238E27FC236}">
                <a16:creationId xmlns:a16="http://schemas.microsoft.com/office/drawing/2014/main" id="{5967C90B-C60B-401A-950F-276ED5B3E566}"/>
              </a:ext>
            </a:extLst>
          </p:cNvPr>
          <p:cNvSpPr txBox="1"/>
          <p:nvPr/>
        </p:nvSpPr>
        <p:spPr>
          <a:xfrm>
            <a:off x="469177" y="4733451"/>
            <a:ext cx="4650889" cy="215444"/>
          </a:xfrm>
          <a:prstGeom prst="rect">
            <a:avLst/>
          </a:prstGeom>
          <a:noFill/>
        </p:spPr>
        <p:txBody>
          <a:bodyPr wrap="square" rtlCol="0">
            <a:spAutoFit/>
          </a:bodyPr>
          <a:lstStyle/>
          <a:p>
            <a:r>
              <a:rPr lang="de-DE" sz="800" dirty="0">
                <a:solidFill>
                  <a:srgbClr val="00B0F0"/>
                </a:solidFill>
                <a:latin typeface="Segoe UI" panose="020B0502040204020203" pitchFamily="34" charset="0"/>
                <a:cs typeface="Segoe UI" panose="020B0502040204020203" pitchFamily="34" charset="0"/>
              </a:rPr>
              <a:t>* Ohne Berücksichtigung von Rundungsdifferenzen von weniger als einem Prozentpunkt</a:t>
            </a:r>
          </a:p>
        </p:txBody>
      </p:sp>
    </p:spTree>
    <p:extLst>
      <p:ext uri="{BB962C8B-B14F-4D97-AF65-F5344CB8AC3E}">
        <p14:creationId xmlns:p14="http://schemas.microsoft.com/office/powerpoint/2010/main" val="2272860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92A58-B1E8-6BD0-DF30-700BE3BA2F0C}"/>
            </a:ext>
          </a:extLst>
        </p:cNvPr>
        <p:cNvGrpSpPr/>
        <p:nvPr/>
      </p:nvGrpSpPr>
      <p:grpSpPr>
        <a:xfrm>
          <a:off x="0" y="0"/>
          <a:ext cx="0" cy="0"/>
          <a:chOff x="0" y="0"/>
          <a:chExt cx="0" cy="0"/>
        </a:xfrm>
      </p:grpSpPr>
      <p:sp>
        <p:nvSpPr>
          <p:cNvPr id="63490" name="Textplatzhalter 1">
            <a:extLst>
              <a:ext uri="{FF2B5EF4-FFF2-40B4-BE49-F238E27FC236}">
                <a16:creationId xmlns:a16="http://schemas.microsoft.com/office/drawing/2014/main" id="{4478787F-1524-55A5-3F72-9EA07C09FD9A}"/>
              </a:ext>
            </a:extLst>
          </p:cNvPr>
          <p:cNvSpPr>
            <a:spLocks noGrp="1"/>
          </p:cNvSpPr>
          <p:nvPr>
            <p:ph type="body" idx="1"/>
          </p:nvPr>
        </p:nvSpPr>
        <p:spPr>
          <a:xfrm>
            <a:off x="450850" y="1065213"/>
            <a:ext cx="8235950" cy="523875"/>
          </a:xfrm>
        </p:spPr>
        <p:txBody>
          <a:bodyPr anchor="ctr"/>
          <a:lstStyle/>
          <a:p>
            <a:pPr>
              <a:tabLst>
                <a:tab pos="7983538" algn="r"/>
              </a:tabLst>
            </a:pPr>
            <a:r>
              <a:rPr lang="de-DE" altLang="de-DE" dirty="0">
                <a:latin typeface="Segoe UI" panose="020B0502040204020203" pitchFamily="34" charset="0"/>
                <a:cs typeface="Segoe UI" panose="020B0502040204020203" pitchFamily="34" charset="0"/>
              </a:rPr>
              <a:t>Gemeinden von 10.000 bis 20.000 Einwohner </a:t>
            </a:r>
            <a:r>
              <a:rPr lang="de-DE" altLang="de-DE" dirty="0">
                <a:latin typeface="Arial" panose="020B0604020202020204" pitchFamily="34" charset="0"/>
                <a:cs typeface="Arial" panose="020B0604020202020204" pitchFamily="34" charset="0"/>
              </a:rPr>
              <a:t>	</a:t>
            </a:r>
            <a:r>
              <a:rPr lang="de-DE" altLang="de-DE" b="0" dirty="0">
                <a:latin typeface="Arial" panose="020B0604020202020204" pitchFamily="34" charset="0"/>
                <a:cs typeface="Arial" panose="020B0604020202020204" pitchFamily="34" charset="0"/>
              </a:rPr>
              <a:t> </a:t>
            </a:r>
          </a:p>
        </p:txBody>
      </p:sp>
      <p:sp>
        <p:nvSpPr>
          <p:cNvPr id="63491" name="Titel 4">
            <a:extLst>
              <a:ext uri="{FF2B5EF4-FFF2-40B4-BE49-F238E27FC236}">
                <a16:creationId xmlns:a16="http://schemas.microsoft.com/office/drawing/2014/main" id="{00566A01-38DE-6E5A-33A2-3CF3EDE04A35}"/>
              </a:ext>
            </a:extLst>
          </p:cNvPr>
          <p:cNvSpPr>
            <a:spLocks noGrp="1"/>
          </p:cNvSpPr>
          <p:nvPr>
            <p:ph type="title"/>
          </p:nvPr>
        </p:nvSpPr>
        <p:spPr bwMode="auto">
          <a:xfrm>
            <a:off x="457200" y="158172"/>
            <a:ext cx="7007225" cy="582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de-DE" altLang="de-DE" dirty="0">
                <a:latin typeface="Segoe UI" panose="020B0502040204020203" pitchFamily="34" charset="0"/>
                <a:cs typeface="Segoe UI" panose="020B0502040204020203" pitchFamily="34" charset="0"/>
              </a:rPr>
              <a:t>Hebesatz-Monitor Hessen 2025</a:t>
            </a:r>
          </a:p>
        </p:txBody>
      </p:sp>
      <p:sp>
        <p:nvSpPr>
          <p:cNvPr id="63492" name="Foliennummernplatzhalter 3">
            <a:extLst>
              <a:ext uri="{FF2B5EF4-FFF2-40B4-BE49-F238E27FC236}">
                <a16:creationId xmlns:a16="http://schemas.microsoft.com/office/drawing/2014/main" id="{DF1A065B-7A15-4F75-F4DC-C7D89A97729A}"/>
              </a:ext>
            </a:extLst>
          </p:cNvPr>
          <p:cNvSpPr>
            <a:spLocks noGrp="1"/>
          </p:cNvSpPr>
          <p:nvPr>
            <p:ph type="sldNum" sz="quarter" idx="21"/>
          </p:nvPr>
        </p:nvSpPr>
        <p:spPr bwMode="auto">
          <a:xfrm>
            <a:off x="5819775" y="4802188"/>
            <a:ext cx="2867025" cy="274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800" dirty="0">
                <a:latin typeface="Arial" panose="020B0604020202020204" pitchFamily="34" charset="0"/>
              </a:rPr>
              <a:t>| </a:t>
            </a:r>
            <a:fld id="{80904B99-A7C7-4361-B2BD-8E3EBAF5A774}" type="slidenum">
              <a:rPr lang="de-DE" altLang="de-DE" sz="800" smtClean="0">
                <a:latin typeface="Arial" panose="020B0604020202020204" pitchFamily="34" charset="0"/>
              </a:rPr>
              <a:pPr>
                <a:spcBef>
                  <a:spcPct val="0"/>
                </a:spcBef>
                <a:buFontTx/>
                <a:buNone/>
              </a:pPr>
              <a:t>9</a:t>
            </a:fld>
            <a:endParaRPr lang="de-DE" altLang="de-DE" sz="800" dirty="0">
              <a:latin typeface="Arial" panose="020B0604020202020204" pitchFamily="34" charset="0"/>
            </a:endParaRPr>
          </a:p>
        </p:txBody>
      </p:sp>
      <p:sp>
        <p:nvSpPr>
          <p:cNvPr id="63493" name="Textfeld 25">
            <a:extLst>
              <a:ext uri="{FF2B5EF4-FFF2-40B4-BE49-F238E27FC236}">
                <a16:creationId xmlns:a16="http://schemas.microsoft.com/office/drawing/2014/main" id="{094CC54F-64A4-1427-12ED-B8242DBB6D5A}"/>
              </a:ext>
            </a:extLst>
          </p:cNvPr>
          <p:cNvSpPr txBox="1">
            <a:spLocks noChangeArrowheads="1"/>
          </p:cNvSpPr>
          <p:nvPr/>
        </p:nvSpPr>
        <p:spPr bwMode="auto">
          <a:xfrm>
            <a:off x="5076056" y="1723939"/>
            <a:ext cx="3466727" cy="1562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461" tIns="34231" rIns="68461" bIns="34231"/>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1800" b="1" dirty="0">
                <a:solidFill>
                  <a:schemeClr val="bg1">
                    <a:lumMod val="75000"/>
                  </a:schemeClr>
                </a:solidFill>
                <a:latin typeface="Segoe UI" panose="020B0502040204020203" pitchFamily="34" charset="0"/>
                <a:cs typeface="Segoe UI" panose="020B0502040204020203" pitchFamily="34" charset="0"/>
              </a:rPr>
              <a:t>26</a:t>
            </a:r>
            <a:r>
              <a:rPr lang="de-DE" altLang="de-DE" sz="1800" b="1" dirty="0">
                <a:solidFill>
                  <a:srgbClr val="FF0000"/>
                </a:solidFill>
                <a:latin typeface="Segoe UI" panose="020B0502040204020203" pitchFamily="34" charset="0"/>
                <a:cs typeface="Segoe UI" panose="020B0502040204020203" pitchFamily="34" charset="0"/>
              </a:rPr>
              <a:t> </a:t>
            </a:r>
            <a:r>
              <a:rPr lang="de-DE" altLang="de-DE" sz="1800" b="1" dirty="0">
                <a:solidFill>
                  <a:srgbClr val="009ED4"/>
                </a:solidFill>
                <a:latin typeface="Segoe UI" panose="020B0502040204020203" pitchFamily="34" charset="0"/>
                <a:cs typeface="Segoe UI" panose="020B0502040204020203" pitchFamily="34" charset="0"/>
              </a:rPr>
              <a:t>von 116 </a:t>
            </a:r>
            <a:r>
              <a:rPr lang="de-DE" altLang="de-DE" sz="900" dirty="0">
                <a:solidFill>
                  <a:srgbClr val="009ED4"/>
                </a:solidFill>
                <a:latin typeface="Segoe UI" panose="020B0502040204020203" pitchFamily="34" charset="0"/>
                <a:cs typeface="Segoe UI" panose="020B0502040204020203" pitchFamily="34" charset="0"/>
              </a:rPr>
              <a:t>Gemeinden dieser Größenklasse sind der Hebesatz-Empfehlung für </a:t>
            </a:r>
            <a:r>
              <a:rPr lang="de-DE" altLang="de-DE" sz="900" b="1" dirty="0">
                <a:solidFill>
                  <a:srgbClr val="009ED4"/>
                </a:solidFill>
                <a:latin typeface="Segoe UI" panose="020B0502040204020203" pitchFamily="34" charset="0"/>
                <a:cs typeface="Segoe UI" panose="020B0502040204020203" pitchFamily="34" charset="0"/>
              </a:rPr>
              <a:t>Grundsteuer B </a:t>
            </a:r>
            <a:r>
              <a:rPr lang="de-DE" altLang="de-DE" sz="900" dirty="0">
                <a:solidFill>
                  <a:srgbClr val="009ED4"/>
                </a:solidFill>
                <a:latin typeface="Segoe UI" panose="020B0502040204020203" pitchFamily="34" charset="0"/>
                <a:cs typeface="Segoe UI" panose="020B0502040204020203" pitchFamily="34" charset="0"/>
              </a:rPr>
              <a:t>gefolgt.</a:t>
            </a:r>
            <a:br>
              <a:rPr lang="de-DE" altLang="de-DE" sz="900" dirty="0">
                <a:solidFill>
                  <a:srgbClr val="009ED4"/>
                </a:solidFill>
                <a:latin typeface="Segoe UI" panose="020B0502040204020203" pitchFamily="34" charset="0"/>
                <a:cs typeface="Segoe UI" panose="020B0502040204020203" pitchFamily="34" charset="0"/>
              </a:rPr>
            </a:b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r>
              <a:rPr lang="de-DE" altLang="de-DE" sz="1800" b="1" dirty="0">
                <a:solidFill>
                  <a:srgbClr val="FF0000"/>
                </a:solidFill>
                <a:latin typeface="Segoe UI" panose="020B0502040204020203" pitchFamily="34" charset="0"/>
                <a:cs typeface="Segoe UI" panose="020B0502040204020203" pitchFamily="34" charset="0"/>
              </a:rPr>
              <a:t>84</a:t>
            </a:r>
            <a:r>
              <a:rPr lang="de-DE" altLang="de-DE" sz="1800" b="1" dirty="0">
                <a:solidFill>
                  <a:srgbClr val="009ED4"/>
                </a:solidFill>
                <a:latin typeface="Segoe UI" panose="020B0502040204020203" pitchFamily="34" charset="0"/>
                <a:cs typeface="Segoe UI" panose="020B0502040204020203" pitchFamily="34" charset="0"/>
              </a:rPr>
              <a:t> von 116 </a:t>
            </a:r>
            <a:r>
              <a:rPr lang="de-DE" altLang="de-DE" sz="900" dirty="0">
                <a:solidFill>
                  <a:srgbClr val="009ED4"/>
                </a:solidFill>
                <a:latin typeface="Segoe UI" panose="020B0502040204020203" pitchFamily="34" charset="0"/>
                <a:cs typeface="Segoe UI" panose="020B0502040204020203" pitchFamily="34" charset="0"/>
              </a:rPr>
              <a:t>Gemeinden dieser Größenklasse haben die Hebesatz-Empfehlung für die </a:t>
            </a:r>
            <a:r>
              <a:rPr lang="de-DE" altLang="de-DE" sz="900" b="1" dirty="0">
                <a:solidFill>
                  <a:srgbClr val="009ED4"/>
                </a:solidFill>
                <a:latin typeface="Segoe UI" panose="020B0502040204020203" pitchFamily="34" charset="0"/>
                <a:cs typeface="Segoe UI" panose="020B0502040204020203" pitchFamily="34" charset="0"/>
              </a:rPr>
              <a:t>Grundsteuer B</a:t>
            </a:r>
            <a:r>
              <a:rPr lang="de-DE" altLang="de-DE" sz="900" dirty="0">
                <a:solidFill>
                  <a:srgbClr val="009ED4"/>
                </a:solidFill>
                <a:latin typeface="Segoe UI" panose="020B0502040204020203" pitchFamily="34" charset="0"/>
                <a:cs typeface="Segoe UI" panose="020B0502040204020203" pitchFamily="34" charset="0"/>
              </a:rPr>
              <a:t> überschritten.</a:t>
            </a:r>
          </a:p>
          <a:p>
            <a:pPr algn="ct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None/>
            </a:pPr>
            <a:r>
              <a:rPr lang="de-DE" altLang="de-DE" sz="1800" b="1" dirty="0">
                <a:solidFill>
                  <a:srgbClr val="76B82A"/>
                </a:solidFill>
                <a:latin typeface="Segoe UI" panose="020B0502040204020203" pitchFamily="34" charset="0"/>
                <a:cs typeface="Segoe UI" panose="020B0502040204020203" pitchFamily="34" charset="0"/>
              </a:rPr>
              <a:t>6</a:t>
            </a:r>
            <a:r>
              <a:rPr lang="de-DE" altLang="de-DE" sz="900" dirty="0">
                <a:solidFill>
                  <a:srgbClr val="76B82A"/>
                </a:solidFill>
                <a:latin typeface="Segoe UI" panose="020B0502040204020203" pitchFamily="34" charset="0"/>
                <a:cs typeface="Segoe UI" panose="020B0502040204020203" pitchFamily="34" charset="0"/>
              </a:rPr>
              <a:t>  </a:t>
            </a:r>
            <a:r>
              <a:rPr lang="de-DE" altLang="de-DE" sz="900" dirty="0">
                <a:solidFill>
                  <a:srgbClr val="009ED4"/>
                </a:solidFill>
                <a:latin typeface="Segoe UI" panose="020B0502040204020203" pitchFamily="34" charset="0"/>
                <a:cs typeface="Segoe UI" panose="020B0502040204020203" pitchFamily="34" charset="0"/>
              </a:rPr>
              <a:t>haben ihrem Hebesatz niedriger als die Empfehlung festgesetzt.</a:t>
            </a:r>
          </a:p>
          <a:p>
            <a:pPr algn="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FontTx/>
              <a:buNone/>
            </a:pPr>
            <a:endParaRPr lang="de-DE" altLang="de-DE" sz="2100" b="1" dirty="0">
              <a:solidFill>
                <a:srgbClr val="009ED4"/>
              </a:solidFill>
              <a:cs typeface="Arial" panose="020B0604020202020204" pitchFamily="34" charset="0"/>
            </a:endParaRPr>
          </a:p>
        </p:txBody>
      </p:sp>
      <p:sp>
        <p:nvSpPr>
          <p:cNvPr id="63495" name="Rechteck 37">
            <a:extLst>
              <a:ext uri="{FF2B5EF4-FFF2-40B4-BE49-F238E27FC236}">
                <a16:creationId xmlns:a16="http://schemas.microsoft.com/office/drawing/2014/main" id="{8523DEFE-1AE5-785A-F739-8D43C190B589}"/>
              </a:ext>
            </a:extLst>
          </p:cNvPr>
          <p:cNvSpPr>
            <a:spLocks noChangeArrowheads="1"/>
          </p:cNvSpPr>
          <p:nvPr/>
        </p:nvSpPr>
        <p:spPr bwMode="auto">
          <a:xfrm>
            <a:off x="0" y="1101725"/>
            <a:ext cx="184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endParaRPr lang="de-DE" altLang="de-DE" sz="2400">
              <a:solidFill>
                <a:srgbClr val="009DD1"/>
              </a:solidFill>
              <a:cs typeface="Arial" panose="020B0604020202020204" pitchFamily="34" charset="0"/>
            </a:endParaRPr>
          </a:p>
        </p:txBody>
      </p:sp>
      <p:sp>
        <p:nvSpPr>
          <p:cNvPr id="63496" name="Rechteck 10">
            <a:extLst>
              <a:ext uri="{FF2B5EF4-FFF2-40B4-BE49-F238E27FC236}">
                <a16:creationId xmlns:a16="http://schemas.microsoft.com/office/drawing/2014/main" id="{3381915B-99E1-3C10-F265-1895CD1BA21D}"/>
              </a:ext>
            </a:extLst>
          </p:cNvPr>
          <p:cNvSpPr>
            <a:spLocks noChangeArrowheads="1"/>
          </p:cNvSpPr>
          <p:nvPr/>
        </p:nvSpPr>
        <p:spPr bwMode="auto">
          <a:xfrm>
            <a:off x="5061667" y="3509545"/>
            <a:ext cx="3309274" cy="161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de-DE" altLang="de-DE" sz="1800" b="1" dirty="0">
                <a:solidFill>
                  <a:srgbClr val="FF0000"/>
                </a:solidFill>
                <a:latin typeface="Segoe UI" panose="020B0502040204020203" pitchFamily="34" charset="0"/>
                <a:cs typeface="Segoe UI" panose="020B0502040204020203" pitchFamily="34" charset="0"/>
              </a:rPr>
              <a:t>20</a:t>
            </a:r>
            <a:r>
              <a:rPr lang="de-DE" altLang="de-DE" sz="1800" b="1" dirty="0">
                <a:solidFill>
                  <a:srgbClr val="009ED4"/>
                </a:solidFill>
                <a:latin typeface="Segoe UI" panose="020B0502040204020203" pitchFamily="34" charset="0"/>
                <a:cs typeface="Segoe UI" panose="020B0502040204020203" pitchFamily="34" charset="0"/>
              </a:rPr>
              <a:t> von 116 </a:t>
            </a:r>
            <a:r>
              <a:rPr lang="de-DE" altLang="de-DE" sz="900" dirty="0">
                <a:solidFill>
                  <a:srgbClr val="009ED4"/>
                </a:solidFill>
                <a:latin typeface="Segoe UI" panose="020B0502040204020203" pitchFamily="34" charset="0"/>
                <a:cs typeface="Segoe UI" panose="020B0502040204020203" pitchFamily="34" charset="0"/>
              </a:rPr>
              <a:t>Gemeinden dieser Größenklasse haben 2025  den Hebesatz der </a:t>
            </a:r>
            <a:r>
              <a:rPr lang="de-DE" altLang="de-DE" sz="900" b="1" dirty="0">
                <a:solidFill>
                  <a:srgbClr val="009ED4"/>
                </a:solidFill>
                <a:latin typeface="Segoe UI" panose="020B0502040204020203" pitchFamily="34" charset="0"/>
                <a:cs typeface="Segoe UI" panose="020B0502040204020203" pitchFamily="34" charset="0"/>
              </a:rPr>
              <a:t>Gewerbesteuer</a:t>
            </a:r>
            <a:r>
              <a:rPr lang="de-DE" altLang="de-DE" sz="900" dirty="0">
                <a:solidFill>
                  <a:srgbClr val="009ED4"/>
                </a:solidFill>
                <a:latin typeface="Segoe UI" panose="020B0502040204020203" pitchFamily="34" charset="0"/>
                <a:cs typeface="Segoe UI" panose="020B0502040204020203" pitchFamily="34" charset="0"/>
              </a:rPr>
              <a:t> erhöht.</a:t>
            </a:r>
          </a:p>
          <a:p>
            <a:pPr algn="ct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None/>
            </a:pPr>
            <a:r>
              <a:rPr lang="de-DE" altLang="de-DE" sz="1800" b="1" dirty="0">
                <a:solidFill>
                  <a:srgbClr val="76B82A"/>
                </a:solidFill>
                <a:latin typeface="Segoe UI" panose="020B0502040204020203" pitchFamily="34" charset="0"/>
                <a:cs typeface="Segoe UI" panose="020B0502040204020203" pitchFamily="34" charset="0"/>
              </a:rPr>
              <a:t>2</a:t>
            </a:r>
            <a:r>
              <a:rPr lang="de-DE" altLang="de-DE" sz="1800" b="1" dirty="0">
                <a:solidFill>
                  <a:srgbClr val="FF0000"/>
                </a:solidFill>
                <a:latin typeface="Segoe UI" panose="020B0502040204020203" pitchFamily="34" charset="0"/>
                <a:cs typeface="Segoe UI" panose="020B0502040204020203" pitchFamily="34" charset="0"/>
              </a:rPr>
              <a:t> </a:t>
            </a:r>
            <a:r>
              <a:rPr lang="de-DE" altLang="de-DE" sz="1800" b="1" dirty="0">
                <a:solidFill>
                  <a:srgbClr val="009ED4"/>
                </a:solidFill>
                <a:latin typeface="Segoe UI" panose="020B0502040204020203" pitchFamily="34" charset="0"/>
                <a:cs typeface="Segoe UI" panose="020B0502040204020203" pitchFamily="34" charset="0"/>
              </a:rPr>
              <a:t>von 116 </a:t>
            </a:r>
            <a:r>
              <a:rPr lang="de-DE" altLang="de-DE" sz="900" dirty="0">
                <a:solidFill>
                  <a:srgbClr val="009ED4"/>
                </a:solidFill>
                <a:latin typeface="Segoe UI" panose="020B0502040204020203" pitchFamily="34" charset="0"/>
                <a:cs typeface="Segoe UI" panose="020B0502040204020203" pitchFamily="34" charset="0"/>
              </a:rPr>
              <a:t>haben ihn gesenkt.</a:t>
            </a:r>
          </a:p>
          <a:p>
            <a:pPr algn="ctr" eaLnBrk="1" hangingPunct="1">
              <a:spcBef>
                <a:spcPct val="0"/>
              </a:spcBef>
              <a:buNone/>
            </a:pPr>
            <a:endParaRPr lang="de-DE" altLang="de-DE" sz="900" dirty="0">
              <a:solidFill>
                <a:srgbClr val="009ED4"/>
              </a:solidFill>
              <a:latin typeface="Segoe UI" panose="020B0502040204020203" pitchFamily="34" charset="0"/>
              <a:cs typeface="Segoe UI" panose="020B0502040204020203" pitchFamily="34" charset="0"/>
            </a:endParaRPr>
          </a:p>
          <a:p>
            <a:pPr algn="ctr" eaLnBrk="1" hangingPunct="1">
              <a:spcBef>
                <a:spcPct val="0"/>
              </a:spcBef>
              <a:buNone/>
            </a:pPr>
            <a:r>
              <a:rPr lang="de-DE" altLang="de-DE" sz="1000" dirty="0">
                <a:solidFill>
                  <a:srgbClr val="009ED4"/>
                </a:solidFill>
                <a:latin typeface="Segoe UI" panose="020B0502040204020203" pitchFamily="34" charset="0"/>
                <a:cs typeface="Segoe UI" panose="020B0502040204020203" pitchFamily="34" charset="0"/>
              </a:rPr>
              <a:t>In</a:t>
            </a:r>
            <a:r>
              <a:rPr lang="de-DE" altLang="de-DE" sz="1800" b="1" dirty="0">
                <a:solidFill>
                  <a:srgbClr val="009ED4"/>
                </a:solidFill>
                <a:latin typeface="Segoe UI" panose="020B0502040204020203" pitchFamily="34" charset="0"/>
                <a:cs typeface="Segoe UI" panose="020B0502040204020203" pitchFamily="34" charset="0"/>
              </a:rPr>
              <a:t> </a:t>
            </a:r>
            <a:r>
              <a:rPr lang="de-DE" altLang="de-DE" sz="1800" b="1" dirty="0">
                <a:solidFill>
                  <a:schemeClr val="bg1">
                    <a:lumMod val="75000"/>
                  </a:schemeClr>
                </a:solidFill>
                <a:latin typeface="Segoe UI" panose="020B0502040204020203" pitchFamily="34" charset="0"/>
                <a:cs typeface="Segoe UI" panose="020B0502040204020203" pitchFamily="34" charset="0"/>
              </a:rPr>
              <a:t>94</a:t>
            </a:r>
            <a:r>
              <a:rPr lang="de-DE" altLang="de-DE" sz="800" dirty="0">
                <a:solidFill>
                  <a:srgbClr val="009ED4"/>
                </a:solidFill>
                <a:latin typeface="Segoe UI" panose="020B0502040204020203" pitchFamily="34" charset="0"/>
                <a:cs typeface="Segoe UI" panose="020B0502040204020203" pitchFamily="34" charset="0"/>
              </a:rPr>
              <a:t> Gemeinden </a:t>
            </a:r>
            <a:r>
              <a:rPr lang="de-DE" altLang="de-DE" sz="900" dirty="0">
                <a:solidFill>
                  <a:srgbClr val="009ED4"/>
                </a:solidFill>
                <a:latin typeface="Segoe UI" panose="020B0502040204020203" pitchFamily="34" charset="0"/>
                <a:cs typeface="Segoe UI" panose="020B0502040204020203" pitchFamily="34" charset="0"/>
              </a:rPr>
              <a:t>ist der Hebesatz gleich geblieben.</a:t>
            </a:r>
          </a:p>
          <a:p>
            <a:pPr algn="r" eaLnBrk="1" hangingPunct="1">
              <a:spcBef>
                <a:spcPct val="0"/>
              </a:spcBef>
              <a:buNone/>
            </a:pPr>
            <a:endParaRPr lang="de-DE" altLang="de-DE" sz="900" dirty="0">
              <a:solidFill>
                <a:srgbClr val="009ED4"/>
              </a:solidFill>
              <a:latin typeface="Segoe UI" panose="020B0502040204020203" pitchFamily="34" charset="0"/>
              <a:cs typeface="Segoe UI" panose="020B0502040204020203" pitchFamily="34" charset="0"/>
            </a:endParaRPr>
          </a:p>
          <a:p>
            <a:pPr algn="r" eaLnBrk="1" hangingPunct="1">
              <a:spcBef>
                <a:spcPct val="0"/>
              </a:spcBef>
              <a:buFontTx/>
              <a:buNone/>
            </a:pPr>
            <a:endParaRPr lang="de-DE" altLang="de-DE" sz="900" dirty="0">
              <a:solidFill>
                <a:srgbClr val="009ED4"/>
              </a:solidFill>
              <a:latin typeface="Segoe UI" panose="020B0502040204020203" pitchFamily="34" charset="0"/>
              <a:cs typeface="Segoe UI" panose="020B0502040204020203" pitchFamily="34" charset="0"/>
            </a:endParaRPr>
          </a:p>
        </p:txBody>
      </p:sp>
      <p:sp>
        <p:nvSpPr>
          <p:cNvPr id="63572" name="Rectangle 91">
            <a:extLst>
              <a:ext uri="{FF2B5EF4-FFF2-40B4-BE49-F238E27FC236}">
                <a16:creationId xmlns:a16="http://schemas.microsoft.com/office/drawing/2014/main" id="{0082518F-7DF5-B461-5217-4C0D34E09885}"/>
              </a:ext>
            </a:extLst>
          </p:cNvPr>
          <p:cNvSpPr>
            <a:spLocks noChangeArrowheads="1"/>
          </p:cNvSpPr>
          <p:nvPr/>
        </p:nvSpPr>
        <p:spPr bwMode="auto">
          <a:xfrm>
            <a:off x="450850" y="2050533"/>
            <a:ext cx="375105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Abweichung der Hebesätze der Grundsteuer B von der Hebesatz-Empfehlung</a:t>
            </a:r>
          </a:p>
        </p:txBody>
      </p:sp>
      <p:graphicFrame>
        <p:nvGraphicFramePr>
          <p:cNvPr id="16" name="Diagramm 14">
            <a:extLst>
              <a:ext uri="{FF2B5EF4-FFF2-40B4-BE49-F238E27FC236}">
                <a16:creationId xmlns:a16="http://schemas.microsoft.com/office/drawing/2014/main" id="{E6067F27-D33A-6FD6-8B73-247389437C28}"/>
              </a:ext>
            </a:extLst>
          </p:cNvPr>
          <p:cNvGraphicFramePr>
            <a:graphicFrameLocks/>
          </p:cNvGraphicFramePr>
          <p:nvPr>
            <p:extLst>
              <p:ext uri="{D42A27DB-BD31-4B8C-83A1-F6EECF244321}">
                <p14:modId xmlns:p14="http://schemas.microsoft.com/office/powerpoint/2010/main" val="203032918"/>
              </p:ext>
            </p:extLst>
          </p:nvPr>
        </p:nvGraphicFramePr>
        <p:xfrm>
          <a:off x="3707904" y="1729643"/>
          <a:ext cx="1669621" cy="151413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Diagramm 14">
            <a:extLst>
              <a:ext uri="{FF2B5EF4-FFF2-40B4-BE49-F238E27FC236}">
                <a16:creationId xmlns:a16="http://schemas.microsoft.com/office/drawing/2014/main" id="{57B5AE56-B5C8-A087-E5D3-489F788904E0}"/>
              </a:ext>
            </a:extLst>
          </p:cNvPr>
          <p:cNvGraphicFramePr>
            <a:graphicFrameLocks/>
          </p:cNvGraphicFramePr>
          <p:nvPr>
            <p:extLst>
              <p:ext uri="{D42A27DB-BD31-4B8C-83A1-F6EECF244321}">
                <p14:modId xmlns:p14="http://schemas.microsoft.com/office/powerpoint/2010/main" val="3145051232"/>
              </p:ext>
            </p:extLst>
          </p:nvPr>
        </p:nvGraphicFramePr>
        <p:xfrm>
          <a:off x="3707904" y="3339269"/>
          <a:ext cx="1669621" cy="1514139"/>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feld 3">
            <a:extLst>
              <a:ext uri="{FF2B5EF4-FFF2-40B4-BE49-F238E27FC236}">
                <a16:creationId xmlns:a16="http://schemas.microsoft.com/office/drawing/2014/main" id="{86390CDA-82D7-4CBB-0F8D-22B557148B7B}"/>
              </a:ext>
            </a:extLst>
          </p:cNvPr>
          <p:cNvSpPr txBox="1"/>
          <p:nvPr/>
        </p:nvSpPr>
        <p:spPr>
          <a:xfrm>
            <a:off x="469177" y="3668071"/>
            <a:ext cx="3582756" cy="523220"/>
          </a:xfrm>
          <a:prstGeom prst="rect">
            <a:avLst/>
          </a:prstGeom>
          <a:noFill/>
        </p:spPr>
        <p:txBody>
          <a:bodyPr wrap="square">
            <a:spAutoFit/>
          </a:bodyPr>
          <a:lstStyle/>
          <a:p>
            <a:pPr>
              <a:spcBef>
                <a:spcPct val="0"/>
              </a:spcBef>
              <a:buFontTx/>
              <a:buNone/>
            </a:pPr>
            <a:r>
              <a:rPr lang="de-DE" altLang="de-DE" sz="1400" b="1" dirty="0">
                <a:solidFill>
                  <a:srgbClr val="009ED4"/>
                </a:solidFill>
                <a:latin typeface="Segoe UI" panose="020B0502040204020203" pitchFamily="34" charset="0"/>
                <a:cs typeface="Segoe UI" panose="020B0502040204020203" pitchFamily="34" charset="0"/>
              </a:rPr>
              <a:t>Veränderungen der Gewerbesteuer-Hebesätze gegenüber 2024</a:t>
            </a:r>
          </a:p>
        </p:txBody>
      </p:sp>
      <p:sp>
        <p:nvSpPr>
          <p:cNvPr id="3" name="Textfeld 2">
            <a:extLst>
              <a:ext uri="{FF2B5EF4-FFF2-40B4-BE49-F238E27FC236}">
                <a16:creationId xmlns:a16="http://schemas.microsoft.com/office/drawing/2014/main" id="{5FBE91C7-E3DE-5B22-F63B-79C937D67316}"/>
              </a:ext>
            </a:extLst>
          </p:cNvPr>
          <p:cNvSpPr txBox="1"/>
          <p:nvPr/>
        </p:nvSpPr>
        <p:spPr>
          <a:xfrm>
            <a:off x="395536" y="4798830"/>
            <a:ext cx="4572000" cy="215444"/>
          </a:xfrm>
          <a:prstGeom prst="rect">
            <a:avLst/>
          </a:prstGeom>
          <a:noFill/>
        </p:spPr>
        <p:txBody>
          <a:bodyPr wrap="square">
            <a:spAutoFit/>
          </a:bodyPr>
          <a:lstStyle/>
          <a:p>
            <a:r>
              <a:rPr lang="de-DE" sz="800" dirty="0">
                <a:solidFill>
                  <a:srgbClr val="00B0F0"/>
                </a:solidFill>
                <a:latin typeface="Segoe UI" panose="020B0502040204020203" pitchFamily="34" charset="0"/>
                <a:cs typeface="Segoe UI" panose="020B0502040204020203" pitchFamily="34" charset="0"/>
              </a:rPr>
              <a:t>* ohne Berücksichtigung von Rundungsdifferenzen von weniger als einem Prozentpunkt</a:t>
            </a:r>
          </a:p>
        </p:txBody>
      </p:sp>
    </p:spTree>
    <p:extLst>
      <p:ext uri="{BB962C8B-B14F-4D97-AF65-F5344CB8AC3E}">
        <p14:creationId xmlns:p14="http://schemas.microsoft.com/office/powerpoint/2010/main" val="3294262588"/>
      </p:ext>
    </p:extLst>
  </p:cSld>
  <p:clrMapOvr>
    <a:masterClrMapping/>
  </p:clrMapOvr>
</p:sld>
</file>

<file path=ppt/theme/theme1.xml><?xml version="1.0" encoding="utf-8"?>
<a:theme xmlns:a="http://schemas.openxmlformats.org/drawingml/2006/main" name="Folienmaster">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IHK Master_16x9">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IHK_Folienmaster" id="{AB94D154-B223-E94B-952E-224795990F22}" vid="{D5FD4C2D-D322-0C44-A8F9-5C75D1E39589}"/>
    </a:ext>
  </a:ext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ba7856-f6f5-439d-8bb5-cb2ded15e8a4">
      <Terms xmlns="http://schemas.microsoft.com/office/infopath/2007/PartnerControls"/>
    </lcf76f155ced4ddcb4097134ff3c332f>
    <TaxCatchAll xmlns="80b3f951-cdbe-42cc-8b53-33911c4912e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FD89F6B411DAB74EB11C0E78C7B6F326" ma:contentTypeVersion="17" ma:contentTypeDescription="Ein neues Dokument erstellen." ma:contentTypeScope="" ma:versionID="51ebbd5dabbaf0baad811d34af571784">
  <xsd:schema xmlns:xsd="http://www.w3.org/2001/XMLSchema" xmlns:xs="http://www.w3.org/2001/XMLSchema" xmlns:p="http://schemas.microsoft.com/office/2006/metadata/properties" xmlns:ns2="ffba7856-f6f5-439d-8bb5-cb2ded15e8a4" xmlns:ns3="80b3f951-cdbe-42cc-8b53-33911c4912ea" targetNamespace="http://schemas.microsoft.com/office/2006/metadata/properties" ma:root="true" ma:fieldsID="b24dffa844681aa9283b19b2c6d5644d" ns2:_="" ns3:_="">
    <xsd:import namespace="ffba7856-f6f5-439d-8bb5-cb2ded15e8a4"/>
    <xsd:import namespace="80b3f951-cdbe-42cc-8b53-33911c4912e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ba7856-f6f5-439d-8bb5-cb2ded15e8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dfad6273-badf-4cd5-a6ef-2b6e2340783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b3f951-cdbe-42cc-8b53-33911c4912ea" elementFormDefault="qualified">
    <xsd:import namespace="http://schemas.microsoft.com/office/2006/documentManagement/types"/>
    <xsd:import namespace="http://schemas.microsoft.com/office/infopath/2007/PartnerControls"/>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bf622e91-9979-42a9-ba0d-d9d892a14bb2}" ma:internalName="TaxCatchAll" ma:showField="CatchAllData" ma:web="80b3f951-cdbe-42cc-8b53-33911c4912e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7E321E-8332-4825-8AA3-5CB2D41FFBBF}">
  <ds:schemaRefs>
    <ds:schemaRef ds:uri="http://purl.org/dc/terms/"/>
    <ds:schemaRef ds:uri="http://schemas.openxmlformats.org/package/2006/metadata/core-properties"/>
    <ds:schemaRef ds:uri="http://purl.org/dc/elements/1.1/"/>
    <ds:schemaRef ds:uri="http://schemas.microsoft.com/office/2006/metadata/properties"/>
    <ds:schemaRef ds:uri="http://purl.org/dc/dcmitype/"/>
    <ds:schemaRef ds:uri="http://schemas.microsoft.com/office/infopath/2007/PartnerControls"/>
    <ds:schemaRef ds:uri="http://schemas.microsoft.com/office/2006/documentManagement/types"/>
    <ds:schemaRef ds:uri="80b3f951-cdbe-42cc-8b53-33911c4912ea"/>
    <ds:schemaRef ds:uri="ffba7856-f6f5-439d-8bb5-cb2ded15e8a4"/>
    <ds:schemaRef ds:uri="http://www.w3.org/XML/1998/namespace"/>
  </ds:schemaRefs>
</ds:datastoreItem>
</file>

<file path=customXml/itemProps2.xml><?xml version="1.0" encoding="utf-8"?>
<ds:datastoreItem xmlns:ds="http://schemas.openxmlformats.org/officeDocument/2006/customXml" ds:itemID="{242AC85B-096D-4A78-A0F1-C74F58C2FE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ba7856-f6f5-439d-8bb5-cb2ded15e8a4"/>
    <ds:schemaRef ds:uri="80b3f951-cdbe-42cc-8b53-33911c4912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1B138C-1439-4418-BD6C-D9146DE3F8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1768</Words>
  <Application>Microsoft Office PowerPoint</Application>
  <PresentationFormat>Bildschirmpräsentation (16:9)</PresentationFormat>
  <Paragraphs>377</Paragraphs>
  <Slides>17</Slides>
  <Notes>15</Notes>
  <HiddenSlides>0</HiddenSlides>
  <MMClips>0</MMClips>
  <ScaleCrop>false</ScaleCrop>
  <HeadingPairs>
    <vt:vector size="6" baseType="variant">
      <vt:variant>
        <vt:lpstr>Verwendete Schriftarten</vt:lpstr>
      </vt:variant>
      <vt:variant>
        <vt:i4>5</vt:i4>
      </vt:variant>
      <vt:variant>
        <vt:lpstr>Design</vt:lpstr>
      </vt:variant>
      <vt:variant>
        <vt:i4>2</vt:i4>
      </vt:variant>
      <vt:variant>
        <vt:lpstr>Folientitel</vt:lpstr>
      </vt:variant>
      <vt:variant>
        <vt:i4>17</vt:i4>
      </vt:variant>
    </vt:vector>
  </HeadingPairs>
  <TitlesOfParts>
    <vt:vector size="24" baseType="lpstr">
      <vt:lpstr>MS PGothic</vt:lpstr>
      <vt:lpstr>Arial</vt:lpstr>
      <vt:lpstr>Calibri</vt:lpstr>
      <vt:lpstr>Segoe UI</vt:lpstr>
      <vt:lpstr>Wingdings</vt:lpstr>
      <vt:lpstr>Folienmaster</vt:lpstr>
      <vt:lpstr>BIHK Master_16x9</vt:lpstr>
      <vt:lpstr>PowerPoint-Präsentation</vt:lpstr>
      <vt:lpstr>Hebesatz-Monitor Hessen 2025</vt:lpstr>
      <vt:lpstr>Hebesatz-Monitor Hessen 2025</vt:lpstr>
      <vt:lpstr>Hebesatz-Monitor Hessen 2025</vt:lpstr>
      <vt:lpstr>Hebesatz-Monitor Hessen 2025</vt:lpstr>
      <vt:lpstr>Hebesatz-Monitor Hessen 2025</vt:lpstr>
      <vt:lpstr>Hebesatz-Monitor Hessen 2025</vt:lpstr>
      <vt:lpstr>Hebesatz-Monitor Hessen 2025</vt:lpstr>
      <vt:lpstr>Hebesatz-Monitor Hessen 2025</vt:lpstr>
      <vt:lpstr>Hebesatz-Monitor Hessen 2025</vt:lpstr>
      <vt:lpstr>Hebesatz-Monitor Hessen 2025</vt:lpstr>
      <vt:lpstr>Hebesatz-Monitor Hessen 2025</vt:lpstr>
      <vt:lpstr>Hebesatz-Monitor Hessen 2025</vt:lpstr>
      <vt:lpstr>Hebesatz-Monitor Hessen 2025</vt:lpstr>
      <vt:lpstr>Hebesatz-Monitor Hessen 2025</vt:lpstr>
      <vt:lpstr>Der Hessische Industrie- und Handelskammertag</vt:lpstr>
      <vt:lpstr>Hebesatz-Monitor Hessen 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Realsteuer-Monitor Hessen 2019</dc:title>
  <dc:creator>Lippmann</dc:creator>
  <cp:lastModifiedBy>Haller Stefanie</cp:lastModifiedBy>
  <cp:revision>788</cp:revision>
  <cp:lastPrinted>2022-09-23T11:25:07Z</cp:lastPrinted>
  <dcterms:created xsi:type="dcterms:W3CDTF">2019-01-09T13:14:48Z</dcterms:created>
  <dcterms:modified xsi:type="dcterms:W3CDTF">2025-09-29T08:23:30Z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0x010100FD89F6B411DAB74EB11C0E78C7B6F326</vt:lpwstr>
  </property>
  <property fmtid="{D5CDD505-2E9C-101B-9397-08002B2CF9AE}" pid="3" name="MediaServiceImageTags">
    <vt:lpwstr/>
  </property>
</Properties>
</file>