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331" r:id="rId5"/>
    <p:sldId id="330" r:id="rId6"/>
  </p:sldIdLst>
  <p:sldSz cx="18288000" cy="10287000"/>
  <p:notesSz cx="6858000" cy="9144000"/>
  <p:embeddedFontLst>
    <p:embeddedFont>
      <p:font typeface="Canva Sans" panose="020B0604020202020204" charset="0"/>
      <p:regular r:id="rId7"/>
    </p:embeddedFont>
    <p:embeddedFont>
      <p:font typeface="Canva Sans Bold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FA10B8-A7FF-4D04-93FE-6D901E549CBD}" v="11" dt="2025-09-19T11:58:36.835"/>
    <p1510:client id="{BF35873D-7F9E-4392-A23A-4E7C7A2267CC}" v="48" dt="2025-09-19T09:05:09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87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a Decker" userId="d1e632e0-109f-4774-98e2-687732cb450a" providerId="ADAL" clId="{DC234D61-9E1F-4C6F-8C84-213B11D22FD0}"/>
    <pc:docChg chg="custSel modSld modMainMaster">
      <pc:chgData name="Paula Decker" userId="d1e632e0-109f-4774-98e2-687732cb450a" providerId="ADAL" clId="{DC234D61-9E1F-4C6F-8C84-213B11D22FD0}" dt="2025-09-19T11:58:36.835" v="66" actId="164"/>
      <pc:docMkLst>
        <pc:docMk/>
      </pc:docMkLst>
      <pc:sldChg chg="addSp delSp modSp mod">
        <pc:chgData name="Paula Decker" userId="d1e632e0-109f-4774-98e2-687732cb450a" providerId="ADAL" clId="{DC234D61-9E1F-4C6F-8C84-213B11D22FD0}" dt="2025-09-19T11:58:24.091" v="65" actId="164"/>
        <pc:sldMkLst>
          <pc:docMk/>
          <pc:sldMk cId="3976993884" sldId="330"/>
        </pc:sldMkLst>
        <pc:spChg chg="mod">
          <ac:chgData name="Paula Decker" userId="d1e632e0-109f-4774-98e2-687732cb450a" providerId="ADAL" clId="{DC234D61-9E1F-4C6F-8C84-213B11D22FD0}" dt="2025-09-19T10:34:26.206" v="53" actId="20577"/>
          <ac:spMkLst>
            <pc:docMk/>
            <pc:sldMk cId="3976993884" sldId="330"/>
            <ac:spMk id="2" creationId="{B4A4A03C-2C37-A0F6-92A1-3D8EF26F9AEB}"/>
          </ac:spMkLst>
        </pc:spChg>
        <pc:spChg chg="mod">
          <ac:chgData name="Paula Decker" userId="d1e632e0-109f-4774-98e2-687732cb450a" providerId="ADAL" clId="{DC234D61-9E1F-4C6F-8C84-213B11D22FD0}" dt="2025-09-19T10:34:20.008" v="52" actId="113"/>
          <ac:spMkLst>
            <pc:docMk/>
            <pc:sldMk cId="3976993884" sldId="330"/>
            <ac:spMk id="3" creationId="{F8D91CE9-BFC9-D9B5-33A0-A294D3F2E542}"/>
          </ac:spMkLst>
        </pc:spChg>
        <pc:spChg chg="add mod">
          <ac:chgData name="Paula Decker" userId="d1e632e0-109f-4774-98e2-687732cb450a" providerId="ADAL" clId="{DC234D61-9E1F-4C6F-8C84-213B11D22FD0}" dt="2025-09-19T11:58:24.091" v="65" actId="164"/>
          <ac:spMkLst>
            <pc:docMk/>
            <pc:sldMk cId="3976993884" sldId="330"/>
            <ac:spMk id="4" creationId="{FCA5F618-C684-C3AD-EC87-FD948669B1D5}"/>
          </ac:spMkLst>
        </pc:spChg>
        <pc:spChg chg="mod">
          <ac:chgData name="Paula Decker" userId="d1e632e0-109f-4774-98e2-687732cb450a" providerId="ADAL" clId="{DC234D61-9E1F-4C6F-8C84-213B11D22FD0}" dt="2025-09-19T10:34:37.906" v="55" actId="20577"/>
          <ac:spMkLst>
            <pc:docMk/>
            <pc:sldMk cId="3976993884" sldId="330"/>
            <ac:spMk id="14" creationId="{A577C8FD-E52E-9310-D23C-8E8E4494976F}"/>
          </ac:spMkLst>
        </pc:spChg>
        <pc:spChg chg="del mod">
          <ac:chgData name="Paula Decker" userId="d1e632e0-109f-4774-98e2-687732cb450a" providerId="ADAL" clId="{DC234D61-9E1F-4C6F-8C84-213B11D22FD0}" dt="2025-09-19T10:34:02.501" v="38" actId="478"/>
          <ac:spMkLst>
            <pc:docMk/>
            <pc:sldMk cId="3976993884" sldId="330"/>
            <ac:spMk id="15" creationId="{82D30DCD-64A0-FF84-3BA0-D5F2B7E1A2FB}"/>
          </ac:spMkLst>
        </pc:spChg>
        <pc:grpChg chg="add mod">
          <ac:chgData name="Paula Decker" userId="d1e632e0-109f-4774-98e2-687732cb450a" providerId="ADAL" clId="{DC234D61-9E1F-4C6F-8C84-213B11D22FD0}" dt="2025-09-19T11:58:24.091" v="65" actId="164"/>
          <ac:grpSpMkLst>
            <pc:docMk/>
            <pc:sldMk cId="3976993884" sldId="330"/>
            <ac:grpSpMk id="15" creationId="{5CACA9FF-AA4A-8994-A42A-76F552251024}"/>
          </ac:grpSpMkLst>
        </pc:grpChg>
        <pc:grpChg chg="del">
          <ac:chgData name="Paula Decker" userId="d1e632e0-109f-4774-98e2-687732cb450a" providerId="ADAL" clId="{DC234D61-9E1F-4C6F-8C84-213B11D22FD0}" dt="2025-09-19T11:58:16.613" v="63" actId="478"/>
          <ac:grpSpMkLst>
            <pc:docMk/>
            <pc:sldMk cId="3976993884" sldId="330"/>
            <ac:grpSpMk id="28" creationId="{2FC7FF56-BC9A-F44F-BFA7-B7C73533C7DF}"/>
          </ac:grpSpMkLst>
        </pc:grpChg>
        <pc:picChg chg="add mod">
          <ac:chgData name="Paula Decker" userId="d1e632e0-109f-4774-98e2-687732cb450a" providerId="ADAL" clId="{DC234D61-9E1F-4C6F-8C84-213B11D22FD0}" dt="2025-09-19T11:58:24.091" v="65" actId="164"/>
          <ac:picMkLst>
            <pc:docMk/>
            <pc:sldMk cId="3976993884" sldId="330"/>
            <ac:picMk id="5" creationId="{264B2A47-09DD-208E-FB9A-553C28266336}"/>
          </ac:picMkLst>
        </pc:picChg>
        <pc:picChg chg="add mod">
          <ac:chgData name="Paula Decker" userId="d1e632e0-109f-4774-98e2-687732cb450a" providerId="ADAL" clId="{DC234D61-9E1F-4C6F-8C84-213B11D22FD0}" dt="2025-09-19T11:58:24.091" v="65" actId="164"/>
          <ac:picMkLst>
            <pc:docMk/>
            <pc:sldMk cId="3976993884" sldId="330"/>
            <ac:picMk id="6" creationId="{EEC60FA0-9A53-67A9-F001-D44EF3913040}"/>
          </ac:picMkLst>
        </pc:picChg>
        <pc:picChg chg="add mod">
          <ac:chgData name="Paula Decker" userId="d1e632e0-109f-4774-98e2-687732cb450a" providerId="ADAL" clId="{DC234D61-9E1F-4C6F-8C84-213B11D22FD0}" dt="2025-09-19T11:58:24.091" v="65" actId="164"/>
          <ac:picMkLst>
            <pc:docMk/>
            <pc:sldMk cId="3976993884" sldId="330"/>
            <ac:picMk id="7" creationId="{C73E0B85-4A04-C4D7-62AB-6C913EC3C4CE}"/>
          </ac:picMkLst>
        </pc:picChg>
        <pc:picChg chg="add mod">
          <ac:chgData name="Paula Decker" userId="d1e632e0-109f-4774-98e2-687732cb450a" providerId="ADAL" clId="{DC234D61-9E1F-4C6F-8C84-213B11D22FD0}" dt="2025-09-19T11:58:24.091" v="65" actId="164"/>
          <ac:picMkLst>
            <pc:docMk/>
            <pc:sldMk cId="3976993884" sldId="330"/>
            <ac:picMk id="8" creationId="{6596EF7E-F69A-3FC1-3247-C7B993B13A9F}"/>
          </ac:picMkLst>
        </pc:picChg>
        <pc:picChg chg="add mod">
          <ac:chgData name="Paula Decker" userId="d1e632e0-109f-4774-98e2-687732cb450a" providerId="ADAL" clId="{DC234D61-9E1F-4C6F-8C84-213B11D22FD0}" dt="2025-09-19T11:58:24.091" v="65" actId="164"/>
          <ac:picMkLst>
            <pc:docMk/>
            <pc:sldMk cId="3976993884" sldId="330"/>
            <ac:picMk id="9" creationId="{54678367-6301-75FE-FF28-17BD0C658E81}"/>
          </ac:picMkLst>
        </pc:picChg>
        <pc:picChg chg="add mod">
          <ac:chgData name="Paula Decker" userId="d1e632e0-109f-4774-98e2-687732cb450a" providerId="ADAL" clId="{DC234D61-9E1F-4C6F-8C84-213B11D22FD0}" dt="2025-09-19T11:58:24.091" v="65" actId="164"/>
          <ac:picMkLst>
            <pc:docMk/>
            <pc:sldMk cId="3976993884" sldId="330"/>
            <ac:picMk id="10" creationId="{20B607D3-8F7B-97A0-004E-FAFB6D088668}"/>
          </ac:picMkLst>
        </pc:picChg>
      </pc:sldChg>
      <pc:sldChg chg="addSp delSp modSp mod">
        <pc:chgData name="Paula Decker" userId="d1e632e0-109f-4774-98e2-687732cb450a" providerId="ADAL" clId="{DC234D61-9E1F-4C6F-8C84-213B11D22FD0}" dt="2025-09-19T11:58:36.835" v="66" actId="164"/>
        <pc:sldMkLst>
          <pc:docMk/>
          <pc:sldMk cId="3560296163" sldId="331"/>
        </pc:sldMkLst>
        <pc:spChg chg="add mod">
          <ac:chgData name="Paula Decker" userId="d1e632e0-109f-4774-98e2-687732cb450a" providerId="ADAL" clId="{DC234D61-9E1F-4C6F-8C84-213B11D22FD0}" dt="2025-09-19T11:58:11.847" v="62"/>
          <ac:spMkLst>
            <pc:docMk/>
            <pc:sldMk cId="3560296163" sldId="331"/>
            <ac:spMk id="6" creationId="{EFF98E15-4B1C-87AA-FE25-C386DEDBD472}"/>
          </ac:spMkLst>
        </pc:spChg>
        <pc:spChg chg="mod">
          <ac:chgData name="Paula Decker" userId="d1e632e0-109f-4774-98e2-687732cb450a" providerId="ADAL" clId="{DC234D61-9E1F-4C6F-8C84-213B11D22FD0}" dt="2025-09-19T10:32:18.477" v="22" actId="1076"/>
          <ac:spMkLst>
            <pc:docMk/>
            <pc:sldMk cId="3560296163" sldId="331"/>
            <ac:spMk id="23" creationId="{C605A00E-255A-C3FC-1BC2-390F0F903D7B}"/>
          </ac:spMkLst>
        </pc:spChg>
        <pc:spChg chg="mod">
          <ac:chgData name="Paula Decker" userId="d1e632e0-109f-4774-98e2-687732cb450a" providerId="ADAL" clId="{DC234D61-9E1F-4C6F-8C84-213B11D22FD0}" dt="2025-09-19T10:32:13.229" v="21" actId="20577"/>
          <ac:spMkLst>
            <pc:docMk/>
            <pc:sldMk cId="3560296163" sldId="331"/>
            <ac:spMk id="32" creationId="{C3157C42-7610-C9A7-C30D-798DA11D7700}"/>
          </ac:spMkLst>
        </pc:spChg>
        <pc:grpChg chg="del">
          <ac:chgData name="Paula Decker" userId="d1e632e0-109f-4774-98e2-687732cb450a" providerId="ADAL" clId="{DC234D61-9E1F-4C6F-8C84-213B11D22FD0}" dt="2025-09-19T11:58:09.632" v="61" actId="478"/>
          <ac:grpSpMkLst>
            <pc:docMk/>
            <pc:sldMk cId="3560296163" sldId="331"/>
            <ac:grpSpMk id="2" creationId="{9B273CFE-6259-BFDE-801E-98B4350416B2}"/>
          </ac:grpSpMkLst>
        </pc:grpChg>
        <pc:grpChg chg="add mod">
          <ac:chgData name="Paula Decker" userId="d1e632e0-109f-4774-98e2-687732cb450a" providerId="ADAL" clId="{DC234D61-9E1F-4C6F-8C84-213B11D22FD0}" dt="2025-09-19T11:58:36.835" v="66" actId="164"/>
          <ac:grpSpMkLst>
            <pc:docMk/>
            <pc:sldMk cId="3560296163" sldId="331"/>
            <ac:grpSpMk id="28" creationId="{F8F93287-7F0D-B99A-DA26-F39EC53D9538}"/>
          </ac:grpSpMkLst>
        </pc:grpChg>
        <pc:picChg chg="add mod">
          <ac:chgData name="Paula Decker" userId="d1e632e0-109f-4774-98e2-687732cb450a" providerId="ADAL" clId="{DC234D61-9E1F-4C6F-8C84-213B11D22FD0}" dt="2025-09-19T11:58:36.835" v="66" actId="164"/>
          <ac:picMkLst>
            <pc:docMk/>
            <pc:sldMk cId="3560296163" sldId="331"/>
            <ac:picMk id="7" creationId="{53BA0277-6EC7-0BDD-727A-EC56B8C74013}"/>
          </ac:picMkLst>
        </pc:picChg>
        <pc:picChg chg="add mod">
          <ac:chgData name="Paula Decker" userId="d1e632e0-109f-4774-98e2-687732cb450a" providerId="ADAL" clId="{DC234D61-9E1F-4C6F-8C84-213B11D22FD0}" dt="2025-09-19T11:58:36.835" v="66" actId="164"/>
          <ac:picMkLst>
            <pc:docMk/>
            <pc:sldMk cId="3560296163" sldId="331"/>
            <ac:picMk id="8" creationId="{185B6394-09D0-F202-B87C-DC5D809ED9F6}"/>
          </ac:picMkLst>
        </pc:picChg>
        <pc:picChg chg="add mod">
          <ac:chgData name="Paula Decker" userId="d1e632e0-109f-4774-98e2-687732cb450a" providerId="ADAL" clId="{DC234D61-9E1F-4C6F-8C84-213B11D22FD0}" dt="2025-09-19T11:58:36.835" v="66" actId="164"/>
          <ac:picMkLst>
            <pc:docMk/>
            <pc:sldMk cId="3560296163" sldId="331"/>
            <ac:picMk id="10" creationId="{10FBBB79-6E36-1477-524C-5AFDF57BE9E2}"/>
          </ac:picMkLst>
        </pc:picChg>
        <pc:picChg chg="add mod">
          <ac:chgData name="Paula Decker" userId="d1e632e0-109f-4774-98e2-687732cb450a" providerId="ADAL" clId="{DC234D61-9E1F-4C6F-8C84-213B11D22FD0}" dt="2025-09-19T11:58:36.835" v="66" actId="164"/>
          <ac:picMkLst>
            <pc:docMk/>
            <pc:sldMk cId="3560296163" sldId="331"/>
            <ac:picMk id="15" creationId="{F1493160-56A3-5516-023D-E076F6A15C19}"/>
          </ac:picMkLst>
        </pc:picChg>
        <pc:picChg chg="add mod">
          <ac:chgData name="Paula Decker" userId="d1e632e0-109f-4774-98e2-687732cb450a" providerId="ADAL" clId="{DC234D61-9E1F-4C6F-8C84-213B11D22FD0}" dt="2025-09-19T11:58:36.835" v="66" actId="164"/>
          <ac:picMkLst>
            <pc:docMk/>
            <pc:sldMk cId="3560296163" sldId="331"/>
            <ac:picMk id="16" creationId="{E80E5299-9DB0-74F2-4264-A807E0BF5288}"/>
          </ac:picMkLst>
        </pc:picChg>
        <pc:picChg chg="add mod">
          <ac:chgData name="Paula Decker" userId="d1e632e0-109f-4774-98e2-687732cb450a" providerId="ADAL" clId="{DC234D61-9E1F-4C6F-8C84-213B11D22FD0}" dt="2025-09-19T11:58:36.835" v="66" actId="164"/>
          <ac:picMkLst>
            <pc:docMk/>
            <pc:sldMk cId="3560296163" sldId="331"/>
            <ac:picMk id="17" creationId="{B615494D-9ABB-9BB5-1823-C2E620961F66}"/>
          </ac:picMkLst>
        </pc:picChg>
        <pc:picChg chg="mod">
          <ac:chgData name="Paula Decker" userId="d1e632e0-109f-4774-98e2-687732cb450a" providerId="ADAL" clId="{DC234D61-9E1F-4C6F-8C84-213B11D22FD0}" dt="2025-09-19T10:31:52.485" v="3" actId="1076"/>
          <ac:picMkLst>
            <pc:docMk/>
            <pc:sldMk cId="3560296163" sldId="331"/>
            <ac:picMk id="24" creationId="{A1ECDC12-4379-B66C-C4A1-290CE3ABCA10}"/>
          </ac:picMkLst>
        </pc:picChg>
      </pc:sldChg>
      <pc:sldMasterChg chg="addSp delSp modSp mod">
        <pc:chgData name="Paula Decker" userId="d1e632e0-109f-4774-98e2-687732cb450a" providerId="ADAL" clId="{DC234D61-9E1F-4C6F-8C84-213B11D22FD0}" dt="2025-09-19T11:57:57.517" v="60" actId="1076"/>
        <pc:sldMasterMkLst>
          <pc:docMk/>
          <pc:sldMasterMk cId="0" sldId="2147483648"/>
        </pc:sldMasterMkLst>
        <pc:picChg chg="add mod">
          <ac:chgData name="Paula Decker" userId="d1e632e0-109f-4774-98e2-687732cb450a" providerId="ADAL" clId="{DC234D61-9E1F-4C6F-8C84-213B11D22FD0}" dt="2025-09-19T11:57:57.517" v="60" actId="1076"/>
          <ac:picMkLst>
            <pc:docMk/>
            <pc:sldMasterMk cId="0" sldId="2147483648"/>
            <ac:picMk id="4" creationId="{AD6C3E49-611E-50C8-3844-9C60CE2E0041}"/>
          </ac:picMkLst>
        </pc:picChg>
        <pc:picChg chg="del">
          <ac:chgData name="Paula Decker" userId="d1e632e0-109f-4774-98e2-687732cb450a" providerId="ADAL" clId="{DC234D61-9E1F-4C6F-8C84-213B11D22FD0}" dt="2025-09-19T11:57:48.026" v="56" actId="478"/>
          <ac:picMkLst>
            <pc:docMk/>
            <pc:sldMasterMk cId="0" sldId="2147483648"/>
            <ac:picMk id="11" creationId="{18FAFAE3-B639-44C1-2212-7703D3B5021F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White 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0233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F48CB7E1-4C8D-E3CE-F44E-0AE210504F6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0" y="1"/>
            <a:ext cx="18288000" cy="1539041"/>
          </a:xfrm>
          <a:prstGeom prst="rect">
            <a:avLst/>
          </a:prstGeom>
        </p:spPr>
      </p:pic>
      <p:pic>
        <p:nvPicPr>
          <p:cNvPr id="9" name="Picture 4" descr="logoleiste-medica">
            <a:extLst>
              <a:ext uri="{FF2B5EF4-FFF2-40B4-BE49-F238E27FC236}">
                <a16:creationId xmlns:a16="http://schemas.microsoft.com/office/drawing/2014/main" id="{6373D623-746A-9230-1678-BA50F2ED0B3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0" t="8572" r="39859" b="11429"/>
          <a:stretch>
            <a:fillRect/>
          </a:stretch>
        </p:blipFill>
        <p:spPr bwMode="auto">
          <a:xfrm>
            <a:off x="3001088" y="133204"/>
            <a:ext cx="2256712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 descr="Ein Bild, das Text, Schrift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EDF1CC8E-ECA2-55FD-3DAE-3E90A170764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812" y="308053"/>
            <a:ext cx="1905000" cy="588698"/>
          </a:xfrm>
          <a:prstGeom prst="rect">
            <a:avLst/>
          </a:prstGeom>
        </p:spPr>
      </p:pic>
      <p:pic>
        <p:nvPicPr>
          <p:cNvPr id="12" name="Picture 4" descr="logoleiste-medica">
            <a:extLst>
              <a:ext uri="{FF2B5EF4-FFF2-40B4-BE49-F238E27FC236}">
                <a16:creationId xmlns:a16="http://schemas.microsoft.com/office/drawing/2014/main" id="{70F89DE4-69B6-5859-53C9-9BD9B2096FE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32" t="8572" r="21982" b="11429"/>
          <a:stretch>
            <a:fillRect/>
          </a:stretch>
        </p:blipFill>
        <p:spPr bwMode="auto">
          <a:xfrm>
            <a:off x="9492503" y="69002"/>
            <a:ext cx="1676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logoleiste-medica">
            <a:extLst>
              <a:ext uri="{FF2B5EF4-FFF2-40B4-BE49-F238E27FC236}">
                <a16:creationId xmlns:a16="http://schemas.microsoft.com/office/drawing/2014/main" id="{1E328C67-78D5-4DA3-7008-D2FC3CC0595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15" t="8572" r="2596" b="11429"/>
          <a:stretch>
            <a:fillRect/>
          </a:stretch>
        </p:blipFill>
        <p:spPr bwMode="auto">
          <a:xfrm>
            <a:off x="5257800" y="126517"/>
            <a:ext cx="1817594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D6C3E49-611E-50C8-3844-9C60CE2E004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797" y="335267"/>
            <a:ext cx="2028215" cy="58869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7.png"/><Relationship Id="rId7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hello@kanda.dk" TargetMode="External"/><Relationship Id="rId11" Type="http://schemas.openxmlformats.org/officeDocument/2006/relationships/image" Target="../media/image5.jpg"/><Relationship Id="rId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hyperlink" Target="mailto:info@predixxion.com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D14EA-E9AD-FC52-5FCA-FE4118DF8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5">
            <a:extLst>
              <a:ext uri="{FF2B5EF4-FFF2-40B4-BE49-F238E27FC236}">
                <a16:creationId xmlns:a16="http://schemas.microsoft.com/office/drawing/2014/main" id="{38AAD9A4-A486-CDAC-00B9-88C4303BE410}"/>
              </a:ext>
            </a:extLst>
          </p:cNvPr>
          <p:cNvGrpSpPr/>
          <p:nvPr/>
        </p:nvGrpSpPr>
        <p:grpSpPr>
          <a:xfrm>
            <a:off x="-15982" y="898992"/>
            <a:ext cx="12686238" cy="9146890"/>
            <a:chOff x="0" y="0"/>
            <a:chExt cx="3403964" cy="2238452"/>
          </a:xfrm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8D65835C-2AE9-4786-EEFD-931550F2BEF5}"/>
                </a:ext>
              </a:extLst>
            </p:cNvPr>
            <p:cNvSpPr/>
            <p:nvPr/>
          </p:nvSpPr>
          <p:spPr>
            <a:xfrm>
              <a:off x="0" y="0"/>
              <a:ext cx="3403964" cy="2238452"/>
            </a:xfrm>
            <a:custGeom>
              <a:avLst/>
              <a:gdLst/>
              <a:ahLst/>
              <a:cxnLst/>
              <a:rect l="l" t="t" r="r" b="b"/>
              <a:pathLst>
                <a:path w="3403964" h="2238452">
                  <a:moveTo>
                    <a:pt x="30550" y="0"/>
                  </a:moveTo>
                  <a:lnTo>
                    <a:pt x="3373415" y="0"/>
                  </a:lnTo>
                  <a:cubicBezTo>
                    <a:pt x="3381517" y="0"/>
                    <a:pt x="3389287" y="3219"/>
                    <a:pt x="3395016" y="8948"/>
                  </a:cubicBezTo>
                  <a:cubicBezTo>
                    <a:pt x="3400746" y="14677"/>
                    <a:pt x="3403964" y="22447"/>
                    <a:pt x="3403964" y="30550"/>
                  </a:cubicBezTo>
                  <a:lnTo>
                    <a:pt x="3403964" y="2207902"/>
                  </a:lnTo>
                  <a:cubicBezTo>
                    <a:pt x="3403964" y="2216005"/>
                    <a:pt x="3400746" y="2223775"/>
                    <a:pt x="3395016" y="2229504"/>
                  </a:cubicBezTo>
                  <a:cubicBezTo>
                    <a:pt x="3389287" y="2235234"/>
                    <a:pt x="3381517" y="2238452"/>
                    <a:pt x="3373415" y="2238452"/>
                  </a:cubicBezTo>
                  <a:lnTo>
                    <a:pt x="30550" y="2238452"/>
                  </a:lnTo>
                  <a:cubicBezTo>
                    <a:pt x="22447" y="2238452"/>
                    <a:pt x="14677" y="2235234"/>
                    <a:pt x="8948" y="2229504"/>
                  </a:cubicBezTo>
                  <a:cubicBezTo>
                    <a:pt x="3219" y="2223775"/>
                    <a:pt x="0" y="2216005"/>
                    <a:pt x="0" y="2207902"/>
                  </a:cubicBezTo>
                  <a:lnTo>
                    <a:pt x="0" y="30550"/>
                  </a:lnTo>
                  <a:cubicBezTo>
                    <a:pt x="0" y="22447"/>
                    <a:pt x="3219" y="14677"/>
                    <a:pt x="8948" y="8948"/>
                  </a:cubicBezTo>
                  <a:cubicBezTo>
                    <a:pt x="14677" y="3219"/>
                    <a:pt x="22447" y="0"/>
                    <a:pt x="30550" y="0"/>
                  </a:cubicBezTo>
                  <a:close/>
                </a:path>
              </a:pathLst>
            </a:custGeom>
            <a:solidFill>
              <a:srgbClr val="A0CA76">
                <a:alpha val="46667"/>
              </a:srgbClr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TextBox 7">
              <a:extLst>
                <a:ext uri="{FF2B5EF4-FFF2-40B4-BE49-F238E27FC236}">
                  <a16:creationId xmlns:a16="http://schemas.microsoft.com/office/drawing/2014/main" id="{769BC4CC-0569-8336-A38C-EC7097B4FFAD}"/>
                </a:ext>
              </a:extLst>
            </p:cNvPr>
            <p:cNvSpPr txBox="1"/>
            <p:nvPr/>
          </p:nvSpPr>
          <p:spPr>
            <a:xfrm>
              <a:off x="0" y="-85725"/>
              <a:ext cx="3403964" cy="2324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9"/>
                </a:lnSpc>
              </a:pPr>
              <a:endParaRPr/>
            </a:p>
          </p:txBody>
        </p:sp>
      </p:grpSp>
      <p:sp>
        <p:nvSpPr>
          <p:cNvPr id="20" name="Freeform 13">
            <a:extLst>
              <a:ext uri="{FF2B5EF4-FFF2-40B4-BE49-F238E27FC236}">
                <a16:creationId xmlns:a16="http://schemas.microsoft.com/office/drawing/2014/main" id="{0DB17073-1F1D-AA4B-B84D-7E5E04E2110E}"/>
              </a:ext>
            </a:extLst>
          </p:cNvPr>
          <p:cNvSpPr/>
          <p:nvPr/>
        </p:nvSpPr>
        <p:spPr>
          <a:xfrm>
            <a:off x="-26963" y="7921626"/>
            <a:ext cx="12686238" cy="1821816"/>
          </a:xfrm>
          <a:custGeom>
            <a:avLst/>
            <a:gdLst/>
            <a:ahLst/>
            <a:cxnLst/>
            <a:rect l="l" t="t" r="r" b="b"/>
            <a:pathLst>
              <a:path w="12806451" h="1930227">
                <a:moveTo>
                  <a:pt x="0" y="0"/>
                </a:moveTo>
                <a:lnTo>
                  <a:pt x="12806451" y="0"/>
                </a:lnTo>
                <a:lnTo>
                  <a:pt x="12806451" y="1930227"/>
                </a:lnTo>
                <a:lnTo>
                  <a:pt x="0" y="19302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D156B522-E5D0-CB92-09C9-9E6CDA60090D}"/>
              </a:ext>
            </a:extLst>
          </p:cNvPr>
          <p:cNvSpPr txBox="1"/>
          <p:nvPr/>
        </p:nvSpPr>
        <p:spPr>
          <a:xfrm>
            <a:off x="341878" y="1924051"/>
            <a:ext cx="11662553" cy="23174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92"/>
              </a:lnSpc>
            </a:pPr>
            <a:r>
              <a:rPr lang="en-US" sz="2600" spc="-16" dirty="0">
                <a:solidFill>
                  <a:srgbClr val="294D4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Building digital simulators for complex industries and replacing outdated learning facilities and classrooms with digital training solutions. </a:t>
            </a:r>
          </a:p>
          <a:p>
            <a:pPr algn="l">
              <a:lnSpc>
                <a:spcPts val="915"/>
              </a:lnSpc>
            </a:pPr>
            <a:endParaRPr lang="en-US" sz="2600" spc="-16" dirty="0">
              <a:solidFill>
                <a:srgbClr val="294D4A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>
              <a:lnSpc>
                <a:spcPts val="4392"/>
              </a:lnSpc>
            </a:pPr>
            <a:r>
              <a:rPr lang="en-US" sz="2600" spc="-16" dirty="0">
                <a:solidFill>
                  <a:srgbClr val="294D4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Easily accessible, highly affordable, and provided by a simple subscription model.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F34047-216C-E402-053E-898633915DFA}"/>
              </a:ext>
            </a:extLst>
          </p:cNvPr>
          <p:cNvSpPr txBox="1"/>
          <p:nvPr/>
        </p:nvSpPr>
        <p:spPr>
          <a:xfrm>
            <a:off x="404420" y="4609800"/>
            <a:ext cx="11845433" cy="32598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600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Kanda's Collaborative VR Training Platform:</a:t>
            </a:r>
          </a:p>
          <a:p>
            <a:pPr algn="l">
              <a:lnSpc>
                <a:spcPts val="700"/>
              </a:lnSpc>
            </a:pPr>
            <a:endParaRPr lang="en-US" sz="2600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518160" lvl="1" indent="-259080" algn="l">
              <a:lnSpc>
                <a:spcPct val="150000"/>
              </a:lnSpc>
              <a:buFont typeface="Arial"/>
              <a:buChar char="•"/>
            </a:pPr>
            <a:r>
              <a:rPr lang="en-US" sz="2600" spc="-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Certified Training for Complex Procedures</a:t>
            </a:r>
          </a:p>
          <a:p>
            <a:pPr marL="518160" lvl="1" indent="-259080" algn="l">
              <a:lnSpc>
                <a:spcPct val="150000"/>
              </a:lnSpc>
              <a:buFont typeface="Arial"/>
              <a:buChar char="•"/>
            </a:pPr>
            <a:r>
              <a:rPr lang="en-US" sz="2600" spc="-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Focus on Heavy Industry, Maritime, Renewable Energy, and </a:t>
            </a:r>
            <a:br>
              <a:rPr lang="en-US" sz="2600" spc="-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</a:br>
            <a:r>
              <a:rPr lang="en-US" sz="2600" spc="-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Healthcare Sectors</a:t>
            </a:r>
          </a:p>
          <a:p>
            <a:pPr marL="518160" lvl="1" indent="-259080" algn="l">
              <a:lnSpc>
                <a:spcPct val="150000"/>
              </a:lnSpc>
              <a:buFont typeface="Arial"/>
              <a:buChar char="•"/>
            </a:pPr>
            <a:r>
              <a:rPr lang="en-US" sz="2600" spc="-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Innovative Learning Experience</a:t>
            </a:r>
          </a:p>
          <a:p>
            <a:pPr algn="ctr">
              <a:lnSpc>
                <a:spcPts val="2560"/>
              </a:lnSpc>
            </a:pPr>
            <a:endParaRPr lang="en-US" sz="2400" spc="-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C605A00E-255A-C3FC-1BC2-390F0F903D7B}"/>
              </a:ext>
            </a:extLst>
          </p:cNvPr>
          <p:cNvSpPr/>
          <p:nvPr/>
        </p:nvSpPr>
        <p:spPr>
          <a:xfrm>
            <a:off x="14398286" y="6419462"/>
            <a:ext cx="2409609" cy="1525389"/>
          </a:xfrm>
          <a:custGeom>
            <a:avLst/>
            <a:gdLst/>
            <a:ahLst/>
            <a:cxnLst/>
            <a:rect l="l" t="t" r="r" b="b"/>
            <a:pathLst>
              <a:path w="2066709" h="1383957">
                <a:moveTo>
                  <a:pt x="0" y="0"/>
                </a:moveTo>
                <a:lnTo>
                  <a:pt x="2066709" y="0"/>
                </a:lnTo>
                <a:lnTo>
                  <a:pt x="2066709" y="1383957"/>
                </a:lnTo>
                <a:lnTo>
                  <a:pt x="0" y="13839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pic>
        <p:nvPicPr>
          <p:cNvPr id="24" name="Grafik 23" descr="Ein Bild, das Muster, Quadrat, Symmetrie, Pixel enthält.&#10;&#10;Automatisch generierte Beschreibung">
            <a:extLst>
              <a:ext uri="{FF2B5EF4-FFF2-40B4-BE49-F238E27FC236}">
                <a16:creationId xmlns:a16="http://schemas.microsoft.com/office/drawing/2014/main" id="{A1ECDC12-4379-B66C-C4A1-290CE3ABCA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3326" y="1313971"/>
            <a:ext cx="2664569" cy="2664569"/>
          </a:xfrm>
          <a:prstGeom prst="rect">
            <a:avLst/>
          </a:prstGeom>
        </p:spPr>
      </p:pic>
      <p:grpSp>
        <p:nvGrpSpPr>
          <p:cNvPr id="25" name="Group 10">
            <a:extLst>
              <a:ext uri="{FF2B5EF4-FFF2-40B4-BE49-F238E27FC236}">
                <a16:creationId xmlns:a16="http://schemas.microsoft.com/office/drawing/2014/main" id="{884F613A-FE43-6D90-9BF3-BEE688DAE11F}"/>
              </a:ext>
            </a:extLst>
          </p:cNvPr>
          <p:cNvGrpSpPr/>
          <p:nvPr/>
        </p:nvGrpSpPr>
        <p:grpSpPr>
          <a:xfrm>
            <a:off x="13260287" y="8515291"/>
            <a:ext cx="5332513" cy="1530591"/>
            <a:chOff x="0" y="0"/>
            <a:chExt cx="2876012" cy="466340"/>
          </a:xfrm>
        </p:grpSpPr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1A96DA9E-F297-F6FD-5ACC-4BAE4D2E653E}"/>
                </a:ext>
              </a:extLst>
            </p:cNvPr>
            <p:cNvSpPr/>
            <p:nvPr/>
          </p:nvSpPr>
          <p:spPr>
            <a:xfrm>
              <a:off x="0" y="0"/>
              <a:ext cx="2876012" cy="466340"/>
            </a:xfrm>
            <a:custGeom>
              <a:avLst/>
              <a:gdLst/>
              <a:ahLst/>
              <a:cxnLst/>
              <a:rect l="l" t="t" r="r" b="b"/>
              <a:pathLst>
                <a:path w="2876012" h="466340">
                  <a:moveTo>
                    <a:pt x="2672812" y="0"/>
                  </a:moveTo>
                  <a:cubicBezTo>
                    <a:pt x="2785036" y="0"/>
                    <a:pt x="2876012" y="104394"/>
                    <a:pt x="2876012" y="233170"/>
                  </a:cubicBezTo>
                  <a:cubicBezTo>
                    <a:pt x="2876012" y="361946"/>
                    <a:pt x="2785036" y="466340"/>
                    <a:pt x="2672812" y="466340"/>
                  </a:cubicBezTo>
                  <a:lnTo>
                    <a:pt x="203200" y="466340"/>
                  </a:lnTo>
                  <a:cubicBezTo>
                    <a:pt x="90976" y="466340"/>
                    <a:pt x="0" y="361946"/>
                    <a:pt x="0" y="233170"/>
                  </a:cubicBezTo>
                  <a:cubicBezTo>
                    <a:pt x="0" y="10439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A0CA76">
                <a:alpha val="45882"/>
              </a:srgbClr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TextBox 12">
              <a:extLst>
                <a:ext uri="{FF2B5EF4-FFF2-40B4-BE49-F238E27FC236}">
                  <a16:creationId xmlns:a16="http://schemas.microsoft.com/office/drawing/2014/main" id="{11EB920F-7A32-B6F1-1BB5-810CD077804B}"/>
                </a:ext>
              </a:extLst>
            </p:cNvPr>
            <p:cNvSpPr txBox="1"/>
            <p:nvPr/>
          </p:nvSpPr>
          <p:spPr>
            <a:xfrm>
              <a:off x="0" y="-85725"/>
              <a:ext cx="2876012" cy="5520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9"/>
                </a:lnSpc>
              </a:pPr>
              <a:endParaRPr/>
            </a:p>
          </p:txBody>
        </p:sp>
      </p:grpSp>
      <p:sp>
        <p:nvSpPr>
          <p:cNvPr id="30" name="TextBox 17">
            <a:extLst>
              <a:ext uri="{FF2B5EF4-FFF2-40B4-BE49-F238E27FC236}">
                <a16:creationId xmlns:a16="http://schemas.microsoft.com/office/drawing/2014/main" id="{AE0463B0-115C-A5C6-A037-C34F937568CE}"/>
              </a:ext>
            </a:extLst>
          </p:cNvPr>
          <p:cNvSpPr txBox="1"/>
          <p:nvPr/>
        </p:nvSpPr>
        <p:spPr>
          <a:xfrm>
            <a:off x="13724931" y="8512672"/>
            <a:ext cx="5113651" cy="1177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5"/>
              </a:lnSpc>
            </a:pPr>
            <a:r>
              <a:rPr lang="en-US" sz="27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Kristian Andreasen</a:t>
            </a:r>
          </a:p>
          <a:p>
            <a:pPr algn="l">
              <a:lnSpc>
                <a:spcPts val="4815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CEO, Kanda</a:t>
            </a: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49980804-A85C-E3CE-218F-0C9B9BBD6161}"/>
              </a:ext>
            </a:extLst>
          </p:cNvPr>
          <p:cNvSpPr/>
          <p:nvPr/>
        </p:nvSpPr>
        <p:spPr>
          <a:xfrm>
            <a:off x="17128199" y="9172691"/>
            <a:ext cx="836155" cy="632970"/>
          </a:xfrm>
          <a:custGeom>
            <a:avLst/>
            <a:gdLst/>
            <a:ahLst/>
            <a:cxnLst/>
            <a:rect l="l" t="t" r="r" b="b"/>
            <a:pathLst>
              <a:path w="836155" h="632970">
                <a:moveTo>
                  <a:pt x="0" y="0"/>
                </a:moveTo>
                <a:lnTo>
                  <a:pt x="836156" y="0"/>
                </a:lnTo>
                <a:lnTo>
                  <a:pt x="836156" y="632970"/>
                </a:lnTo>
                <a:lnTo>
                  <a:pt x="0" y="6329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2" name="TextBox 20">
            <a:extLst>
              <a:ext uri="{FF2B5EF4-FFF2-40B4-BE49-F238E27FC236}">
                <a16:creationId xmlns:a16="http://schemas.microsoft.com/office/drawing/2014/main" id="{C3157C42-7610-C9A7-C30D-798DA11D7700}"/>
              </a:ext>
            </a:extLst>
          </p:cNvPr>
          <p:cNvSpPr txBox="1"/>
          <p:nvPr/>
        </p:nvSpPr>
        <p:spPr>
          <a:xfrm>
            <a:off x="13724931" y="4241480"/>
            <a:ext cx="4136657" cy="1827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20"/>
              </a:lnSpc>
            </a:pPr>
            <a:r>
              <a:rPr lang="en-US" sz="3000" u="sng" dirty="0">
                <a:solidFill>
                  <a:srgbClr val="0070C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www.kanda.dk </a:t>
            </a:r>
            <a:r>
              <a:rPr lang="en-US" sz="3000" u="sng" dirty="0">
                <a:solidFill>
                  <a:srgbClr val="0070C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6" tooltip="mailto:hello@kanda.d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Hello@kanda.dk</a:t>
            </a:r>
          </a:p>
          <a:p>
            <a:pPr algn="ctr">
              <a:lnSpc>
                <a:spcPts val="4920"/>
              </a:lnSpc>
            </a:pPr>
            <a:r>
              <a:rPr lang="en-US" sz="3000" u="sng" dirty="0">
                <a:solidFill>
                  <a:srgbClr val="0070C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6" tooltip="mailto:hello@kanda.d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0045 1234 56 789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6078EB0D-5BD8-3BFA-418D-F0D1DA82537C}"/>
              </a:ext>
            </a:extLst>
          </p:cNvPr>
          <p:cNvSpPr txBox="1"/>
          <p:nvPr/>
        </p:nvSpPr>
        <p:spPr>
          <a:xfrm>
            <a:off x="3042075" y="5008895"/>
            <a:ext cx="1090547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600" b="1" dirty="0" err="1">
                <a:solidFill>
                  <a:srgbClr val="FF0000"/>
                </a:solidFill>
              </a:rPr>
              <a:t>Example</a:t>
            </a:r>
            <a:endParaRPr lang="de-DE" sz="16600" b="1" dirty="0">
              <a:solidFill>
                <a:srgbClr val="FF0000"/>
              </a:solidFill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FF98E15-4B1C-87AA-FE25-C386DEDBD47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F8F93287-7F0D-B99A-DA26-F39EC53D9538}"/>
              </a:ext>
            </a:extLst>
          </p:cNvPr>
          <p:cNvGrpSpPr/>
          <p:nvPr/>
        </p:nvGrpSpPr>
        <p:grpSpPr>
          <a:xfrm>
            <a:off x="0" y="1"/>
            <a:ext cx="18288000" cy="1539041"/>
            <a:chOff x="0" y="1"/>
            <a:chExt cx="18288000" cy="1539041"/>
          </a:xfrm>
        </p:grpSpPr>
        <p:pic>
          <p:nvPicPr>
            <p:cNvPr id="7" name="Content Placeholder 7">
              <a:extLst>
                <a:ext uri="{FF2B5EF4-FFF2-40B4-BE49-F238E27FC236}">
                  <a16:creationId xmlns:a16="http://schemas.microsoft.com/office/drawing/2014/main" id="{53BA0277-6EC7-0BDD-727A-EC56B8C74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0" y="1"/>
              <a:ext cx="18288000" cy="1539041"/>
            </a:xfrm>
            <a:prstGeom prst="rect">
              <a:avLst/>
            </a:prstGeom>
          </p:spPr>
        </p:pic>
        <p:pic>
          <p:nvPicPr>
            <p:cNvPr id="8" name="Picture 4" descr="logoleiste-medica">
              <a:extLst>
                <a:ext uri="{FF2B5EF4-FFF2-40B4-BE49-F238E27FC236}">
                  <a16:creationId xmlns:a16="http://schemas.microsoft.com/office/drawing/2014/main" id="{185B6394-09D0-F202-B87C-DC5D809ED9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10" t="8572" r="39859" b="11429"/>
            <a:stretch>
              <a:fillRect/>
            </a:stretch>
          </p:blipFill>
          <p:spPr bwMode="auto">
            <a:xfrm>
              <a:off x="3001088" y="133204"/>
              <a:ext cx="2256712" cy="106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Grafik 9" descr="Ein Bild, das Text, Schrift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10FBBB79-6E36-1477-524C-5AFDF57BE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3812" y="308053"/>
              <a:ext cx="1905000" cy="588698"/>
            </a:xfrm>
            <a:prstGeom prst="rect">
              <a:avLst/>
            </a:prstGeom>
          </p:spPr>
        </p:pic>
        <p:pic>
          <p:nvPicPr>
            <p:cNvPr id="15" name="Picture 4" descr="logoleiste-medica">
              <a:extLst>
                <a:ext uri="{FF2B5EF4-FFF2-40B4-BE49-F238E27FC236}">
                  <a16:creationId xmlns:a16="http://schemas.microsoft.com/office/drawing/2014/main" id="{F1493160-56A3-5516-023D-E076F6A15C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32" t="8572" r="21982" b="11429"/>
            <a:stretch>
              <a:fillRect/>
            </a:stretch>
          </p:blipFill>
          <p:spPr bwMode="auto">
            <a:xfrm>
              <a:off x="9492503" y="69002"/>
              <a:ext cx="1676400" cy="106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logoleiste-medica">
              <a:extLst>
                <a:ext uri="{FF2B5EF4-FFF2-40B4-BE49-F238E27FC236}">
                  <a16:creationId xmlns:a16="http://schemas.microsoft.com/office/drawing/2014/main" id="{E80E5299-9DB0-74F2-4264-A807E0BF528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15" t="8572" r="2596" b="11429"/>
            <a:stretch>
              <a:fillRect/>
            </a:stretch>
          </p:blipFill>
          <p:spPr bwMode="auto">
            <a:xfrm>
              <a:off x="5257800" y="126517"/>
              <a:ext cx="1817594" cy="106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B615494D-9ABB-9BB5-1823-C2E620961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7797" y="335267"/>
              <a:ext cx="2028215" cy="588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0296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689BE-9677-7022-A490-48C64E0B3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A4A03C-2C37-A0F6-92A1-3D8EF26F9AE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04800" y="2933701"/>
            <a:ext cx="12262483" cy="7162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anva Sans Bold"/>
              </a:rPr>
              <a:t>TEXT + Image</a:t>
            </a:r>
            <a:endParaRPr lang="en-US" sz="2000" dirty="0">
              <a:solidFill>
                <a:srgbClr val="FF0000"/>
              </a:solidFill>
              <a:latin typeface="Canva Sans Bold"/>
              <a:hlinkClick r:id="rId2" tooltip="mailto:info@predixxion.com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GB" sz="2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8D91CE9-BFC9-D9B5-33A0-A294D3F2E5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" y="1950590"/>
            <a:ext cx="12262483" cy="708492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srgbClr val="FF0000"/>
                </a:solidFill>
              </a:rPr>
              <a:t>Title with the name of the company</a:t>
            </a:r>
            <a:endParaRPr lang="en-GB" sz="2400" dirty="0">
              <a:solidFill>
                <a:srgbClr val="FF0000"/>
              </a:solidFill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7B79DE97-B68C-C63D-DE24-5F9D87EB2BB0}"/>
              </a:ext>
            </a:extLst>
          </p:cNvPr>
          <p:cNvGrpSpPr/>
          <p:nvPr/>
        </p:nvGrpSpPr>
        <p:grpSpPr>
          <a:xfrm>
            <a:off x="13126803" y="8859323"/>
            <a:ext cx="5694597" cy="1265176"/>
            <a:chOff x="0" y="0"/>
            <a:chExt cx="2805633" cy="429476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88C99C92-4A21-C121-2456-20E08F0B7977}"/>
                </a:ext>
              </a:extLst>
            </p:cNvPr>
            <p:cNvSpPr/>
            <p:nvPr/>
          </p:nvSpPr>
          <p:spPr>
            <a:xfrm>
              <a:off x="0" y="0"/>
              <a:ext cx="2805633" cy="429476"/>
            </a:xfrm>
            <a:custGeom>
              <a:avLst/>
              <a:gdLst/>
              <a:ahLst/>
              <a:cxnLst/>
              <a:rect l="l" t="t" r="r" b="b"/>
              <a:pathLst>
                <a:path w="2805633" h="429476">
                  <a:moveTo>
                    <a:pt x="2602433" y="0"/>
                  </a:moveTo>
                  <a:cubicBezTo>
                    <a:pt x="2714657" y="0"/>
                    <a:pt x="2805633" y="96142"/>
                    <a:pt x="2805633" y="214738"/>
                  </a:cubicBezTo>
                  <a:cubicBezTo>
                    <a:pt x="2805633" y="333335"/>
                    <a:pt x="2714657" y="429476"/>
                    <a:pt x="2602433" y="429476"/>
                  </a:cubicBezTo>
                  <a:lnTo>
                    <a:pt x="203200" y="429476"/>
                  </a:lnTo>
                  <a:cubicBezTo>
                    <a:pt x="90976" y="429476"/>
                    <a:pt x="0" y="333335"/>
                    <a:pt x="0" y="214738"/>
                  </a:cubicBezTo>
                  <a:cubicBezTo>
                    <a:pt x="0" y="9614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558EA7">
                <a:alpha val="45882"/>
              </a:srgbClr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A90ED4C5-819B-5500-43A5-537580BE197E}"/>
                </a:ext>
              </a:extLst>
            </p:cNvPr>
            <p:cNvSpPr txBox="1"/>
            <p:nvPr/>
          </p:nvSpPr>
          <p:spPr>
            <a:xfrm>
              <a:off x="0" y="-85725"/>
              <a:ext cx="2805633" cy="5152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9"/>
                </a:lnSpc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A577C8FD-E52E-9310-D23C-8E8E4494976F}"/>
              </a:ext>
            </a:extLst>
          </p:cNvPr>
          <p:cNvSpPr txBox="1"/>
          <p:nvPr/>
        </p:nvSpPr>
        <p:spPr>
          <a:xfrm>
            <a:off x="13736073" y="7101825"/>
            <a:ext cx="3916537" cy="1504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80"/>
              </a:lnSpc>
            </a:pPr>
            <a:r>
              <a:rPr lang="en-US" sz="2600" b="1" dirty="0">
                <a:solidFill>
                  <a:srgbClr val="FF0000"/>
                </a:solidFill>
                <a:latin typeface="Canva Sans Bold"/>
              </a:rPr>
              <a:t>Website</a:t>
            </a:r>
          </a:p>
          <a:p>
            <a:pPr>
              <a:lnSpc>
                <a:spcPts val="3980"/>
              </a:lnSpc>
            </a:pPr>
            <a:r>
              <a:rPr lang="de-DE" sz="2800" b="1" dirty="0">
                <a:solidFill>
                  <a:srgbClr val="FF0000"/>
                </a:solidFill>
              </a:rPr>
              <a:t>Email </a:t>
            </a:r>
            <a:r>
              <a:rPr lang="de-DE" sz="2800" b="1" dirty="0" err="1">
                <a:solidFill>
                  <a:srgbClr val="FF0000"/>
                </a:solidFill>
              </a:rPr>
              <a:t>address</a:t>
            </a:r>
            <a:r>
              <a:rPr lang="de-DE" sz="2800" b="1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ts val="3980"/>
              </a:lnSpc>
            </a:pPr>
            <a:r>
              <a:rPr lang="de-DE" sz="2800" b="1" dirty="0">
                <a:solidFill>
                  <a:srgbClr val="FF0000"/>
                </a:solidFill>
              </a:rPr>
              <a:t>Phone </a:t>
            </a:r>
            <a:r>
              <a:rPr lang="de-DE" sz="2800" b="1" dirty="0" err="1">
                <a:solidFill>
                  <a:srgbClr val="FF0000"/>
                </a:solidFill>
              </a:rPr>
              <a:t>number</a:t>
            </a:r>
            <a:endParaRPr lang="en-US" sz="2600" b="1" dirty="0">
              <a:solidFill>
                <a:srgbClr val="FF0000"/>
              </a:solidFill>
              <a:latin typeface="Canva Sans Bold"/>
              <a:hlinkClick r:id="rId2" tooltip="mailto:info@predixxion.com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4503B082-16C8-78CB-CBB1-4149A008DD66}"/>
              </a:ext>
            </a:extLst>
          </p:cNvPr>
          <p:cNvSpPr txBox="1"/>
          <p:nvPr/>
        </p:nvSpPr>
        <p:spPr>
          <a:xfrm>
            <a:off x="13736073" y="9039437"/>
            <a:ext cx="4359662" cy="900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sz="2400" dirty="0">
                <a:solidFill>
                  <a:srgbClr val="FF0000"/>
                </a:solidFill>
                <a:latin typeface="Canva Sans Bold"/>
              </a:rPr>
              <a:t>Name</a:t>
            </a:r>
          </a:p>
          <a:p>
            <a:pPr algn="l">
              <a:lnSpc>
                <a:spcPts val="3583"/>
              </a:lnSpc>
            </a:pPr>
            <a:r>
              <a:rPr lang="en-US" sz="2400" dirty="0">
                <a:solidFill>
                  <a:srgbClr val="FF0000"/>
                </a:solidFill>
                <a:latin typeface="Canva Sans Bold"/>
              </a:rPr>
              <a:t>Position</a:t>
            </a:r>
            <a:endParaRPr lang="en-US" sz="2799" dirty="0">
              <a:solidFill>
                <a:srgbClr val="FF0000"/>
              </a:solidFill>
              <a:latin typeface="Canva Sans Bold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8C2BF1BB-02FC-083D-5144-90339DD0D107}"/>
              </a:ext>
            </a:extLst>
          </p:cNvPr>
          <p:cNvSpPr txBox="1"/>
          <p:nvPr/>
        </p:nvSpPr>
        <p:spPr>
          <a:xfrm>
            <a:off x="13283506" y="1825987"/>
            <a:ext cx="3099493" cy="1490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98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FF0000"/>
                </a:solidFill>
                <a:latin typeface="Canva Sans Bold"/>
              </a:rPr>
              <a:t>Logo</a:t>
            </a:r>
          </a:p>
          <a:p>
            <a:pPr marL="342900" indent="-342900">
              <a:lnSpc>
                <a:spcPts val="398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FF0000"/>
                </a:solidFill>
                <a:latin typeface="Canva Sans Bold"/>
              </a:rPr>
              <a:t>Image/</a:t>
            </a:r>
            <a:r>
              <a:rPr lang="fr-FR" sz="2400" dirty="0" err="1">
                <a:solidFill>
                  <a:srgbClr val="FF0000"/>
                </a:solidFill>
                <a:latin typeface="Canva Sans Bold"/>
              </a:rPr>
              <a:t>graphic</a:t>
            </a:r>
            <a:endParaRPr lang="fr-FR" sz="2400" dirty="0">
              <a:solidFill>
                <a:srgbClr val="FF0000"/>
              </a:solidFill>
              <a:latin typeface="Canva Sans Bold"/>
            </a:endParaRPr>
          </a:p>
          <a:p>
            <a:pPr marL="342900" indent="-342900">
              <a:lnSpc>
                <a:spcPts val="3980"/>
              </a:lnSpc>
              <a:buFont typeface="Arial" panose="020B0604020202020204" pitchFamily="34" charset="0"/>
              <a:buChar char="•"/>
            </a:pPr>
            <a:r>
              <a:rPr lang="fr-FR" sz="2400" dirty="0" err="1">
                <a:solidFill>
                  <a:srgbClr val="FF0000"/>
                </a:solidFill>
                <a:latin typeface="Canva Sans Bold"/>
              </a:rPr>
              <a:t>Maybe</a:t>
            </a:r>
            <a:r>
              <a:rPr lang="fr-FR" sz="2400" dirty="0">
                <a:solidFill>
                  <a:srgbClr val="FF0000"/>
                </a:solidFill>
                <a:latin typeface="Canva Sans Bold"/>
              </a:rPr>
              <a:t> a QR code?</a:t>
            </a:r>
            <a:endParaRPr lang="en-US" sz="2400" dirty="0">
              <a:solidFill>
                <a:srgbClr val="FF0000"/>
              </a:solidFill>
              <a:latin typeface="Canva Sans Bold"/>
              <a:hlinkClick r:id="rId2" tooltip="mailto:info@predixxion.com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5CACA9FF-AA4A-8994-A42A-76F552251024}"/>
              </a:ext>
            </a:extLst>
          </p:cNvPr>
          <p:cNvGrpSpPr/>
          <p:nvPr/>
        </p:nvGrpSpPr>
        <p:grpSpPr>
          <a:xfrm>
            <a:off x="0" y="1"/>
            <a:ext cx="18288000" cy="1539041"/>
            <a:chOff x="0" y="1"/>
            <a:chExt cx="18288000" cy="1539041"/>
          </a:xfrm>
        </p:grpSpPr>
        <p:sp>
          <p:nvSpPr>
            <p:cNvPr id="4" name="Title Placeholder 1">
              <a:extLst>
                <a:ext uri="{FF2B5EF4-FFF2-40B4-BE49-F238E27FC236}">
                  <a16:creationId xmlns:a16="http://schemas.microsoft.com/office/drawing/2014/main" id="{FCA5F618-C684-C3AD-EC87-FD948669B1D5}"/>
                </a:ext>
              </a:extLst>
            </p:cNvPr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/>
                <a:t>Click to edit Master title style</a:t>
              </a:r>
            </a:p>
          </p:txBody>
        </p:sp>
        <p:pic>
          <p:nvPicPr>
            <p:cNvPr id="5" name="Content Placeholder 7">
              <a:extLst>
                <a:ext uri="{FF2B5EF4-FFF2-40B4-BE49-F238E27FC236}">
                  <a16:creationId xmlns:a16="http://schemas.microsoft.com/office/drawing/2014/main" id="{264B2A47-09DD-208E-FB9A-553C28266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1"/>
              <a:ext cx="18288000" cy="1539041"/>
            </a:xfrm>
            <a:prstGeom prst="rect">
              <a:avLst/>
            </a:prstGeom>
          </p:spPr>
        </p:pic>
        <p:pic>
          <p:nvPicPr>
            <p:cNvPr id="6" name="Picture 4" descr="logoleiste-medica">
              <a:extLst>
                <a:ext uri="{FF2B5EF4-FFF2-40B4-BE49-F238E27FC236}">
                  <a16:creationId xmlns:a16="http://schemas.microsoft.com/office/drawing/2014/main" id="{EEC60FA0-9A53-67A9-F001-D44EF39130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10" t="8572" r="39859" b="11429"/>
            <a:stretch>
              <a:fillRect/>
            </a:stretch>
          </p:blipFill>
          <p:spPr bwMode="auto">
            <a:xfrm>
              <a:off x="3001088" y="133204"/>
              <a:ext cx="2256712" cy="106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Grafik 6" descr="Ein Bild, das Text, Schrift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C73E0B85-4A04-C4D7-62AB-6C913EC3C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3812" y="308053"/>
              <a:ext cx="1905000" cy="588698"/>
            </a:xfrm>
            <a:prstGeom prst="rect">
              <a:avLst/>
            </a:prstGeom>
          </p:spPr>
        </p:pic>
        <p:pic>
          <p:nvPicPr>
            <p:cNvPr id="8" name="Picture 4" descr="logoleiste-medica">
              <a:extLst>
                <a:ext uri="{FF2B5EF4-FFF2-40B4-BE49-F238E27FC236}">
                  <a16:creationId xmlns:a16="http://schemas.microsoft.com/office/drawing/2014/main" id="{6596EF7E-F69A-3FC1-3247-C7B993B13A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32" t="8572" r="21982" b="11429"/>
            <a:stretch>
              <a:fillRect/>
            </a:stretch>
          </p:blipFill>
          <p:spPr bwMode="auto">
            <a:xfrm>
              <a:off x="9492503" y="69002"/>
              <a:ext cx="1676400" cy="106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logoleiste-medica">
              <a:extLst>
                <a:ext uri="{FF2B5EF4-FFF2-40B4-BE49-F238E27FC236}">
                  <a16:creationId xmlns:a16="http://schemas.microsoft.com/office/drawing/2014/main" id="{54678367-6301-75FE-FF28-17BD0C658E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15" t="8572" r="2596" b="11429"/>
            <a:stretch>
              <a:fillRect/>
            </a:stretch>
          </p:blipFill>
          <p:spPr bwMode="auto">
            <a:xfrm>
              <a:off x="5257800" y="126517"/>
              <a:ext cx="1817594" cy="106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20B607D3-8F7B-97A0-004E-FAFB6D088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7797" y="335267"/>
              <a:ext cx="2028215" cy="588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6993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c0ce9b9-97ee-4215-835a-9a33f176fb2f">
      <Terms xmlns="http://schemas.microsoft.com/office/infopath/2007/PartnerControls"/>
    </lcf76f155ced4ddcb4097134ff3c332f>
    <TaxCatchAll xmlns="af0b53a7-2a8c-4bc9-94b3-cda4e6c4cc9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3A4ADEF6BF3AA4FBC0BE4C38EBC17F4" ma:contentTypeVersion="18" ma:contentTypeDescription="Ein neues Dokument erstellen." ma:contentTypeScope="" ma:versionID="6f0aafe4a7b25570598069f09ef7a29e">
  <xsd:schema xmlns:xsd="http://www.w3.org/2001/XMLSchema" xmlns:xs="http://www.w3.org/2001/XMLSchema" xmlns:p="http://schemas.microsoft.com/office/2006/metadata/properties" xmlns:ns2="fc0ce9b9-97ee-4215-835a-9a33f176fb2f" xmlns:ns3="af0b53a7-2a8c-4bc9-94b3-cda4e6c4cc98" targetNamespace="http://schemas.microsoft.com/office/2006/metadata/properties" ma:root="true" ma:fieldsID="4ce8aa8d8af08f7cc57765bd96c862cf" ns2:_="" ns3:_="">
    <xsd:import namespace="fc0ce9b9-97ee-4215-835a-9a33f176fb2f"/>
    <xsd:import namespace="af0b53a7-2a8c-4bc9-94b3-cda4e6c4cc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0ce9b9-97ee-4215-835a-9a33f176fb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7df8b22c-57c8-42cd-9114-0dec2f3c76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0b53a7-2a8c-4bc9-94b3-cda4e6c4cc9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9c02fa1-fc4c-40e2-bc8a-ea3efb53ca70}" ma:internalName="TaxCatchAll" ma:showField="CatchAllData" ma:web="af0b53a7-2a8c-4bc9-94b3-cda4e6c4cc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4D8136-C732-4323-90B1-D079303AA6E5}">
  <ds:schemaRefs>
    <ds:schemaRef ds:uri="http://schemas.microsoft.com/office/2006/metadata/properties"/>
    <ds:schemaRef ds:uri="http://schemas.microsoft.com/office/infopath/2007/PartnerControls"/>
    <ds:schemaRef ds:uri="fc0ce9b9-97ee-4215-835a-9a33f176fb2f"/>
    <ds:schemaRef ds:uri="af0b53a7-2a8c-4bc9-94b3-cda4e6c4cc98"/>
  </ds:schemaRefs>
</ds:datastoreItem>
</file>

<file path=customXml/itemProps2.xml><?xml version="1.0" encoding="utf-8"?>
<ds:datastoreItem xmlns:ds="http://schemas.openxmlformats.org/officeDocument/2006/customXml" ds:itemID="{176481CA-055D-41C9-B36E-4026A10AF9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8EF93F-4DE2-4761-A6B6-2D6AE02A41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0ce9b9-97ee-4215-835a-9a33f176fb2f"/>
    <ds:schemaRef ds:uri="af0b53a7-2a8c-4bc9-94b3-cda4e6c4cc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Benutzerdefiniert</PresentationFormat>
  <Paragraphs>25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Canva Sans Bold</vt:lpstr>
      <vt:lpstr>Calibri</vt:lpstr>
      <vt:lpstr>Canva Sans</vt:lpstr>
      <vt:lpstr>Arial</vt:lpstr>
      <vt:lpstr>Office Theme</vt:lpstr>
      <vt:lpstr>PowerPoint-Präsentation</vt:lpstr>
      <vt:lpstr>Title with the name of the company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SMM 2024 Crossborder Pitching</dc:title>
  <dc:creator>Decker, Paula</dc:creator>
  <cp:lastModifiedBy>Paula Decker</cp:lastModifiedBy>
  <cp:revision>4</cp:revision>
  <dcterms:created xsi:type="dcterms:W3CDTF">2006-08-16T00:00:00Z</dcterms:created>
  <dcterms:modified xsi:type="dcterms:W3CDTF">2025-09-19T11:58:38Z</dcterms:modified>
  <dc:identifier>DAGIvikXRiY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0x010100F3A4ADEF6BF3AA4FBC0BE4C38EBC17F4</vt:lpwstr>
  </property>
  <property fmtid="{D5CDD505-2E9C-101B-9397-08002B2CF9AE}" pid="3" name="MediaServiceImageTags">
    <vt:lpwstr/>
  </property>
</Properties>
</file>