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742113" cy="987266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835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4D723-7260-4ACA-9B2E-443C78CC5031}" type="datetimeFigureOut">
              <a:rPr lang="de-DE" smtClean="0"/>
              <a:t>24.06.2025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87776-FBD0-40F2-AA8E-BB69DFC2849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7743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4D723-7260-4ACA-9B2E-443C78CC5031}" type="datetimeFigureOut">
              <a:rPr lang="de-DE" smtClean="0"/>
              <a:t>24.06.2025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87776-FBD0-40F2-AA8E-BB69DFC2849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9746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4D723-7260-4ACA-9B2E-443C78CC5031}" type="datetimeFigureOut">
              <a:rPr lang="de-DE" smtClean="0"/>
              <a:t>24.06.2025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87776-FBD0-40F2-AA8E-BB69DFC2849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52071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4D723-7260-4ACA-9B2E-443C78CC5031}" type="datetimeFigureOut">
              <a:rPr lang="de-DE" smtClean="0"/>
              <a:t>24.06.2025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87776-FBD0-40F2-AA8E-BB69DFC2849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0542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4D723-7260-4ACA-9B2E-443C78CC5031}" type="datetimeFigureOut">
              <a:rPr lang="de-DE" smtClean="0"/>
              <a:t>24.06.2025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87776-FBD0-40F2-AA8E-BB69DFC2849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69567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4D723-7260-4ACA-9B2E-443C78CC5031}" type="datetimeFigureOut">
              <a:rPr lang="de-DE" smtClean="0"/>
              <a:t>24.06.2025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87776-FBD0-40F2-AA8E-BB69DFC2849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2655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4D723-7260-4ACA-9B2E-443C78CC5031}" type="datetimeFigureOut">
              <a:rPr lang="de-DE" smtClean="0"/>
              <a:t>24.06.2025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87776-FBD0-40F2-AA8E-BB69DFC2849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4055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4D723-7260-4ACA-9B2E-443C78CC5031}" type="datetimeFigureOut">
              <a:rPr lang="de-DE" smtClean="0"/>
              <a:t>24.06.2025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87776-FBD0-40F2-AA8E-BB69DFC2849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2033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4D723-7260-4ACA-9B2E-443C78CC5031}" type="datetimeFigureOut">
              <a:rPr lang="de-DE" smtClean="0"/>
              <a:t>24.06.2025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87776-FBD0-40F2-AA8E-BB69DFC2849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4509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4D723-7260-4ACA-9B2E-443C78CC5031}" type="datetimeFigureOut">
              <a:rPr lang="de-DE" smtClean="0"/>
              <a:t>24.06.2025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87776-FBD0-40F2-AA8E-BB69DFC2849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14734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4D723-7260-4ACA-9B2E-443C78CC5031}" type="datetimeFigureOut">
              <a:rPr lang="de-DE" smtClean="0"/>
              <a:t>24.06.2025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87776-FBD0-40F2-AA8E-BB69DFC2849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4765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24D723-7260-4ACA-9B2E-443C78CC5031}" type="datetimeFigureOut">
              <a:rPr lang="de-DE" smtClean="0"/>
              <a:t>24.06.2025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787776-FBD0-40F2-AA8E-BB69DFC2849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81434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85257" y="764704"/>
            <a:ext cx="8707223" cy="796950"/>
          </a:xfrm>
        </p:spPr>
        <p:txBody>
          <a:bodyPr>
            <a:noAutofit/>
          </a:bodyPr>
          <a:lstStyle/>
          <a:p>
            <a:r>
              <a:rPr lang="de-DE" sz="3600" b="1" cap="small" dirty="0">
                <a:solidFill>
                  <a:schemeClr val="accent1">
                    <a:lumMod val="75000"/>
                  </a:schemeClr>
                </a:solidFill>
                <a:latin typeface="Agfa Rotis Sans Serif Ex Bold" panose="00000800000000000000" pitchFamily="2" charset="0"/>
              </a:rPr>
              <a:t>Energie-Scouts IHK Koblenz 2025/26</a:t>
            </a:r>
          </a:p>
        </p:txBody>
      </p:sp>
      <p:sp>
        <p:nvSpPr>
          <p:cNvPr id="5" name="Richtungspfeil 4"/>
          <p:cNvSpPr/>
          <p:nvPr/>
        </p:nvSpPr>
        <p:spPr>
          <a:xfrm>
            <a:off x="683568" y="1772816"/>
            <a:ext cx="2448000" cy="2484000"/>
          </a:xfrm>
          <a:prstGeom prst="homePlat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" name="Eingekerbter Richtungspfeil 7"/>
          <p:cNvSpPr/>
          <p:nvPr/>
        </p:nvSpPr>
        <p:spPr>
          <a:xfrm>
            <a:off x="1943784" y="1772816"/>
            <a:ext cx="3132000" cy="2484000"/>
          </a:xfrm>
          <a:prstGeom prst="chevron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4" name="Eingekerbter Richtungspfeil 13"/>
          <p:cNvSpPr/>
          <p:nvPr/>
        </p:nvSpPr>
        <p:spPr>
          <a:xfrm>
            <a:off x="3888000" y="1772816"/>
            <a:ext cx="3132000" cy="2484000"/>
          </a:xfrm>
          <a:prstGeom prst="chevron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5" name="Eingekerbter Richtungspfeil 14"/>
          <p:cNvSpPr/>
          <p:nvPr/>
        </p:nvSpPr>
        <p:spPr>
          <a:xfrm>
            <a:off x="5832216" y="1772816"/>
            <a:ext cx="3132000" cy="2484000"/>
          </a:xfrm>
          <a:prstGeom prst="chevron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899592" y="1988840"/>
            <a:ext cx="13681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Workshop 1</a:t>
            </a:r>
          </a:p>
        </p:txBody>
      </p:sp>
      <p:sp>
        <p:nvSpPr>
          <p:cNvPr id="17" name="Textfeld 16"/>
          <p:cNvSpPr txBox="1"/>
          <p:nvPr/>
        </p:nvSpPr>
        <p:spPr>
          <a:xfrm>
            <a:off x="2699792" y="1988840"/>
            <a:ext cx="12241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Workshop 2</a:t>
            </a:r>
          </a:p>
        </p:txBody>
      </p:sp>
      <p:sp>
        <p:nvSpPr>
          <p:cNvPr id="18" name="Textfeld 17"/>
          <p:cNvSpPr txBox="1"/>
          <p:nvPr/>
        </p:nvSpPr>
        <p:spPr>
          <a:xfrm>
            <a:off x="6660232" y="1988840"/>
            <a:ext cx="16561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Präsentation</a:t>
            </a:r>
          </a:p>
          <a:p>
            <a:r>
              <a:rPr lang="de-DE" sz="1600" dirty="0"/>
              <a:t>Preisverleihung</a:t>
            </a:r>
          </a:p>
        </p:txBody>
      </p:sp>
      <p:sp>
        <p:nvSpPr>
          <p:cNvPr id="19" name="Textfeld 18"/>
          <p:cNvSpPr txBox="1"/>
          <p:nvPr/>
        </p:nvSpPr>
        <p:spPr>
          <a:xfrm>
            <a:off x="4932040" y="1988840"/>
            <a:ext cx="8640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Projekt</a:t>
            </a:r>
          </a:p>
        </p:txBody>
      </p:sp>
      <p:sp>
        <p:nvSpPr>
          <p:cNvPr id="12" name="Nach oben gekrümmter Pfeil 11"/>
          <p:cNvSpPr/>
          <p:nvPr/>
        </p:nvSpPr>
        <p:spPr>
          <a:xfrm>
            <a:off x="1190157" y="4437112"/>
            <a:ext cx="1872000" cy="576000"/>
          </a:xfrm>
          <a:prstGeom prst="curvedUpArrow">
            <a:avLst/>
          </a:prstGeom>
        </p:spPr>
        <p:style>
          <a:lnRef idx="0">
            <a:schemeClr val="dk1"/>
          </a:lnRef>
          <a:fillRef idx="1003">
            <a:schemeClr val="lt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21" name="Nach oben gekrümmter Pfeil 20"/>
          <p:cNvSpPr/>
          <p:nvPr/>
        </p:nvSpPr>
        <p:spPr>
          <a:xfrm>
            <a:off x="5112408" y="4437112"/>
            <a:ext cx="1872000" cy="576000"/>
          </a:xfrm>
          <a:prstGeom prst="curvedUpArrow">
            <a:avLst/>
          </a:prstGeom>
        </p:spPr>
        <p:style>
          <a:lnRef idx="0">
            <a:schemeClr val="dk1"/>
          </a:lnRef>
          <a:fillRef idx="1003">
            <a:schemeClr val="lt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22" name="Flussdiagramm: Dokument 21"/>
          <p:cNvSpPr/>
          <p:nvPr/>
        </p:nvSpPr>
        <p:spPr>
          <a:xfrm>
            <a:off x="1187984" y="5244586"/>
            <a:ext cx="1871848" cy="1064734"/>
          </a:xfrm>
          <a:prstGeom prst="flowChartDocument">
            <a:avLst/>
          </a:prstGeom>
        </p:spPr>
        <p:style>
          <a:lnRef idx="0">
            <a:schemeClr val="accent6"/>
          </a:lnRef>
          <a:fillRef idx="1001">
            <a:schemeClr val="lt2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>
                <a:solidFill>
                  <a:schemeClr val="tx1"/>
                </a:solidFill>
              </a:rPr>
              <a:t>Fragebogen</a:t>
            </a:r>
          </a:p>
          <a:p>
            <a:pPr algn="ctr"/>
            <a:r>
              <a:rPr lang="de-DE" sz="1600" dirty="0">
                <a:solidFill>
                  <a:schemeClr val="tx1"/>
                </a:solidFill>
              </a:rPr>
              <a:t>Betriebliche</a:t>
            </a:r>
            <a:r>
              <a:rPr lang="de-DE" sz="1600" dirty="0"/>
              <a:t> </a:t>
            </a:r>
            <a:r>
              <a:rPr lang="de-DE" sz="1600" dirty="0">
                <a:solidFill>
                  <a:schemeClr val="tx1"/>
                </a:solidFill>
              </a:rPr>
              <a:t>Situation</a:t>
            </a:r>
          </a:p>
        </p:txBody>
      </p:sp>
      <p:sp>
        <p:nvSpPr>
          <p:cNvPr id="26" name="Flussdiagramm: Dokument 25"/>
          <p:cNvSpPr/>
          <p:nvPr/>
        </p:nvSpPr>
        <p:spPr>
          <a:xfrm>
            <a:off x="4067944" y="5244586"/>
            <a:ext cx="1871848" cy="1064734"/>
          </a:xfrm>
          <a:prstGeom prst="flowChartDocument">
            <a:avLst/>
          </a:prstGeom>
        </p:spPr>
        <p:style>
          <a:lnRef idx="0">
            <a:schemeClr val="accent5"/>
          </a:lnRef>
          <a:fillRef idx="1001">
            <a:schemeClr val="lt2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>
                <a:solidFill>
                  <a:schemeClr val="tx1"/>
                </a:solidFill>
              </a:rPr>
              <a:t>Bewerbung</a:t>
            </a:r>
            <a:r>
              <a:rPr lang="de-DE" sz="1600" dirty="0"/>
              <a:t> </a:t>
            </a:r>
            <a:r>
              <a:rPr lang="de-DE" sz="1600" dirty="0">
                <a:solidFill>
                  <a:schemeClr val="tx1"/>
                </a:solidFill>
              </a:rPr>
              <a:t>/ </a:t>
            </a:r>
          </a:p>
          <a:p>
            <a:pPr algn="ctr"/>
            <a:r>
              <a:rPr lang="de-DE" sz="1600" dirty="0">
                <a:solidFill>
                  <a:schemeClr val="tx1"/>
                </a:solidFill>
              </a:rPr>
              <a:t>Poster</a:t>
            </a:r>
          </a:p>
        </p:txBody>
      </p:sp>
      <p:sp>
        <p:nvSpPr>
          <p:cNvPr id="20" name="Flussdiagramm: Dokument 19"/>
          <p:cNvSpPr/>
          <p:nvPr/>
        </p:nvSpPr>
        <p:spPr>
          <a:xfrm>
            <a:off x="6084528" y="5244586"/>
            <a:ext cx="1871848" cy="1064734"/>
          </a:xfrm>
          <a:prstGeom prst="flowChartDocument">
            <a:avLst/>
          </a:prstGeom>
        </p:spPr>
        <p:style>
          <a:lnRef idx="0">
            <a:schemeClr val="accent5"/>
          </a:lnRef>
          <a:fillRef idx="1001">
            <a:schemeClr val="lt2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>
                <a:solidFill>
                  <a:schemeClr val="tx1"/>
                </a:solidFill>
              </a:rPr>
              <a:t>Projekt-</a:t>
            </a:r>
          </a:p>
          <a:p>
            <a:pPr algn="ctr"/>
            <a:r>
              <a:rPr lang="de-DE" sz="1600" dirty="0">
                <a:solidFill>
                  <a:schemeClr val="tx1"/>
                </a:solidFill>
              </a:rPr>
              <a:t>präsentation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179511" y="2564904"/>
            <a:ext cx="461665" cy="76760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de-DE" dirty="0"/>
              <a:t>Ablauf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179512" y="5316452"/>
            <a:ext cx="461665" cy="77684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de-DE" dirty="0"/>
              <a:t>Azubis</a:t>
            </a:r>
          </a:p>
        </p:txBody>
      </p:sp>
      <p:pic>
        <p:nvPicPr>
          <p:cNvPr id="1026" name="Picture 2" descr="Z:\Industrie\ALLE_Industrie\Logo_Vorlagen\ihk\LogoIHK_201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257" y="143020"/>
            <a:ext cx="1728383" cy="549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Textfeld 24"/>
          <p:cNvSpPr txBox="1"/>
          <p:nvPr/>
        </p:nvSpPr>
        <p:spPr>
          <a:xfrm>
            <a:off x="971600" y="3368025"/>
            <a:ext cx="13681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Basiswissen</a:t>
            </a:r>
          </a:p>
        </p:txBody>
      </p:sp>
      <p:sp>
        <p:nvSpPr>
          <p:cNvPr id="27" name="Textfeld 26"/>
          <p:cNvSpPr txBox="1"/>
          <p:nvPr/>
        </p:nvSpPr>
        <p:spPr>
          <a:xfrm>
            <a:off x="2699792" y="3390091"/>
            <a:ext cx="17281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Projektmanagement, Amortisationsrechnung, Messtechnik, Projektfindung</a:t>
            </a:r>
          </a:p>
        </p:txBody>
      </p:sp>
      <p:sp>
        <p:nvSpPr>
          <p:cNvPr id="28" name="Textfeld 27"/>
          <p:cNvSpPr txBox="1"/>
          <p:nvPr/>
        </p:nvSpPr>
        <p:spPr>
          <a:xfrm>
            <a:off x="1367508" y="2791771"/>
            <a:ext cx="1368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24.09.2025</a:t>
            </a:r>
          </a:p>
          <a:p>
            <a:r>
              <a:rPr lang="de-DE" sz="800" dirty="0"/>
              <a:t>9:00 – 17:30 Uhr</a:t>
            </a:r>
          </a:p>
          <a:p>
            <a:r>
              <a:rPr lang="de-DE" sz="800" dirty="0"/>
              <a:t>IHK Koblenz | Kleiner Saal</a:t>
            </a:r>
          </a:p>
        </p:txBody>
      </p:sp>
      <p:sp>
        <p:nvSpPr>
          <p:cNvPr id="29" name="Textfeld 28"/>
          <p:cNvSpPr txBox="1"/>
          <p:nvPr/>
        </p:nvSpPr>
        <p:spPr>
          <a:xfrm>
            <a:off x="3419872" y="2778226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16.10.2025</a:t>
            </a:r>
          </a:p>
          <a:p>
            <a:r>
              <a:rPr lang="de-DE" sz="800" dirty="0"/>
              <a:t>9:00 – 17:30 Uhr</a:t>
            </a:r>
          </a:p>
          <a:p>
            <a:r>
              <a:rPr lang="de-DE" sz="800" dirty="0"/>
              <a:t>IHK Koblenz | Kleiner Saal</a:t>
            </a:r>
          </a:p>
        </p:txBody>
      </p:sp>
      <p:sp>
        <p:nvSpPr>
          <p:cNvPr id="32" name="Textfeld 31"/>
          <p:cNvSpPr txBox="1"/>
          <p:nvPr/>
        </p:nvSpPr>
        <p:spPr>
          <a:xfrm>
            <a:off x="5258922" y="2780928"/>
            <a:ext cx="15453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bis 01.03.2026</a:t>
            </a:r>
          </a:p>
        </p:txBody>
      </p:sp>
      <p:sp>
        <p:nvSpPr>
          <p:cNvPr id="33" name="Textfeld 32"/>
          <p:cNvSpPr txBox="1"/>
          <p:nvPr/>
        </p:nvSpPr>
        <p:spPr>
          <a:xfrm>
            <a:off x="7322666" y="2780928"/>
            <a:ext cx="12097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16.04.2026 </a:t>
            </a:r>
          </a:p>
          <a:p>
            <a:r>
              <a:rPr lang="de-DE" sz="800" dirty="0"/>
              <a:t>14:00 Uhr</a:t>
            </a:r>
          </a:p>
          <a:p>
            <a:r>
              <a:rPr lang="de-DE" sz="800" dirty="0"/>
              <a:t>IHK in Mainz</a:t>
            </a:r>
          </a:p>
        </p:txBody>
      </p:sp>
      <p:sp>
        <p:nvSpPr>
          <p:cNvPr id="3" name="Rechteck 2"/>
          <p:cNvSpPr/>
          <p:nvPr/>
        </p:nvSpPr>
        <p:spPr>
          <a:xfrm>
            <a:off x="4796113" y="3390091"/>
            <a:ext cx="125229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/>
              <a:t>Energieeffizienz-projekt im Unternehmen</a:t>
            </a:r>
          </a:p>
        </p:txBody>
      </p:sp>
    </p:spTree>
    <p:extLst>
      <p:ext uri="{BB962C8B-B14F-4D97-AF65-F5344CB8AC3E}">
        <p14:creationId xmlns:p14="http://schemas.microsoft.com/office/powerpoint/2010/main" val="152969109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</Words>
  <Application>Microsoft Office PowerPoint</Application>
  <PresentationFormat>Bildschirmpräsentation (4:3)</PresentationFormat>
  <Paragraphs>27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Agfa Rotis Sans Serif Ex Bold</vt:lpstr>
      <vt:lpstr>Arial</vt:lpstr>
      <vt:lpstr>Calibri</vt:lpstr>
      <vt:lpstr>Larissa</vt:lpstr>
      <vt:lpstr>Energie-Scouts IHK Koblenz 2025/26</vt:lpstr>
    </vt:vector>
  </TitlesOfParts>
  <Company>IHK Koblenz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eiden</dc:creator>
  <cp:lastModifiedBy>Schwarzmeier, Volker</cp:lastModifiedBy>
  <cp:revision>54</cp:revision>
  <cp:lastPrinted>2017-09-07T09:16:43Z</cp:lastPrinted>
  <dcterms:created xsi:type="dcterms:W3CDTF">2014-09-29T13:19:28Z</dcterms:created>
  <dcterms:modified xsi:type="dcterms:W3CDTF">2025-06-24T06:34:18Z</dcterms:modified>
</cp:coreProperties>
</file>