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4" r:id="rId2"/>
    <p:sldId id="345" r:id="rId3"/>
    <p:sldId id="346" r:id="rId4"/>
    <p:sldId id="374" r:id="rId5"/>
    <p:sldId id="377" r:id="rId6"/>
    <p:sldId id="349" r:id="rId7"/>
    <p:sldId id="351" r:id="rId8"/>
    <p:sldId id="375" r:id="rId9"/>
    <p:sldId id="378" r:id="rId10"/>
    <p:sldId id="348" r:id="rId11"/>
    <p:sldId id="357" r:id="rId12"/>
    <p:sldId id="361" r:id="rId13"/>
    <p:sldId id="368" r:id="rId14"/>
    <p:sldId id="369" r:id="rId15"/>
    <p:sldId id="360" r:id="rId16"/>
    <p:sldId id="363" r:id="rId17"/>
    <p:sldId id="371" r:id="rId18"/>
    <p:sldId id="366" r:id="rId19"/>
    <p:sldId id="354" r:id="rId20"/>
    <p:sldId id="373" r:id="rId21"/>
    <p:sldId id="372" r:id="rId22"/>
    <p:sldId id="356" r:id="rId23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pos="283" userDrawn="1">
          <p15:clr>
            <a:srgbClr val="A4A3A4"/>
          </p15:clr>
        </p15:guide>
        <p15:guide id="3" orient="horz" pos="2482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orient="horz" pos="667" userDrawn="1">
          <p15:clr>
            <a:srgbClr val="A4A3A4"/>
          </p15:clr>
        </p15:guide>
        <p15:guide id="6" orient="horz" pos="2913" userDrawn="1">
          <p15:clr>
            <a:srgbClr val="A4A3A4"/>
          </p15:clr>
        </p15:guide>
        <p15:guide id="7" orient="horz" pos="10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.kaltschmidt@web.de" initials="r" lastIdx="1" clrIdx="0"/>
  <p:cmAuthor id="2" name="Tolle, Marcus" initials="TM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9DD1"/>
    <a:srgbClr val="00AAD1"/>
    <a:srgbClr val="009C50"/>
    <a:srgbClr val="FFFF38"/>
    <a:srgbClr val="00ADD1"/>
    <a:srgbClr val="00A5CC"/>
    <a:srgbClr val="00ABD1"/>
    <a:srgbClr val="FFFF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41" autoAdjust="0"/>
  </p:normalViewPr>
  <p:slideViewPr>
    <p:cSldViewPr>
      <p:cViewPr varScale="1">
        <p:scale>
          <a:sx n="153" d="100"/>
          <a:sy n="153" d="100"/>
        </p:scale>
        <p:origin x="162" y="450"/>
      </p:cViewPr>
      <p:guideLst>
        <p:guide orient="horz" pos="486"/>
        <p:guide pos="283"/>
        <p:guide orient="horz" pos="2482"/>
        <p:guide pos="5465"/>
        <p:guide orient="horz" pos="667"/>
        <p:guide orient="horz" pos="2913"/>
        <p:guide orient="horz" pos="1087"/>
      </p:guideLst>
    </p:cSldViewPr>
  </p:slideViewPr>
  <p:outlineViewPr>
    <p:cViewPr>
      <p:scale>
        <a:sx n="33" d="100"/>
        <a:sy n="33" d="100"/>
      </p:scale>
      <p:origin x="0" y="-25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900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5445C-6157-4547-B9DA-F243D49B770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C69EF8C-8A1A-44BB-A4B2-28DA99C0357F}">
      <dgm:prSet phldrT="[Text]" phldr="1" custT="1"/>
      <dgm:spPr>
        <a:solidFill>
          <a:srgbClr val="FFCE00"/>
        </a:solidFill>
        <a:ln>
          <a:solidFill>
            <a:srgbClr val="FFCE00"/>
          </a:solidFill>
        </a:ln>
      </dgm:spPr>
      <dgm:t>
        <a:bodyPr/>
        <a:lstStyle/>
        <a:p>
          <a:endParaRPr lang="de-DE" sz="2000" dirty="0"/>
        </a:p>
      </dgm:t>
    </dgm:pt>
    <dgm:pt modelId="{D87ADD58-5677-47FE-B84A-3DFB567F6E64}" type="parTrans" cxnId="{55B65321-4899-4AAC-86DA-7188BE4A32FD}">
      <dgm:prSet/>
      <dgm:spPr/>
      <dgm:t>
        <a:bodyPr/>
        <a:lstStyle/>
        <a:p>
          <a:endParaRPr lang="de-DE"/>
        </a:p>
      </dgm:t>
    </dgm:pt>
    <dgm:pt modelId="{40100BBF-08EF-457D-86A7-7A1F901B7138}" type="sibTrans" cxnId="{55B65321-4899-4AAC-86DA-7188BE4A32FD}">
      <dgm:prSet/>
      <dgm:spPr/>
      <dgm:t>
        <a:bodyPr/>
        <a:lstStyle/>
        <a:p>
          <a:endParaRPr lang="de-DE"/>
        </a:p>
      </dgm:t>
    </dgm:pt>
    <dgm:pt modelId="{DFA5723E-B3F0-49FB-99FB-32AD3C49EC1B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122241B8-6BD6-45A3-A835-D57185493178}" type="parTrans" cxnId="{B8F583E3-44CE-4DC8-8C77-C4490002BF6F}">
      <dgm:prSet/>
      <dgm:spPr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EB1EF37C-8815-4419-89DC-C59C84B2BCA0}" type="sibTrans" cxnId="{B8F583E3-44CE-4DC8-8C77-C4490002BF6F}">
      <dgm:prSet/>
      <dgm:spPr/>
      <dgm:t>
        <a:bodyPr/>
        <a:lstStyle/>
        <a:p>
          <a:endParaRPr lang="de-DE"/>
        </a:p>
      </dgm:t>
    </dgm:pt>
    <dgm:pt modelId="{6FB2B23F-B284-4C05-BDEE-9C837D7DEF52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1EF51DF-6E6F-4EC0-A6A6-3BB259CCC446}" type="parTrans" cxnId="{400B5F38-CAC7-4A76-B9FC-028A8A8716A4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8D872AE2-F95D-458F-842C-F0DCEBDB650C}" type="sibTrans" cxnId="{400B5F38-CAC7-4A76-B9FC-028A8A8716A4}">
      <dgm:prSet/>
      <dgm:spPr/>
      <dgm:t>
        <a:bodyPr/>
        <a:lstStyle/>
        <a:p>
          <a:endParaRPr lang="de-DE"/>
        </a:p>
      </dgm:t>
    </dgm:pt>
    <dgm:pt modelId="{201349A5-6E58-44CD-9DAB-06D6CB5D902B}">
      <dgm:prSet phldrT="[Text]" phldr="1" custT="1"/>
      <dgm:spPr>
        <a:solidFill>
          <a:srgbClr val="58585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E6631DCA-A61B-4C60-BFE9-ED9805B9D794}" type="parTrans" cxnId="{5A2E7BE5-ED0C-4C7F-A73A-BF28232012A2}">
      <dgm:prSet/>
      <dgm:spPr/>
      <dgm:t>
        <a:bodyPr/>
        <a:lstStyle/>
        <a:p>
          <a:endParaRPr lang="de-DE"/>
        </a:p>
      </dgm:t>
    </dgm:pt>
    <dgm:pt modelId="{DB097B50-C317-4967-BD59-11B018290A95}" type="sibTrans" cxnId="{5A2E7BE5-ED0C-4C7F-A73A-BF28232012A2}">
      <dgm:prSet/>
      <dgm:spPr/>
      <dgm:t>
        <a:bodyPr/>
        <a:lstStyle/>
        <a:p>
          <a:endParaRPr lang="de-DE"/>
        </a:p>
      </dgm:t>
    </dgm:pt>
    <dgm:pt modelId="{42CEA211-E15D-44F5-97C9-327900EABB64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31BAA54-AA26-483E-88B8-273DF6C4834A}" type="parTrans" cxnId="{F2B29E88-A467-4D74-9F31-0D69F21AD917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B4E991F0-C597-43AE-A7EA-54E0C0778EF1}" type="sibTrans" cxnId="{F2B29E88-A467-4D74-9F31-0D69F21AD917}">
      <dgm:prSet/>
      <dgm:spPr/>
      <dgm:t>
        <a:bodyPr/>
        <a:lstStyle/>
        <a:p>
          <a:endParaRPr lang="de-DE"/>
        </a:p>
      </dgm:t>
    </dgm:pt>
    <dgm:pt modelId="{69EFA73D-37DC-425E-96E2-891015E319E9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C58F12C1-ADF3-492C-AF83-274C95A58B40}" type="parTrans" cxnId="{2841C86F-B058-4DBA-9A0B-F97DFDD0C206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69F1CE38-80F3-4F05-95A0-A7640550D1F0}" type="sibTrans" cxnId="{2841C86F-B058-4DBA-9A0B-F97DFDD0C206}">
      <dgm:prSet/>
      <dgm:spPr/>
      <dgm:t>
        <a:bodyPr/>
        <a:lstStyle/>
        <a:p>
          <a:endParaRPr lang="de-DE"/>
        </a:p>
      </dgm:t>
    </dgm:pt>
    <dgm:pt modelId="{07A07CC9-69D3-466A-B659-8DECAE51B84D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1ED955C0-8E32-4FDB-B5B9-A08304E52454}" type="parTrans" cxnId="{E2616E89-1D41-4FBA-A80C-2751E285DE51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DF5CE896-7105-4625-8BEF-908F584A0270}" type="sibTrans" cxnId="{E2616E89-1D41-4FBA-A80C-2751E285DE51}">
      <dgm:prSet/>
      <dgm:spPr/>
      <dgm:t>
        <a:bodyPr/>
        <a:lstStyle/>
        <a:p>
          <a:endParaRPr lang="de-DE"/>
        </a:p>
      </dgm:t>
    </dgm:pt>
    <dgm:pt modelId="{34B40635-17C6-4DCE-839E-58F213435F8F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3807E3A5-9063-45DD-8C02-46A2C0539B19}" type="parTrans" cxnId="{FED1659F-C3C1-4E29-BE2F-099091E14FE0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88AFFAA3-34A5-4701-885D-9E8FC777442D}" type="sibTrans" cxnId="{FED1659F-C3C1-4E29-BE2F-099091E14FE0}">
      <dgm:prSet/>
      <dgm:spPr/>
      <dgm:t>
        <a:bodyPr/>
        <a:lstStyle/>
        <a:p>
          <a:endParaRPr lang="de-DE"/>
        </a:p>
      </dgm:t>
    </dgm:pt>
    <dgm:pt modelId="{D8CDC231-C999-4CA6-A1D9-17F3BDAEB592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3D72B9E5-BA57-44ED-BF88-77F8A26B1625}" type="parTrans" cxnId="{C06A4DBD-8558-43DD-B5A9-4826BEB99113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101A76EB-0FB8-4668-9DE3-C0A89B5F31AD}" type="sibTrans" cxnId="{C06A4DBD-8558-43DD-B5A9-4826BEB99113}">
      <dgm:prSet/>
      <dgm:spPr/>
      <dgm:t>
        <a:bodyPr/>
        <a:lstStyle/>
        <a:p>
          <a:endParaRPr lang="de-DE"/>
        </a:p>
      </dgm:t>
    </dgm:pt>
    <dgm:pt modelId="{3804FBE5-12EA-437E-AAF7-76B72C62114D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4A73016A-230B-4152-B7CE-C727329B46F6}" type="parTrans" cxnId="{B7FB6D72-93C5-4D44-BAEA-332FBF1DC397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B95CAD49-3DA4-4E8A-A2FB-F75A75A27032}" type="sibTrans" cxnId="{B7FB6D72-93C5-4D44-BAEA-332FBF1DC397}">
      <dgm:prSet/>
      <dgm:spPr/>
      <dgm:t>
        <a:bodyPr/>
        <a:lstStyle/>
        <a:p>
          <a:endParaRPr lang="de-DE"/>
        </a:p>
      </dgm:t>
    </dgm:pt>
    <dgm:pt modelId="{A97B39DB-8755-4959-A445-87923A274E49}">
      <dgm:prSet phldrT="[Text]" phldr="1" custT="1"/>
      <dgm:spPr>
        <a:solidFill>
          <a:srgbClr val="76B82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86D2F667-0A1B-402A-8D1C-51A7410AA337}" type="parTrans" cxnId="{59CA12A3-69D1-42F0-AF8C-04AA4CC6370B}">
      <dgm:prSet/>
      <dgm:spPr/>
      <dgm:t>
        <a:bodyPr/>
        <a:lstStyle/>
        <a:p>
          <a:endParaRPr lang="de-DE"/>
        </a:p>
      </dgm:t>
    </dgm:pt>
    <dgm:pt modelId="{70D8243F-68CA-4EB2-8A1B-0919B5807512}" type="sibTrans" cxnId="{59CA12A3-69D1-42F0-AF8C-04AA4CC6370B}">
      <dgm:prSet/>
      <dgm:spPr/>
      <dgm:t>
        <a:bodyPr/>
        <a:lstStyle/>
        <a:p>
          <a:endParaRPr lang="de-DE"/>
        </a:p>
      </dgm:t>
    </dgm:pt>
    <dgm:pt modelId="{D4E20BE9-260F-40CA-B5DA-F61314E1BB7F}">
      <dgm:prSet phldrT="[Text]" phldr="1" custT="1"/>
      <dgm:spPr>
        <a:solidFill>
          <a:srgbClr val="E40D2E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1E191AE0-33D6-4CDA-B972-E8A68A73D47A}" type="parTrans" cxnId="{9FE8BA68-6E45-4363-9566-02F48B28CD76}">
      <dgm:prSet/>
      <dgm:spPr/>
      <dgm:t>
        <a:bodyPr/>
        <a:lstStyle/>
        <a:p>
          <a:endParaRPr lang="de-DE"/>
        </a:p>
      </dgm:t>
    </dgm:pt>
    <dgm:pt modelId="{54A42C3E-D73A-411F-A89E-46F72C17C921}" type="sibTrans" cxnId="{9FE8BA68-6E45-4363-9566-02F48B28CD76}">
      <dgm:prSet/>
      <dgm:spPr/>
      <dgm:t>
        <a:bodyPr/>
        <a:lstStyle/>
        <a:p>
          <a:endParaRPr lang="de-DE"/>
        </a:p>
      </dgm:t>
    </dgm:pt>
    <dgm:pt modelId="{298CFD7D-9643-4B36-AF65-6916330F3AA4}">
      <dgm:prSet phldrT="[Text]" phldr="1" custT="1"/>
      <dgm:spPr>
        <a:solidFill>
          <a:srgbClr val="9F5098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A689EC6A-FC5C-4FE7-BDFD-6BD03534630E}" type="parTrans" cxnId="{6471ED47-9C2F-4CD6-931E-C88B282FB6CE}">
      <dgm:prSet/>
      <dgm:spPr/>
      <dgm:t>
        <a:bodyPr/>
        <a:lstStyle/>
        <a:p>
          <a:endParaRPr lang="de-DE"/>
        </a:p>
      </dgm:t>
    </dgm:pt>
    <dgm:pt modelId="{6898B845-51B6-4617-9ADF-1A306EC095CA}" type="sibTrans" cxnId="{6471ED47-9C2F-4CD6-931E-C88B282FB6CE}">
      <dgm:prSet/>
      <dgm:spPr/>
      <dgm:t>
        <a:bodyPr/>
        <a:lstStyle/>
        <a:p>
          <a:endParaRPr lang="de-DE"/>
        </a:p>
      </dgm:t>
    </dgm:pt>
    <dgm:pt modelId="{CD0CE95D-5066-4421-9950-B98DA996490F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0AAFC46-D7BC-4681-80C7-9BBAC3AB962B}" type="parTrans" cxnId="{AEC71A6C-72A0-4CBD-AEF1-8FC5CF5E27C8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3A12CF28-6F9C-41AC-BD18-51E4CC4BDF2A}" type="sibTrans" cxnId="{AEC71A6C-72A0-4CBD-AEF1-8FC5CF5E27C8}">
      <dgm:prSet/>
      <dgm:spPr/>
      <dgm:t>
        <a:bodyPr/>
        <a:lstStyle/>
        <a:p>
          <a:endParaRPr lang="de-DE"/>
        </a:p>
      </dgm:t>
    </dgm:pt>
    <dgm:pt modelId="{F43E04B0-DF01-449E-AE09-8468773E4CF4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35B30DA8-D980-498F-B093-10B114F99A27}" type="parTrans" cxnId="{36071A65-9238-43B6-87A5-6014198907E3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6E679D1C-2E23-49D6-AE2E-F960A3064BA1}" type="sibTrans" cxnId="{36071A65-9238-43B6-87A5-6014198907E3}">
      <dgm:prSet/>
      <dgm:spPr/>
      <dgm:t>
        <a:bodyPr/>
        <a:lstStyle/>
        <a:p>
          <a:endParaRPr lang="de-DE"/>
        </a:p>
      </dgm:t>
    </dgm:pt>
    <dgm:pt modelId="{580C01EF-5A78-4D6E-912B-024AF154F4D6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EE00516-0227-444A-9976-37E716970537}" type="parTrans" cxnId="{71E169D8-3925-44FC-8FD7-4FD463318D4A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ABD9F039-0F96-4AE3-A95F-E63B12F17412}" type="sibTrans" cxnId="{71E169D8-3925-44FC-8FD7-4FD463318D4A}">
      <dgm:prSet/>
      <dgm:spPr/>
      <dgm:t>
        <a:bodyPr/>
        <a:lstStyle/>
        <a:p>
          <a:endParaRPr lang="de-DE"/>
        </a:p>
      </dgm:t>
    </dgm:pt>
    <dgm:pt modelId="{3BE476CD-3E25-4D48-AD49-6B793ACBAAC4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E9418368-C5C1-4993-BF1C-B1E1CA145333}" type="parTrans" cxnId="{AE3F14D3-C237-460F-A925-058383120DB7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899B4732-03D2-43C4-87CE-C161F4FC949D}" type="sibTrans" cxnId="{AE3F14D3-C237-460F-A925-058383120DB7}">
      <dgm:prSet/>
      <dgm:spPr/>
      <dgm:t>
        <a:bodyPr/>
        <a:lstStyle/>
        <a:p>
          <a:endParaRPr lang="de-DE"/>
        </a:p>
      </dgm:t>
    </dgm:pt>
    <dgm:pt modelId="{A34DDD2D-CF1D-4E28-9ABB-F8FB510BF4FD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9C604D47-F7F2-4FC3-9FD8-E0A3454694A1}" type="parTrans" cxnId="{4B0157AD-278E-4410-98F3-BB2FFF30C354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63067536-CE4C-4C9F-ABC9-A7900B559609}" type="sibTrans" cxnId="{4B0157AD-278E-4410-98F3-BB2FFF30C354}">
      <dgm:prSet/>
      <dgm:spPr/>
      <dgm:t>
        <a:bodyPr/>
        <a:lstStyle/>
        <a:p>
          <a:endParaRPr lang="de-DE"/>
        </a:p>
      </dgm:t>
    </dgm:pt>
    <dgm:pt modelId="{010E4DF8-B547-4A1B-B415-2A4AAE25E586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A35BEF-9E45-41CF-93A2-AC01B9A8367C}" type="parTrans" cxnId="{2A919BAD-537B-4FEF-A9F5-2EACEE48D9DF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442BABA9-1772-4536-82EB-1BCA60305F64}" type="sibTrans" cxnId="{2A919BAD-537B-4FEF-A9F5-2EACEE48D9DF}">
      <dgm:prSet/>
      <dgm:spPr/>
      <dgm:t>
        <a:bodyPr/>
        <a:lstStyle/>
        <a:p>
          <a:endParaRPr lang="de-DE"/>
        </a:p>
      </dgm:t>
    </dgm:pt>
    <dgm:pt modelId="{9C940483-513F-4D6B-8FF6-1B81764220A9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4778F464-7EDD-46E5-9DFF-90F25C5E3FBF}" type="parTrans" cxnId="{57DEF67C-C71F-4759-BF93-EBC7738BBD19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FD8F026A-367C-438A-AB3B-502885296654}" type="sibTrans" cxnId="{57DEF67C-C71F-4759-BF93-EBC7738BBD19}">
      <dgm:prSet/>
      <dgm:spPr/>
      <dgm:t>
        <a:bodyPr/>
        <a:lstStyle/>
        <a:p>
          <a:endParaRPr lang="de-DE"/>
        </a:p>
      </dgm:t>
    </dgm:pt>
    <dgm:pt modelId="{41DFA160-EE07-4755-BF32-4E05C99A7BC4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B9D5C7-3A44-49CA-AB8B-AB43D8E82555}" type="parTrans" cxnId="{33FBDEDE-AC3F-42FB-9883-168ECD6D003A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6C395DE3-8784-43F7-8CF7-E7664E22BB63}" type="sibTrans" cxnId="{33FBDEDE-AC3F-42FB-9883-168ECD6D003A}">
      <dgm:prSet/>
      <dgm:spPr/>
      <dgm:t>
        <a:bodyPr/>
        <a:lstStyle/>
        <a:p>
          <a:endParaRPr lang="de-DE"/>
        </a:p>
      </dgm:t>
    </dgm:pt>
    <dgm:pt modelId="{301225D0-E7FF-49FF-9328-4B4B375FB0DC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A0E19C11-A7A9-43FA-BB60-6E7D2BDA06E9}" type="parTrans" cxnId="{A6D428A8-713D-4ED8-BD0E-23E0732390B9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F20BFA6E-9E1E-4E03-A7E4-4F9BD228B7D0}" type="sibTrans" cxnId="{A6D428A8-713D-4ED8-BD0E-23E0732390B9}">
      <dgm:prSet/>
      <dgm:spPr/>
      <dgm:t>
        <a:bodyPr/>
        <a:lstStyle/>
        <a:p>
          <a:endParaRPr lang="de-DE"/>
        </a:p>
      </dgm:t>
    </dgm:pt>
    <dgm:pt modelId="{4D818BEF-E525-4147-9DEF-40026705C502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F980001-1F95-4A64-A787-F3B7ADBF0809}" type="parTrans" cxnId="{AC821AE8-259B-4986-B39C-741B73EFD1EE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4DAA4088-2434-495C-8AD1-B6A8361106E8}" type="sibTrans" cxnId="{AC821AE8-259B-4986-B39C-741B73EFD1EE}">
      <dgm:prSet/>
      <dgm:spPr/>
      <dgm:t>
        <a:bodyPr/>
        <a:lstStyle/>
        <a:p>
          <a:endParaRPr lang="de-DE"/>
        </a:p>
      </dgm:t>
    </dgm:pt>
    <dgm:pt modelId="{685F71EF-00F3-4D80-95F3-7798270347DB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9165A46B-BF52-4CEA-8F7C-D4DCCB2B53AB}" type="parTrans" cxnId="{FB11169A-5F12-4B4C-B70E-4BD3193CE059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857CB3E1-630A-49CA-82E7-0B35A70E7EC9}" type="sibTrans" cxnId="{FB11169A-5F12-4B4C-B70E-4BD3193CE059}">
      <dgm:prSet/>
      <dgm:spPr/>
      <dgm:t>
        <a:bodyPr/>
        <a:lstStyle/>
        <a:p>
          <a:endParaRPr lang="de-DE"/>
        </a:p>
      </dgm:t>
    </dgm:pt>
    <dgm:pt modelId="{630EBE10-6379-4107-B227-191C6597C2AA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790EB2-895F-455D-9136-AC9FDB38D131}" type="parTrans" cxnId="{79EA317A-491F-4B64-8E41-7D69F15D5612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798595C6-8511-42C3-A5F0-3A74CF85287C}" type="sibTrans" cxnId="{79EA317A-491F-4B64-8E41-7D69F15D5612}">
      <dgm:prSet/>
      <dgm:spPr/>
      <dgm:t>
        <a:bodyPr/>
        <a:lstStyle/>
        <a:p>
          <a:endParaRPr lang="de-DE"/>
        </a:p>
      </dgm:t>
    </dgm:pt>
    <dgm:pt modelId="{65AD863A-B6DF-45AA-BD4B-59001A78ACAF}">
      <dgm:prSet phldrT="[Text]" phldr="1" custT="1"/>
      <dgm:spPr>
        <a:solidFill>
          <a:srgbClr val="F0821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616C431A-ECFF-4776-BD9A-F5616C22CFE7}" type="parTrans" cxnId="{767D3FC7-09B3-486F-B39F-8101F9631E1A}">
      <dgm:prSet/>
      <dgm:spPr/>
      <dgm:t>
        <a:bodyPr/>
        <a:lstStyle/>
        <a:p>
          <a:endParaRPr lang="de-DE"/>
        </a:p>
      </dgm:t>
    </dgm:pt>
    <dgm:pt modelId="{D753B5C3-B71F-4B99-8EDC-D1426AF5A0F8}" type="sibTrans" cxnId="{767D3FC7-09B3-486F-B39F-8101F9631E1A}">
      <dgm:prSet/>
      <dgm:spPr/>
      <dgm:t>
        <a:bodyPr/>
        <a:lstStyle/>
        <a:p>
          <a:endParaRPr lang="de-DE"/>
        </a:p>
      </dgm:t>
    </dgm:pt>
    <dgm:pt modelId="{5D55E47E-40EA-4E13-92B5-352963008D2A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5FF63B7-83A3-41BD-B6BE-014B5705A5CF}" type="parTrans" cxnId="{5AFBD2F7-E9AE-40FB-A8F0-BA16B96257BD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7D16F7CB-A8DC-4179-BF11-163C3D8A15F4}" type="sibTrans" cxnId="{5AFBD2F7-E9AE-40FB-A8F0-BA16B96257BD}">
      <dgm:prSet/>
      <dgm:spPr/>
      <dgm:t>
        <a:bodyPr/>
        <a:lstStyle/>
        <a:p>
          <a:endParaRPr lang="de-DE"/>
        </a:p>
      </dgm:t>
    </dgm:pt>
    <dgm:pt modelId="{10CEBF11-2B7A-468E-882E-4B497E1F848A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DC246F4-1841-46C8-9ADC-FBDE7ED508A3}" type="parTrans" cxnId="{34E7C261-F5DB-4539-9CFD-415A21064719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6AFB1AF4-10E6-47D5-96CF-C3DBF770FC0A}" type="sibTrans" cxnId="{34E7C261-F5DB-4539-9CFD-415A21064719}">
      <dgm:prSet/>
      <dgm:spPr/>
      <dgm:t>
        <a:bodyPr/>
        <a:lstStyle/>
        <a:p>
          <a:endParaRPr lang="de-DE"/>
        </a:p>
      </dgm:t>
    </dgm:pt>
    <dgm:pt modelId="{9A8EEFB4-CC84-46D2-843B-09EF0B642B35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6E25503D-AD63-4368-AD07-071BFD59D3B9}" type="parTrans" cxnId="{3FC21472-6C84-4E7D-856E-D3AFAC3FE7A7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16F70CC0-8A8B-4046-A4F9-D28BF3B4B69D}" type="sibTrans" cxnId="{3FC21472-6C84-4E7D-856E-D3AFAC3FE7A7}">
      <dgm:prSet/>
      <dgm:spPr/>
      <dgm:t>
        <a:bodyPr/>
        <a:lstStyle/>
        <a:p>
          <a:endParaRPr lang="de-DE"/>
        </a:p>
      </dgm:t>
    </dgm:pt>
    <dgm:pt modelId="{3BB527A6-A71F-428B-A3F5-C9BF6944271F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58AF8CC3-B4A3-4F4C-A9A5-A094DF8AA86B}" type="parTrans" cxnId="{4B6D4E1B-DAD9-4201-837A-8AA6E57B7A51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703F3F95-F213-4410-9A12-44AE7FB042D2}" type="sibTrans" cxnId="{4B6D4E1B-DAD9-4201-837A-8AA6E57B7A51}">
      <dgm:prSet/>
      <dgm:spPr/>
      <dgm:t>
        <a:bodyPr/>
        <a:lstStyle/>
        <a:p>
          <a:endParaRPr lang="de-DE"/>
        </a:p>
      </dgm:t>
    </dgm:pt>
    <dgm:pt modelId="{4F3CBA7D-0FDF-4E66-9068-F98921970EE4}" type="pres">
      <dgm:prSet presAssocID="{CED5445C-6157-4547-B9DA-F243D49B77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B1B418-FCF0-4305-A549-0EB90740CC3D}" type="pres">
      <dgm:prSet presAssocID="{BC69EF8C-8A1A-44BB-A4B2-28DA99C0357F}" presName="root" presStyleCnt="0"/>
      <dgm:spPr/>
    </dgm:pt>
    <dgm:pt modelId="{A6D6E073-A597-40D0-810F-87B90C9E8233}" type="pres">
      <dgm:prSet presAssocID="{BC69EF8C-8A1A-44BB-A4B2-28DA99C0357F}" presName="rootComposite" presStyleCnt="0"/>
      <dgm:spPr/>
    </dgm:pt>
    <dgm:pt modelId="{8909C9FB-4CA0-4F98-89B5-88D511BECB1E}" type="pres">
      <dgm:prSet presAssocID="{BC69EF8C-8A1A-44BB-A4B2-28DA99C0357F}" presName="rootText" presStyleLbl="node1" presStyleIdx="0" presStyleCnt="6" custScaleX="128665"/>
      <dgm:spPr/>
    </dgm:pt>
    <dgm:pt modelId="{4827760E-72D4-4778-BDBB-C8A63839F0C2}" type="pres">
      <dgm:prSet presAssocID="{BC69EF8C-8A1A-44BB-A4B2-28DA99C0357F}" presName="rootConnector" presStyleLbl="node1" presStyleIdx="0" presStyleCnt="6"/>
      <dgm:spPr/>
    </dgm:pt>
    <dgm:pt modelId="{9C20688F-3EEA-473A-93DC-CF133086C10D}" type="pres">
      <dgm:prSet presAssocID="{BC69EF8C-8A1A-44BB-A4B2-28DA99C0357F}" presName="childShape" presStyleCnt="0"/>
      <dgm:spPr/>
    </dgm:pt>
    <dgm:pt modelId="{1C074956-F151-4E3B-96CE-B987C1D87B0F}" type="pres">
      <dgm:prSet presAssocID="{122241B8-6BD6-45A3-A835-D57185493178}" presName="Name13" presStyleLbl="parChTrans1D2" presStyleIdx="0" presStyleCnt="24"/>
      <dgm:spPr/>
    </dgm:pt>
    <dgm:pt modelId="{0207C33F-1BF8-4180-A175-7933073ACACD}" type="pres">
      <dgm:prSet presAssocID="{DFA5723E-B3F0-49FB-99FB-32AD3C49EC1B}" presName="childText" presStyleLbl="bgAcc1" presStyleIdx="0" presStyleCnt="24" custScaleX="147630" custScaleY="99061">
        <dgm:presLayoutVars>
          <dgm:bulletEnabled val="1"/>
        </dgm:presLayoutVars>
      </dgm:prSet>
      <dgm:spPr/>
    </dgm:pt>
    <dgm:pt modelId="{30687506-0EE7-4789-A878-2B7CA0ED063E}" type="pres">
      <dgm:prSet presAssocID="{21EF51DF-6E6F-4EC0-A6A6-3BB259CCC446}" presName="Name13" presStyleLbl="parChTrans1D2" presStyleIdx="1" presStyleCnt="24"/>
      <dgm:spPr/>
    </dgm:pt>
    <dgm:pt modelId="{1225FA39-5ECB-40A8-95F9-98AEE1B73E70}" type="pres">
      <dgm:prSet presAssocID="{6FB2B23F-B284-4C05-BDEE-9C837D7DEF52}" presName="childText" presStyleLbl="bgAcc1" presStyleIdx="1" presStyleCnt="24" custScaleX="147630" custScaleY="99061">
        <dgm:presLayoutVars>
          <dgm:bulletEnabled val="1"/>
        </dgm:presLayoutVars>
      </dgm:prSet>
      <dgm:spPr/>
    </dgm:pt>
    <dgm:pt modelId="{4A830232-A12B-4D17-8850-4354B6F15C91}" type="pres">
      <dgm:prSet presAssocID="{3D72B9E5-BA57-44ED-BF88-77F8A26B1625}" presName="Name13" presStyleLbl="parChTrans1D2" presStyleIdx="2" presStyleCnt="24"/>
      <dgm:spPr/>
    </dgm:pt>
    <dgm:pt modelId="{2209FD85-CB88-4F00-BD2C-F32332C37FCC}" type="pres">
      <dgm:prSet presAssocID="{D8CDC231-C999-4CA6-A1D9-17F3BDAEB592}" presName="childText" presStyleLbl="bgAcc1" presStyleIdx="2" presStyleCnt="24" custScaleX="147630" custScaleY="99061">
        <dgm:presLayoutVars>
          <dgm:bulletEnabled val="1"/>
        </dgm:presLayoutVars>
      </dgm:prSet>
      <dgm:spPr/>
    </dgm:pt>
    <dgm:pt modelId="{399D773A-E941-4311-9674-45D295C7268B}" type="pres">
      <dgm:prSet presAssocID="{4A73016A-230B-4152-B7CE-C727329B46F6}" presName="Name13" presStyleLbl="parChTrans1D2" presStyleIdx="3" presStyleCnt="24"/>
      <dgm:spPr/>
    </dgm:pt>
    <dgm:pt modelId="{65FB8DC3-FB78-4920-BA17-9CA92044A3CE}" type="pres">
      <dgm:prSet presAssocID="{3804FBE5-12EA-437E-AAF7-76B72C62114D}" presName="childText" presStyleLbl="bgAcc1" presStyleIdx="3" presStyleCnt="24" custScaleX="147630" custScaleY="99061">
        <dgm:presLayoutVars>
          <dgm:bulletEnabled val="1"/>
        </dgm:presLayoutVars>
      </dgm:prSet>
      <dgm:spPr/>
    </dgm:pt>
    <dgm:pt modelId="{EBC4FDFC-4CFC-4594-BBFC-D0534C43BD5B}" type="pres">
      <dgm:prSet presAssocID="{201349A5-6E58-44CD-9DAB-06D6CB5D902B}" presName="root" presStyleCnt="0"/>
      <dgm:spPr/>
    </dgm:pt>
    <dgm:pt modelId="{7E9E97AD-E3EC-43EF-B33D-98928AEDA8F7}" type="pres">
      <dgm:prSet presAssocID="{201349A5-6E58-44CD-9DAB-06D6CB5D902B}" presName="rootComposite" presStyleCnt="0"/>
      <dgm:spPr/>
    </dgm:pt>
    <dgm:pt modelId="{F48165B2-66A4-4E12-9653-B9938628F857}" type="pres">
      <dgm:prSet presAssocID="{201349A5-6E58-44CD-9DAB-06D6CB5D902B}" presName="rootText" presStyleLbl="node1" presStyleIdx="1" presStyleCnt="6" custScaleX="128665"/>
      <dgm:spPr/>
    </dgm:pt>
    <dgm:pt modelId="{A6D364F6-CE17-47F5-9DCE-4CD289074B55}" type="pres">
      <dgm:prSet presAssocID="{201349A5-6E58-44CD-9DAB-06D6CB5D902B}" presName="rootConnector" presStyleLbl="node1" presStyleIdx="1" presStyleCnt="6"/>
      <dgm:spPr/>
    </dgm:pt>
    <dgm:pt modelId="{2CC62E79-B460-4385-9478-8FD36A708CA8}" type="pres">
      <dgm:prSet presAssocID="{201349A5-6E58-44CD-9DAB-06D6CB5D902B}" presName="childShape" presStyleCnt="0"/>
      <dgm:spPr/>
    </dgm:pt>
    <dgm:pt modelId="{224BFDB0-2BD9-4698-B538-A3054FAA2E61}" type="pres">
      <dgm:prSet presAssocID="{231BAA54-AA26-483E-88B8-273DF6C4834A}" presName="Name13" presStyleLbl="parChTrans1D2" presStyleIdx="4" presStyleCnt="24"/>
      <dgm:spPr/>
    </dgm:pt>
    <dgm:pt modelId="{9669ED94-F515-4273-8DA3-0E73E5AA3406}" type="pres">
      <dgm:prSet presAssocID="{42CEA211-E15D-44F5-97C9-327900EABB64}" presName="childText" presStyleLbl="bgAcc1" presStyleIdx="4" presStyleCnt="24" custScaleX="147630" custScaleY="99061">
        <dgm:presLayoutVars>
          <dgm:bulletEnabled val="1"/>
        </dgm:presLayoutVars>
      </dgm:prSet>
      <dgm:spPr/>
    </dgm:pt>
    <dgm:pt modelId="{D9D8FC6F-454C-40D8-A1FA-1CCBBCB04006}" type="pres">
      <dgm:prSet presAssocID="{C58F12C1-ADF3-492C-AF83-274C95A58B40}" presName="Name13" presStyleLbl="parChTrans1D2" presStyleIdx="5" presStyleCnt="24"/>
      <dgm:spPr/>
    </dgm:pt>
    <dgm:pt modelId="{65F72967-1A96-48F1-9276-31B27DA1A431}" type="pres">
      <dgm:prSet presAssocID="{69EFA73D-37DC-425E-96E2-891015E319E9}" presName="childText" presStyleLbl="bgAcc1" presStyleIdx="5" presStyleCnt="24" custScaleX="147630" custScaleY="99061">
        <dgm:presLayoutVars>
          <dgm:bulletEnabled val="1"/>
        </dgm:presLayoutVars>
      </dgm:prSet>
      <dgm:spPr/>
    </dgm:pt>
    <dgm:pt modelId="{66B1AC0C-5633-4E1F-B1E1-7411456AD845}" type="pres">
      <dgm:prSet presAssocID="{1ED955C0-8E32-4FDB-B5B9-A08304E52454}" presName="Name13" presStyleLbl="parChTrans1D2" presStyleIdx="6" presStyleCnt="24"/>
      <dgm:spPr/>
    </dgm:pt>
    <dgm:pt modelId="{0390AC8F-19CE-4D5A-A0CA-2D3A01C12735}" type="pres">
      <dgm:prSet presAssocID="{07A07CC9-69D3-466A-B659-8DECAE51B84D}" presName="childText" presStyleLbl="bgAcc1" presStyleIdx="6" presStyleCnt="24" custScaleX="147630" custScaleY="99061">
        <dgm:presLayoutVars>
          <dgm:bulletEnabled val="1"/>
        </dgm:presLayoutVars>
      </dgm:prSet>
      <dgm:spPr/>
    </dgm:pt>
    <dgm:pt modelId="{A3453A78-4666-44ED-80D8-E946FADC3FCD}" type="pres">
      <dgm:prSet presAssocID="{3807E3A5-9063-45DD-8C02-46A2C0539B19}" presName="Name13" presStyleLbl="parChTrans1D2" presStyleIdx="7" presStyleCnt="24"/>
      <dgm:spPr/>
    </dgm:pt>
    <dgm:pt modelId="{E2AF8A85-595A-49A4-A3B2-45A45BF26909}" type="pres">
      <dgm:prSet presAssocID="{34B40635-17C6-4DCE-839E-58F213435F8F}" presName="childText" presStyleLbl="bgAcc1" presStyleIdx="7" presStyleCnt="24" custScaleX="147630" custScaleY="99061">
        <dgm:presLayoutVars>
          <dgm:bulletEnabled val="1"/>
        </dgm:presLayoutVars>
      </dgm:prSet>
      <dgm:spPr/>
    </dgm:pt>
    <dgm:pt modelId="{4B36712D-26D5-48CF-A5F7-6E634DBAAF9C}" type="pres">
      <dgm:prSet presAssocID="{A97B39DB-8755-4959-A445-87923A274E49}" presName="root" presStyleCnt="0"/>
      <dgm:spPr/>
    </dgm:pt>
    <dgm:pt modelId="{48AC21F8-D4B7-406E-B222-A8D6008A24EB}" type="pres">
      <dgm:prSet presAssocID="{A97B39DB-8755-4959-A445-87923A274E49}" presName="rootComposite" presStyleCnt="0"/>
      <dgm:spPr/>
    </dgm:pt>
    <dgm:pt modelId="{33FCB870-59AE-41E7-897C-25EB4D89D6A8}" type="pres">
      <dgm:prSet presAssocID="{A97B39DB-8755-4959-A445-87923A274E49}" presName="rootText" presStyleLbl="node1" presStyleIdx="2" presStyleCnt="6" custScaleX="128665"/>
      <dgm:spPr/>
    </dgm:pt>
    <dgm:pt modelId="{19576ED6-975E-4F80-9D2D-A571E3345B48}" type="pres">
      <dgm:prSet presAssocID="{A97B39DB-8755-4959-A445-87923A274E49}" presName="rootConnector" presStyleLbl="node1" presStyleIdx="2" presStyleCnt="6"/>
      <dgm:spPr/>
    </dgm:pt>
    <dgm:pt modelId="{4E8D70C4-0D27-421F-ABB1-1AFB050C2B22}" type="pres">
      <dgm:prSet presAssocID="{A97B39DB-8755-4959-A445-87923A274E49}" presName="childShape" presStyleCnt="0"/>
      <dgm:spPr/>
    </dgm:pt>
    <dgm:pt modelId="{481ED448-44C4-46A8-997B-67DAB7FD3827}" type="pres">
      <dgm:prSet presAssocID="{B0AAFC46-D7BC-4681-80C7-9BBAC3AB962B}" presName="Name13" presStyleLbl="parChTrans1D2" presStyleIdx="8" presStyleCnt="24"/>
      <dgm:spPr/>
    </dgm:pt>
    <dgm:pt modelId="{15AC2BDE-E774-4611-A405-E8170409DD74}" type="pres">
      <dgm:prSet presAssocID="{CD0CE95D-5066-4421-9950-B98DA996490F}" presName="childText" presStyleLbl="bgAcc1" presStyleIdx="8" presStyleCnt="24" custScaleX="147630" custScaleY="99061">
        <dgm:presLayoutVars>
          <dgm:bulletEnabled val="1"/>
        </dgm:presLayoutVars>
      </dgm:prSet>
      <dgm:spPr/>
    </dgm:pt>
    <dgm:pt modelId="{D34A1E70-4AD1-4552-B1EC-4605E472409B}" type="pres">
      <dgm:prSet presAssocID="{35B30DA8-D980-498F-B093-10B114F99A27}" presName="Name13" presStyleLbl="parChTrans1D2" presStyleIdx="9" presStyleCnt="24"/>
      <dgm:spPr/>
    </dgm:pt>
    <dgm:pt modelId="{E509ECAD-42A9-4874-AF04-0A4EE3640267}" type="pres">
      <dgm:prSet presAssocID="{F43E04B0-DF01-449E-AE09-8468773E4CF4}" presName="childText" presStyleLbl="bgAcc1" presStyleIdx="9" presStyleCnt="24" custScaleX="147630" custScaleY="99061">
        <dgm:presLayoutVars>
          <dgm:bulletEnabled val="1"/>
        </dgm:presLayoutVars>
      </dgm:prSet>
      <dgm:spPr/>
    </dgm:pt>
    <dgm:pt modelId="{59AF38E3-BEB3-4DF3-9498-7EFC57BEC35D}" type="pres">
      <dgm:prSet presAssocID="{7EE00516-0227-444A-9976-37E716970537}" presName="Name13" presStyleLbl="parChTrans1D2" presStyleIdx="10" presStyleCnt="24"/>
      <dgm:spPr/>
    </dgm:pt>
    <dgm:pt modelId="{1436CEBD-47F4-450B-8F0F-4525B1794ED3}" type="pres">
      <dgm:prSet presAssocID="{580C01EF-5A78-4D6E-912B-024AF154F4D6}" presName="childText" presStyleLbl="bgAcc1" presStyleIdx="10" presStyleCnt="24" custScaleX="147630" custScaleY="99061">
        <dgm:presLayoutVars>
          <dgm:bulletEnabled val="1"/>
        </dgm:presLayoutVars>
      </dgm:prSet>
      <dgm:spPr/>
    </dgm:pt>
    <dgm:pt modelId="{D92BD92C-349D-4476-8081-CF5F6D7B50D7}" type="pres">
      <dgm:prSet presAssocID="{E9418368-C5C1-4993-BF1C-B1E1CA145333}" presName="Name13" presStyleLbl="parChTrans1D2" presStyleIdx="11" presStyleCnt="24"/>
      <dgm:spPr/>
    </dgm:pt>
    <dgm:pt modelId="{2F14CAC2-06CC-4064-A807-2A686A3DB3C2}" type="pres">
      <dgm:prSet presAssocID="{3BE476CD-3E25-4D48-AD49-6B793ACBAAC4}" presName="childText" presStyleLbl="bgAcc1" presStyleIdx="11" presStyleCnt="24" custScaleX="147630" custScaleY="99061">
        <dgm:presLayoutVars>
          <dgm:bulletEnabled val="1"/>
        </dgm:presLayoutVars>
      </dgm:prSet>
      <dgm:spPr/>
    </dgm:pt>
    <dgm:pt modelId="{C1285572-763B-4CD0-BE13-99668E1706DF}" type="pres">
      <dgm:prSet presAssocID="{D4E20BE9-260F-40CA-B5DA-F61314E1BB7F}" presName="root" presStyleCnt="0"/>
      <dgm:spPr/>
    </dgm:pt>
    <dgm:pt modelId="{C988B8EA-C4BE-4136-A355-9703DCDEFBEA}" type="pres">
      <dgm:prSet presAssocID="{D4E20BE9-260F-40CA-B5DA-F61314E1BB7F}" presName="rootComposite" presStyleCnt="0"/>
      <dgm:spPr/>
    </dgm:pt>
    <dgm:pt modelId="{90A5ACA8-9C1B-4B51-8440-01E52308E9BF}" type="pres">
      <dgm:prSet presAssocID="{D4E20BE9-260F-40CA-B5DA-F61314E1BB7F}" presName="rootText" presStyleLbl="node1" presStyleIdx="3" presStyleCnt="6" custScaleX="128665"/>
      <dgm:spPr/>
    </dgm:pt>
    <dgm:pt modelId="{5E8CCAD9-F30C-42CC-AC50-5D243A4323C4}" type="pres">
      <dgm:prSet presAssocID="{D4E20BE9-260F-40CA-B5DA-F61314E1BB7F}" presName="rootConnector" presStyleLbl="node1" presStyleIdx="3" presStyleCnt="6"/>
      <dgm:spPr/>
    </dgm:pt>
    <dgm:pt modelId="{01792089-890B-4BD8-905B-1F7A78BF4A08}" type="pres">
      <dgm:prSet presAssocID="{D4E20BE9-260F-40CA-B5DA-F61314E1BB7F}" presName="childShape" presStyleCnt="0"/>
      <dgm:spPr/>
    </dgm:pt>
    <dgm:pt modelId="{F6016909-890F-4D7E-9F53-D884E68AA30E}" type="pres">
      <dgm:prSet presAssocID="{9C604D47-F7F2-4FC3-9FD8-E0A3454694A1}" presName="Name13" presStyleLbl="parChTrans1D2" presStyleIdx="12" presStyleCnt="24"/>
      <dgm:spPr/>
    </dgm:pt>
    <dgm:pt modelId="{996FAFC5-BADD-446A-AADF-CF1DB8EC1A94}" type="pres">
      <dgm:prSet presAssocID="{A34DDD2D-CF1D-4E28-9ABB-F8FB510BF4FD}" presName="childText" presStyleLbl="bgAcc1" presStyleIdx="12" presStyleCnt="24" custScaleX="147630" custScaleY="99061">
        <dgm:presLayoutVars>
          <dgm:bulletEnabled val="1"/>
        </dgm:presLayoutVars>
      </dgm:prSet>
      <dgm:spPr/>
    </dgm:pt>
    <dgm:pt modelId="{595990C0-FE06-46B0-ACC3-C1AA3C95D1FD}" type="pres">
      <dgm:prSet presAssocID="{86A35BEF-9E45-41CF-93A2-AC01B9A8367C}" presName="Name13" presStyleLbl="parChTrans1D2" presStyleIdx="13" presStyleCnt="24"/>
      <dgm:spPr/>
    </dgm:pt>
    <dgm:pt modelId="{F3E59BCF-C780-4C04-A1CF-B338AB85F9F3}" type="pres">
      <dgm:prSet presAssocID="{010E4DF8-B547-4A1B-B415-2A4AAE25E586}" presName="childText" presStyleLbl="bgAcc1" presStyleIdx="13" presStyleCnt="24" custScaleX="147630" custScaleY="99061">
        <dgm:presLayoutVars>
          <dgm:bulletEnabled val="1"/>
        </dgm:presLayoutVars>
      </dgm:prSet>
      <dgm:spPr/>
    </dgm:pt>
    <dgm:pt modelId="{727A08B8-DC46-41B8-8051-A276CA79E885}" type="pres">
      <dgm:prSet presAssocID="{4778F464-7EDD-46E5-9DFF-90F25C5E3FBF}" presName="Name13" presStyleLbl="parChTrans1D2" presStyleIdx="14" presStyleCnt="24"/>
      <dgm:spPr/>
    </dgm:pt>
    <dgm:pt modelId="{0E554AC5-D3FC-404C-8C18-43B0FABE22CC}" type="pres">
      <dgm:prSet presAssocID="{9C940483-513F-4D6B-8FF6-1B81764220A9}" presName="childText" presStyleLbl="bgAcc1" presStyleIdx="14" presStyleCnt="24" custScaleX="147630" custScaleY="99061">
        <dgm:presLayoutVars>
          <dgm:bulletEnabled val="1"/>
        </dgm:presLayoutVars>
      </dgm:prSet>
      <dgm:spPr/>
    </dgm:pt>
    <dgm:pt modelId="{A981BEB0-3A6C-40DF-AA6C-0057F8DBB499}" type="pres">
      <dgm:prSet presAssocID="{86B9D5C7-3A44-49CA-AB8B-AB43D8E82555}" presName="Name13" presStyleLbl="parChTrans1D2" presStyleIdx="15" presStyleCnt="24"/>
      <dgm:spPr/>
    </dgm:pt>
    <dgm:pt modelId="{6956FE09-43A1-40F4-9908-2054E1E94984}" type="pres">
      <dgm:prSet presAssocID="{41DFA160-EE07-4755-BF32-4E05C99A7BC4}" presName="childText" presStyleLbl="bgAcc1" presStyleIdx="15" presStyleCnt="24" custScaleX="147630" custScaleY="99061">
        <dgm:presLayoutVars>
          <dgm:bulletEnabled val="1"/>
        </dgm:presLayoutVars>
      </dgm:prSet>
      <dgm:spPr/>
    </dgm:pt>
    <dgm:pt modelId="{F1C3665D-8CBA-4452-95DB-936B2747AAFD}" type="pres">
      <dgm:prSet presAssocID="{298CFD7D-9643-4B36-AF65-6916330F3AA4}" presName="root" presStyleCnt="0"/>
      <dgm:spPr/>
    </dgm:pt>
    <dgm:pt modelId="{35E36E90-60F6-4066-9534-8D641A7E7047}" type="pres">
      <dgm:prSet presAssocID="{298CFD7D-9643-4B36-AF65-6916330F3AA4}" presName="rootComposite" presStyleCnt="0"/>
      <dgm:spPr/>
    </dgm:pt>
    <dgm:pt modelId="{E62D4BB0-52C8-405C-B267-1D20B590ED82}" type="pres">
      <dgm:prSet presAssocID="{298CFD7D-9643-4B36-AF65-6916330F3AA4}" presName="rootText" presStyleLbl="node1" presStyleIdx="4" presStyleCnt="6" custScaleX="128665"/>
      <dgm:spPr/>
    </dgm:pt>
    <dgm:pt modelId="{B82F8451-0572-4145-AA0E-7687E76C3E0C}" type="pres">
      <dgm:prSet presAssocID="{298CFD7D-9643-4B36-AF65-6916330F3AA4}" presName="rootConnector" presStyleLbl="node1" presStyleIdx="4" presStyleCnt="6"/>
      <dgm:spPr/>
    </dgm:pt>
    <dgm:pt modelId="{31C28F13-5714-4B55-BF6C-3746A04F7B14}" type="pres">
      <dgm:prSet presAssocID="{298CFD7D-9643-4B36-AF65-6916330F3AA4}" presName="childShape" presStyleCnt="0"/>
      <dgm:spPr/>
    </dgm:pt>
    <dgm:pt modelId="{7F5D4881-112B-49E1-9776-4C5649E775D9}" type="pres">
      <dgm:prSet presAssocID="{A0E19C11-A7A9-43FA-BB60-6E7D2BDA06E9}" presName="Name13" presStyleLbl="parChTrans1D2" presStyleIdx="16" presStyleCnt="24"/>
      <dgm:spPr/>
    </dgm:pt>
    <dgm:pt modelId="{4EA11BD1-C66A-4E3F-A73E-176C0C50E0D3}" type="pres">
      <dgm:prSet presAssocID="{301225D0-E7FF-49FF-9328-4B4B375FB0DC}" presName="childText" presStyleLbl="bgAcc1" presStyleIdx="16" presStyleCnt="24" custScaleX="147630" custScaleY="99061">
        <dgm:presLayoutVars>
          <dgm:bulletEnabled val="1"/>
        </dgm:presLayoutVars>
      </dgm:prSet>
      <dgm:spPr/>
    </dgm:pt>
    <dgm:pt modelId="{63DF3A81-D181-435B-B857-534919D30B2D}" type="pres">
      <dgm:prSet presAssocID="{7F980001-1F95-4A64-A787-F3B7ADBF0809}" presName="Name13" presStyleLbl="parChTrans1D2" presStyleIdx="17" presStyleCnt="24"/>
      <dgm:spPr/>
    </dgm:pt>
    <dgm:pt modelId="{071AD582-E511-4177-B6BB-093DF56484A6}" type="pres">
      <dgm:prSet presAssocID="{4D818BEF-E525-4147-9DEF-40026705C502}" presName="childText" presStyleLbl="bgAcc1" presStyleIdx="17" presStyleCnt="24" custScaleX="147630" custScaleY="99061">
        <dgm:presLayoutVars>
          <dgm:bulletEnabled val="1"/>
        </dgm:presLayoutVars>
      </dgm:prSet>
      <dgm:spPr/>
    </dgm:pt>
    <dgm:pt modelId="{C3EFDAD2-5E92-4E07-916A-D95CCE33207F}" type="pres">
      <dgm:prSet presAssocID="{9165A46B-BF52-4CEA-8F7C-D4DCCB2B53AB}" presName="Name13" presStyleLbl="parChTrans1D2" presStyleIdx="18" presStyleCnt="24"/>
      <dgm:spPr/>
    </dgm:pt>
    <dgm:pt modelId="{BBF20A6C-5D2E-4A27-913F-AA591E205F08}" type="pres">
      <dgm:prSet presAssocID="{685F71EF-00F3-4D80-95F3-7798270347DB}" presName="childText" presStyleLbl="bgAcc1" presStyleIdx="18" presStyleCnt="24" custScaleX="147630" custScaleY="99061">
        <dgm:presLayoutVars>
          <dgm:bulletEnabled val="1"/>
        </dgm:presLayoutVars>
      </dgm:prSet>
      <dgm:spPr/>
    </dgm:pt>
    <dgm:pt modelId="{001FD0BB-ED81-4DB8-86BE-8821093D04CA}" type="pres">
      <dgm:prSet presAssocID="{86790EB2-895F-455D-9136-AC9FDB38D131}" presName="Name13" presStyleLbl="parChTrans1D2" presStyleIdx="19" presStyleCnt="24"/>
      <dgm:spPr/>
    </dgm:pt>
    <dgm:pt modelId="{391EF213-A712-47F9-9884-B47ADB68F745}" type="pres">
      <dgm:prSet presAssocID="{630EBE10-6379-4107-B227-191C6597C2AA}" presName="childText" presStyleLbl="bgAcc1" presStyleIdx="19" presStyleCnt="24" custScaleX="147630" custScaleY="99061">
        <dgm:presLayoutVars>
          <dgm:bulletEnabled val="1"/>
        </dgm:presLayoutVars>
      </dgm:prSet>
      <dgm:spPr/>
    </dgm:pt>
    <dgm:pt modelId="{1F783478-D684-40D9-B370-0E8A35AC34E1}" type="pres">
      <dgm:prSet presAssocID="{65AD863A-B6DF-45AA-BD4B-59001A78ACAF}" presName="root" presStyleCnt="0"/>
      <dgm:spPr/>
    </dgm:pt>
    <dgm:pt modelId="{EA4BC49C-8228-40F9-8A28-B3216242997C}" type="pres">
      <dgm:prSet presAssocID="{65AD863A-B6DF-45AA-BD4B-59001A78ACAF}" presName="rootComposite" presStyleCnt="0"/>
      <dgm:spPr/>
    </dgm:pt>
    <dgm:pt modelId="{1DF85848-F217-4896-8329-10ED18DBDCA0}" type="pres">
      <dgm:prSet presAssocID="{65AD863A-B6DF-45AA-BD4B-59001A78ACAF}" presName="rootText" presStyleLbl="node1" presStyleIdx="5" presStyleCnt="6" custScaleX="128665"/>
      <dgm:spPr/>
    </dgm:pt>
    <dgm:pt modelId="{61D1BCC6-456B-409A-94BE-142E4B0BA226}" type="pres">
      <dgm:prSet presAssocID="{65AD863A-B6DF-45AA-BD4B-59001A78ACAF}" presName="rootConnector" presStyleLbl="node1" presStyleIdx="5" presStyleCnt="6"/>
      <dgm:spPr/>
    </dgm:pt>
    <dgm:pt modelId="{5120E151-E95A-40DA-8DE5-E5592A1B403D}" type="pres">
      <dgm:prSet presAssocID="{65AD863A-B6DF-45AA-BD4B-59001A78ACAF}" presName="childShape" presStyleCnt="0"/>
      <dgm:spPr/>
    </dgm:pt>
    <dgm:pt modelId="{75776F23-2F0E-42D9-9E82-36EE6B6A752D}" type="pres">
      <dgm:prSet presAssocID="{B5FF63B7-83A3-41BD-B6BE-014B5705A5CF}" presName="Name13" presStyleLbl="parChTrans1D2" presStyleIdx="20" presStyleCnt="24"/>
      <dgm:spPr/>
    </dgm:pt>
    <dgm:pt modelId="{1007A87B-8295-4ACD-8462-523A85B8049E}" type="pres">
      <dgm:prSet presAssocID="{5D55E47E-40EA-4E13-92B5-352963008D2A}" presName="childText" presStyleLbl="bgAcc1" presStyleIdx="20" presStyleCnt="24" custScaleX="151275" custScaleY="99061">
        <dgm:presLayoutVars>
          <dgm:bulletEnabled val="1"/>
        </dgm:presLayoutVars>
      </dgm:prSet>
      <dgm:spPr/>
    </dgm:pt>
    <dgm:pt modelId="{4A30C1E7-AFB5-4635-8639-93779A6A8582}" type="pres">
      <dgm:prSet presAssocID="{BDC246F4-1841-46C8-9ADC-FBDE7ED508A3}" presName="Name13" presStyleLbl="parChTrans1D2" presStyleIdx="21" presStyleCnt="24"/>
      <dgm:spPr/>
    </dgm:pt>
    <dgm:pt modelId="{8418B163-2672-4C08-B60C-E6B38B658962}" type="pres">
      <dgm:prSet presAssocID="{10CEBF11-2B7A-468E-882E-4B497E1F848A}" presName="childText" presStyleLbl="bgAcc1" presStyleIdx="21" presStyleCnt="24" custScaleX="151275" custScaleY="99061">
        <dgm:presLayoutVars>
          <dgm:bulletEnabled val="1"/>
        </dgm:presLayoutVars>
      </dgm:prSet>
      <dgm:spPr/>
    </dgm:pt>
    <dgm:pt modelId="{BE1EC7D8-49AE-4F80-BA14-9FCA6043A649}" type="pres">
      <dgm:prSet presAssocID="{6E25503D-AD63-4368-AD07-071BFD59D3B9}" presName="Name13" presStyleLbl="parChTrans1D2" presStyleIdx="22" presStyleCnt="24"/>
      <dgm:spPr/>
    </dgm:pt>
    <dgm:pt modelId="{0B9D8AE0-FC85-4127-9FAE-50ACE0B5F77C}" type="pres">
      <dgm:prSet presAssocID="{9A8EEFB4-CC84-46D2-843B-09EF0B642B35}" presName="childText" presStyleLbl="bgAcc1" presStyleIdx="22" presStyleCnt="24" custScaleX="151275" custScaleY="99061">
        <dgm:presLayoutVars>
          <dgm:bulletEnabled val="1"/>
        </dgm:presLayoutVars>
      </dgm:prSet>
      <dgm:spPr/>
    </dgm:pt>
    <dgm:pt modelId="{CFB20B26-B98B-4E04-A240-34397A2753A5}" type="pres">
      <dgm:prSet presAssocID="{58AF8CC3-B4A3-4F4C-A9A5-A094DF8AA86B}" presName="Name13" presStyleLbl="parChTrans1D2" presStyleIdx="23" presStyleCnt="24"/>
      <dgm:spPr/>
    </dgm:pt>
    <dgm:pt modelId="{EE008089-5DD5-4B1B-A523-0D343DDD8EAC}" type="pres">
      <dgm:prSet presAssocID="{3BB527A6-A71F-428B-A3F5-C9BF6944271F}" presName="childText" presStyleLbl="bgAcc1" presStyleIdx="23" presStyleCnt="24" custScaleX="151275" custScaleY="99061">
        <dgm:presLayoutVars>
          <dgm:bulletEnabled val="1"/>
        </dgm:presLayoutVars>
      </dgm:prSet>
      <dgm:spPr/>
    </dgm:pt>
  </dgm:ptLst>
  <dgm:cxnLst>
    <dgm:cxn modelId="{69A1E000-16B4-42E7-8983-41902A0DF666}" type="presOf" srcId="{3804FBE5-12EA-437E-AAF7-76B72C62114D}" destId="{65FB8DC3-FB78-4920-BA17-9CA92044A3CE}" srcOrd="0" destOrd="0" presId="urn:microsoft.com/office/officeart/2005/8/layout/hierarchy3"/>
    <dgm:cxn modelId="{B678B603-9917-4F2F-8A90-05ECFC15E036}" type="presOf" srcId="{630EBE10-6379-4107-B227-191C6597C2AA}" destId="{391EF213-A712-47F9-9884-B47ADB68F745}" srcOrd="0" destOrd="0" presId="urn:microsoft.com/office/officeart/2005/8/layout/hierarchy3"/>
    <dgm:cxn modelId="{B2A23A05-5145-4896-8F8C-A260E74313B2}" type="presOf" srcId="{231BAA54-AA26-483E-88B8-273DF6C4834A}" destId="{224BFDB0-2BD9-4698-B538-A3054FAA2E61}" srcOrd="0" destOrd="0" presId="urn:microsoft.com/office/officeart/2005/8/layout/hierarchy3"/>
    <dgm:cxn modelId="{4CD34005-370E-4BB4-BEF5-4045F6246E96}" type="presOf" srcId="{201349A5-6E58-44CD-9DAB-06D6CB5D902B}" destId="{F48165B2-66A4-4E12-9653-B9938628F857}" srcOrd="0" destOrd="0" presId="urn:microsoft.com/office/officeart/2005/8/layout/hierarchy3"/>
    <dgm:cxn modelId="{3CAE890F-DF3D-48B7-9056-FDD0134FDF08}" type="presOf" srcId="{21EF51DF-6E6F-4EC0-A6A6-3BB259CCC446}" destId="{30687506-0EE7-4789-A878-2B7CA0ED063E}" srcOrd="0" destOrd="0" presId="urn:microsoft.com/office/officeart/2005/8/layout/hierarchy3"/>
    <dgm:cxn modelId="{F5D87E11-E48B-4278-80EC-42B14D356763}" type="presOf" srcId="{A97B39DB-8755-4959-A445-87923A274E49}" destId="{33FCB870-59AE-41E7-897C-25EB4D89D6A8}" srcOrd="0" destOrd="0" presId="urn:microsoft.com/office/officeart/2005/8/layout/hierarchy3"/>
    <dgm:cxn modelId="{4B6D4E1B-DAD9-4201-837A-8AA6E57B7A51}" srcId="{65AD863A-B6DF-45AA-BD4B-59001A78ACAF}" destId="{3BB527A6-A71F-428B-A3F5-C9BF6944271F}" srcOrd="3" destOrd="0" parTransId="{58AF8CC3-B4A3-4F4C-A9A5-A094DF8AA86B}" sibTransId="{703F3F95-F213-4410-9A12-44AE7FB042D2}"/>
    <dgm:cxn modelId="{55B65321-4899-4AAC-86DA-7188BE4A32FD}" srcId="{CED5445C-6157-4547-B9DA-F243D49B770F}" destId="{BC69EF8C-8A1A-44BB-A4B2-28DA99C0357F}" srcOrd="0" destOrd="0" parTransId="{D87ADD58-5677-47FE-B84A-3DFB567F6E64}" sibTransId="{40100BBF-08EF-457D-86A7-7A1F901B7138}"/>
    <dgm:cxn modelId="{6975B224-FAB3-4FC6-9D7F-BD56A1679073}" type="presOf" srcId="{F43E04B0-DF01-449E-AE09-8468773E4CF4}" destId="{E509ECAD-42A9-4874-AF04-0A4EE3640267}" srcOrd="0" destOrd="0" presId="urn:microsoft.com/office/officeart/2005/8/layout/hierarchy3"/>
    <dgm:cxn modelId="{0E25AF28-947B-49A3-86A5-6CE5965BA549}" type="presOf" srcId="{580C01EF-5A78-4D6E-912B-024AF154F4D6}" destId="{1436CEBD-47F4-450B-8F0F-4525B1794ED3}" srcOrd="0" destOrd="0" presId="urn:microsoft.com/office/officeart/2005/8/layout/hierarchy3"/>
    <dgm:cxn modelId="{4048EE2B-8AE6-41DF-A714-68A2423EAF1D}" type="presOf" srcId="{E9418368-C5C1-4993-BF1C-B1E1CA145333}" destId="{D92BD92C-349D-4476-8081-CF5F6D7B50D7}" srcOrd="0" destOrd="0" presId="urn:microsoft.com/office/officeart/2005/8/layout/hierarchy3"/>
    <dgm:cxn modelId="{7D13422D-F4B7-4631-9629-D38250642D95}" type="presOf" srcId="{35B30DA8-D980-498F-B093-10B114F99A27}" destId="{D34A1E70-4AD1-4552-B1EC-4605E472409B}" srcOrd="0" destOrd="0" presId="urn:microsoft.com/office/officeart/2005/8/layout/hierarchy3"/>
    <dgm:cxn modelId="{9783DC2F-E515-4DF0-9762-6F41C78298C3}" type="presOf" srcId="{9C940483-513F-4D6B-8FF6-1B81764220A9}" destId="{0E554AC5-D3FC-404C-8C18-43B0FABE22CC}" srcOrd="0" destOrd="0" presId="urn:microsoft.com/office/officeart/2005/8/layout/hierarchy3"/>
    <dgm:cxn modelId="{A9969035-17E5-4237-B370-75537085C996}" type="presOf" srcId="{BC69EF8C-8A1A-44BB-A4B2-28DA99C0357F}" destId="{8909C9FB-4CA0-4F98-89B5-88D511BECB1E}" srcOrd="0" destOrd="0" presId="urn:microsoft.com/office/officeart/2005/8/layout/hierarchy3"/>
    <dgm:cxn modelId="{9528F336-9918-41D2-95CF-EEE0A4AAC7AD}" type="presOf" srcId="{1ED955C0-8E32-4FDB-B5B9-A08304E52454}" destId="{66B1AC0C-5633-4E1F-B1E1-7411456AD845}" srcOrd="0" destOrd="0" presId="urn:microsoft.com/office/officeart/2005/8/layout/hierarchy3"/>
    <dgm:cxn modelId="{400B5F38-CAC7-4A76-B9FC-028A8A8716A4}" srcId="{BC69EF8C-8A1A-44BB-A4B2-28DA99C0357F}" destId="{6FB2B23F-B284-4C05-BDEE-9C837D7DEF52}" srcOrd="1" destOrd="0" parTransId="{21EF51DF-6E6F-4EC0-A6A6-3BB259CCC446}" sibTransId="{8D872AE2-F95D-458F-842C-F0DCEBDB650C}"/>
    <dgm:cxn modelId="{FD7A283F-598B-4B11-BD1A-AB9D9BA5DBB6}" type="presOf" srcId="{3BB527A6-A71F-428B-A3F5-C9BF6944271F}" destId="{EE008089-5DD5-4B1B-A523-0D343DDD8EAC}" srcOrd="0" destOrd="0" presId="urn:microsoft.com/office/officeart/2005/8/layout/hierarchy3"/>
    <dgm:cxn modelId="{E48CCF5D-4A0C-49DB-B4A1-A7EAE9C6A08E}" type="presOf" srcId="{69EFA73D-37DC-425E-96E2-891015E319E9}" destId="{65F72967-1A96-48F1-9276-31B27DA1A431}" srcOrd="0" destOrd="0" presId="urn:microsoft.com/office/officeart/2005/8/layout/hierarchy3"/>
    <dgm:cxn modelId="{EE25CF5E-B5C6-4689-BC12-7183FACDBA7C}" type="presOf" srcId="{B0AAFC46-D7BC-4681-80C7-9BBAC3AB962B}" destId="{481ED448-44C4-46A8-997B-67DAB7FD3827}" srcOrd="0" destOrd="0" presId="urn:microsoft.com/office/officeart/2005/8/layout/hierarchy3"/>
    <dgm:cxn modelId="{B6AB1A60-A874-4AD5-B728-F3A05E8A10DF}" type="presOf" srcId="{9165A46B-BF52-4CEA-8F7C-D4DCCB2B53AB}" destId="{C3EFDAD2-5E92-4E07-916A-D95CCE33207F}" srcOrd="0" destOrd="0" presId="urn:microsoft.com/office/officeart/2005/8/layout/hierarchy3"/>
    <dgm:cxn modelId="{34E7C261-F5DB-4539-9CFD-415A21064719}" srcId="{65AD863A-B6DF-45AA-BD4B-59001A78ACAF}" destId="{10CEBF11-2B7A-468E-882E-4B497E1F848A}" srcOrd="1" destOrd="0" parTransId="{BDC246F4-1841-46C8-9ADC-FBDE7ED508A3}" sibTransId="{6AFB1AF4-10E6-47D5-96CF-C3DBF770FC0A}"/>
    <dgm:cxn modelId="{A45D6642-D178-4C6C-8785-49EDE963713F}" type="presOf" srcId="{58AF8CC3-B4A3-4F4C-A9A5-A094DF8AA86B}" destId="{CFB20B26-B98B-4E04-A240-34397A2753A5}" srcOrd="0" destOrd="0" presId="urn:microsoft.com/office/officeart/2005/8/layout/hierarchy3"/>
    <dgm:cxn modelId="{79FD0865-7C27-4056-A074-D8626BA8AA4A}" type="presOf" srcId="{A34DDD2D-CF1D-4E28-9ABB-F8FB510BF4FD}" destId="{996FAFC5-BADD-446A-AADF-CF1DB8EC1A94}" srcOrd="0" destOrd="0" presId="urn:microsoft.com/office/officeart/2005/8/layout/hierarchy3"/>
    <dgm:cxn modelId="{36071A65-9238-43B6-87A5-6014198907E3}" srcId="{A97B39DB-8755-4959-A445-87923A274E49}" destId="{F43E04B0-DF01-449E-AE09-8468773E4CF4}" srcOrd="1" destOrd="0" parTransId="{35B30DA8-D980-498F-B093-10B114F99A27}" sibTransId="{6E679D1C-2E23-49D6-AE2E-F960A3064BA1}"/>
    <dgm:cxn modelId="{3566FC65-26E4-4D6D-A442-286B46955ED9}" type="presOf" srcId="{D8CDC231-C999-4CA6-A1D9-17F3BDAEB592}" destId="{2209FD85-CB88-4F00-BD2C-F32332C37FCC}" srcOrd="0" destOrd="0" presId="urn:microsoft.com/office/officeart/2005/8/layout/hierarchy3"/>
    <dgm:cxn modelId="{6471ED47-9C2F-4CD6-931E-C88B282FB6CE}" srcId="{CED5445C-6157-4547-B9DA-F243D49B770F}" destId="{298CFD7D-9643-4B36-AF65-6916330F3AA4}" srcOrd="4" destOrd="0" parTransId="{A689EC6A-FC5C-4FE7-BDFD-6BD03534630E}" sibTransId="{6898B845-51B6-4617-9ADF-1A306EC095CA}"/>
    <dgm:cxn modelId="{9FE8BA68-6E45-4363-9566-02F48B28CD76}" srcId="{CED5445C-6157-4547-B9DA-F243D49B770F}" destId="{D4E20BE9-260F-40CA-B5DA-F61314E1BB7F}" srcOrd="3" destOrd="0" parTransId="{1E191AE0-33D6-4CDA-B972-E8A68A73D47A}" sibTransId="{54A42C3E-D73A-411F-A89E-46F72C17C921}"/>
    <dgm:cxn modelId="{CA4BAD49-3B3E-4641-A870-5BD93B33B37E}" type="presOf" srcId="{10CEBF11-2B7A-468E-882E-4B497E1F848A}" destId="{8418B163-2672-4C08-B60C-E6B38B658962}" srcOrd="0" destOrd="0" presId="urn:microsoft.com/office/officeart/2005/8/layout/hierarchy3"/>
    <dgm:cxn modelId="{F74D646A-1445-460F-93D0-5A4F54EA75C1}" type="presOf" srcId="{41DFA160-EE07-4755-BF32-4E05C99A7BC4}" destId="{6956FE09-43A1-40F4-9908-2054E1E94984}" srcOrd="0" destOrd="0" presId="urn:microsoft.com/office/officeart/2005/8/layout/hierarchy3"/>
    <dgm:cxn modelId="{1315FD4A-ECB9-4153-865A-9F4E1ED24A60}" type="presOf" srcId="{B5FF63B7-83A3-41BD-B6BE-014B5705A5CF}" destId="{75776F23-2F0E-42D9-9E82-36EE6B6A752D}" srcOrd="0" destOrd="0" presId="urn:microsoft.com/office/officeart/2005/8/layout/hierarchy3"/>
    <dgm:cxn modelId="{AEC71A6C-72A0-4CBD-AEF1-8FC5CF5E27C8}" srcId="{A97B39DB-8755-4959-A445-87923A274E49}" destId="{CD0CE95D-5066-4421-9950-B98DA996490F}" srcOrd="0" destOrd="0" parTransId="{B0AAFC46-D7BC-4681-80C7-9BBAC3AB962B}" sibTransId="{3A12CF28-6F9C-41AC-BD18-51E4CC4BDF2A}"/>
    <dgm:cxn modelId="{01D74B6C-B9EB-4D42-A7DC-B4FD5C786753}" type="presOf" srcId="{201349A5-6E58-44CD-9DAB-06D6CB5D902B}" destId="{A6D364F6-CE17-47F5-9DCE-4CD289074B55}" srcOrd="1" destOrd="0" presId="urn:microsoft.com/office/officeart/2005/8/layout/hierarchy3"/>
    <dgm:cxn modelId="{C8BB5E4D-E1FB-4342-B6F5-662CD32A52C3}" type="presOf" srcId="{86B9D5C7-3A44-49CA-AB8B-AB43D8E82555}" destId="{A981BEB0-3A6C-40DF-AA6C-0057F8DBB499}" srcOrd="0" destOrd="0" presId="urn:microsoft.com/office/officeart/2005/8/layout/hierarchy3"/>
    <dgm:cxn modelId="{2841C86F-B058-4DBA-9A0B-F97DFDD0C206}" srcId="{201349A5-6E58-44CD-9DAB-06D6CB5D902B}" destId="{69EFA73D-37DC-425E-96E2-891015E319E9}" srcOrd="1" destOrd="0" parTransId="{C58F12C1-ADF3-492C-AF83-274C95A58B40}" sibTransId="{69F1CE38-80F3-4F05-95A0-A7640550D1F0}"/>
    <dgm:cxn modelId="{3FC21472-6C84-4E7D-856E-D3AFAC3FE7A7}" srcId="{65AD863A-B6DF-45AA-BD4B-59001A78ACAF}" destId="{9A8EEFB4-CC84-46D2-843B-09EF0B642B35}" srcOrd="2" destOrd="0" parTransId="{6E25503D-AD63-4368-AD07-071BFD59D3B9}" sibTransId="{16F70CC0-8A8B-4046-A4F9-D28BF3B4B69D}"/>
    <dgm:cxn modelId="{B7FB6D72-93C5-4D44-BAEA-332FBF1DC397}" srcId="{BC69EF8C-8A1A-44BB-A4B2-28DA99C0357F}" destId="{3804FBE5-12EA-437E-AAF7-76B72C62114D}" srcOrd="3" destOrd="0" parTransId="{4A73016A-230B-4152-B7CE-C727329B46F6}" sibTransId="{B95CAD49-3DA4-4E8A-A2FB-F75A75A27032}"/>
    <dgm:cxn modelId="{E0A78655-1368-48E0-B4AF-302D67F358DA}" type="presOf" srcId="{9A8EEFB4-CC84-46D2-843B-09EF0B642B35}" destId="{0B9D8AE0-FC85-4127-9FAE-50ACE0B5F77C}" srcOrd="0" destOrd="0" presId="urn:microsoft.com/office/officeart/2005/8/layout/hierarchy3"/>
    <dgm:cxn modelId="{56761056-F002-40C1-972C-9A1F02DF1097}" type="presOf" srcId="{DFA5723E-B3F0-49FB-99FB-32AD3C49EC1B}" destId="{0207C33F-1BF8-4180-A175-7933073ACACD}" srcOrd="0" destOrd="0" presId="urn:microsoft.com/office/officeart/2005/8/layout/hierarchy3"/>
    <dgm:cxn modelId="{49AAF757-BB45-4F44-B704-68889DF05B81}" type="presOf" srcId="{9C604D47-F7F2-4FC3-9FD8-E0A3454694A1}" destId="{F6016909-890F-4D7E-9F53-D884E68AA30E}" srcOrd="0" destOrd="0" presId="urn:microsoft.com/office/officeart/2005/8/layout/hierarchy3"/>
    <dgm:cxn modelId="{79EA317A-491F-4B64-8E41-7D69F15D5612}" srcId="{298CFD7D-9643-4B36-AF65-6916330F3AA4}" destId="{630EBE10-6379-4107-B227-191C6597C2AA}" srcOrd="3" destOrd="0" parTransId="{86790EB2-895F-455D-9136-AC9FDB38D131}" sibTransId="{798595C6-8511-42C3-A5F0-3A74CF85287C}"/>
    <dgm:cxn modelId="{57DEF67C-C71F-4759-BF93-EBC7738BBD19}" srcId="{D4E20BE9-260F-40CA-B5DA-F61314E1BB7F}" destId="{9C940483-513F-4D6B-8FF6-1B81764220A9}" srcOrd="2" destOrd="0" parTransId="{4778F464-7EDD-46E5-9DFF-90F25C5E3FBF}" sibTransId="{FD8F026A-367C-438A-AB3B-502885296654}"/>
    <dgm:cxn modelId="{40670682-3139-4607-B280-517067E1A9DE}" type="presOf" srcId="{65AD863A-B6DF-45AA-BD4B-59001A78ACAF}" destId="{61D1BCC6-456B-409A-94BE-142E4B0BA226}" srcOrd="1" destOrd="0" presId="urn:microsoft.com/office/officeart/2005/8/layout/hierarchy3"/>
    <dgm:cxn modelId="{65F04784-CD47-4714-A4EE-279BC05E1F96}" type="presOf" srcId="{301225D0-E7FF-49FF-9328-4B4B375FB0DC}" destId="{4EA11BD1-C66A-4E3F-A73E-176C0C50E0D3}" srcOrd="0" destOrd="0" presId="urn:microsoft.com/office/officeart/2005/8/layout/hierarchy3"/>
    <dgm:cxn modelId="{1B33BA87-445A-41A5-B3F0-D947A7686000}" type="presOf" srcId="{298CFD7D-9643-4B36-AF65-6916330F3AA4}" destId="{E62D4BB0-52C8-405C-B267-1D20B590ED82}" srcOrd="0" destOrd="0" presId="urn:microsoft.com/office/officeart/2005/8/layout/hierarchy3"/>
    <dgm:cxn modelId="{B6087A88-8074-4410-8D94-FE113F5FC096}" type="presOf" srcId="{D4E20BE9-260F-40CA-B5DA-F61314E1BB7F}" destId="{5E8CCAD9-F30C-42CC-AC50-5D243A4323C4}" srcOrd="1" destOrd="0" presId="urn:microsoft.com/office/officeart/2005/8/layout/hierarchy3"/>
    <dgm:cxn modelId="{F2B29E88-A467-4D74-9F31-0D69F21AD917}" srcId="{201349A5-6E58-44CD-9DAB-06D6CB5D902B}" destId="{42CEA211-E15D-44F5-97C9-327900EABB64}" srcOrd="0" destOrd="0" parTransId="{231BAA54-AA26-483E-88B8-273DF6C4834A}" sibTransId="{B4E991F0-C597-43AE-A7EA-54E0C0778EF1}"/>
    <dgm:cxn modelId="{E2616E89-1D41-4FBA-A80C-2751E285DE51}" srcId="{201349A5-6E58-44CD-9DAB-06D6CB5D902B}" destId="{07A07CC9-69D3-466A-B659-8DECAE51B84D}" srcOrd="2" destOrd="0" parTransId="{1ED955C0-8E32-4FDB-B5B9-A08304E52454}" sibTransId="{DF5CE896-7105-4625-8BEF-908F584A0270}"/>
    <dgm:cxn modelId="{CBC18C8A-EBC5-454D-B657-69CD0F3F107F}" type="presOf" srcId="{122241B8-6BD6-45A3-A835-D57185493178}" destId="{1C074956-F151-4E3B-96CE-B987C1D87B0F}" srcOrd="0" destOrd="0" presId="urn:microsoft.com/office/officeart/2005/8/layout/hierarchy3"/>
    <dgm:cxn modelId="{B4838690-D054-4E77-AEC2-9A5180682F8F}" type="presOf" srcId="{5D55E47E-40EA-4E13-92B5-352963008D2A}" destId="{1007A87B-8295-4ACD-8462-523A85B8049E}" srcOrd="0" destOrd="0" presId="urn:microsoft.com/office/officeart/2005/8/layout/hierarchy3"/>
    <dgm:cxn modelId="{EB3FC190-6C6A-49E1-B8D2-F86E5899280A}" type="presOf" srcId="{42CEA211-E15D-44F5-97C9-327900EABB64}" destId="{9669ED94-F515-4273-8DA3-0E73E5AA3406}" srcOrd="0" destOrd="0" presId="urn:microsoft.com/office/officeart/2005/8/layout/hierarchy3"/>
    <dgm:cxn modelId="{0F584F96-5BCA-4CE0-93B6-35FC40EB377C}" type="presOf" srcId="{C58F12C1-ADF3-492C-AF83-274C95A58B40}" destId="{D9D8FC6F-454C-40D8-A1FA-1CCBBCB04006}" srcOrd="0" destOrd="0" presId="urn:microsoft.com/office/officeart/2005/8/layout/hierarchy3"/>
    <dgm:cxn modelId="{341A0F97-CAD2-401B-AA07-DA67AE05F4FB}" type="presOf" srcId="{CED5445C-6157-4547-B9DA-F243D49B770F}" destId="{4F3CBA7D-0FDF-4E66-9068-F98921970EE4}" srcOrd="0" destOrd="0" presId="urn:microsoft.com/office/officeart/2005/8/layout/hierarchy3"/>
    <dgm:cxn modelId="{388C4F99-DDD0-40B9-A4D3-3EF3C7B2739E}" type="presOf" srcId="{86790EB2-895F-455D-9136-AC9FDB38D131}" destId="{001FD0BB-ED81-4DB8-86BE-8821093D04CA}" srcOrd="0" destOrd="0" presId="urn:microsoft.com/office/officeart/2005/8/layout/hierarchy3"/>
    <dgm:cxn modelId="{FB11169A-5F12-4B4C-B70E-4BD3193CE059}" srcId="{298CFD7D-9643-4B36-AF65-6916330F3AA4}" destId="{685F71EF-00F3-4D80-95F3-7798270347DB}" srcOrd="2" destOrd="0" parTransId="{9165A46B-BF52-4CEA-8F7C-D4DCCB2B53AB}" sibTransId="{857CB3E1-630A-49CA-82E7-0B35A70E7EC9}"/>
    <dgm:cxn modelId="{FED1659F-C3C1-4E29-BE2F-099091E14FE0}" srcId="{201349A5-6E58-44CD-9DAB-06D6CB5D902B}" destId="{34B40635-17C6-4DCE-839E-58F213435F8F}" srcOrd="3" destOrd="0" parTransId="{3807E3A5-9063-45DD-8C02-46A2C0539B19}" sibTransId="{88AFFAA3-34A5-4701-885D-9E8FC777442D}"/>
    <dgm:cxn modelId="{F06419A2-BBA3-44CE-BCBF-8254A6DC2E35}" type="presOf" srcId="{3BE476CD-3E25-4D48-AD49-6B793ACBAAC4}" destId="{2F14CAC2-06CC-4064-A807-2A686A3DB3C2}" srcOrd="0" destOrd="0" presId="urn:microsoft.com/office/officeart/2005/8/layout/hierarchy3"/>
    <dgm:cxn modelId="{59CA12A3-69D1-42F0-AF8C-04AA4CC6370B}" srcId="{CED5445C-6157-4547-B9DA-F243D49B770F}" destId="{A97B39DB-8755-4959-A445-87923A274E49}" srcOrd="2" destOrd="0" parTransId="{86D2F667-0A1B-402A-8D1C-51A7410AA337}" sibTransId="{70D8243F-68CA-4EB2-8A1B-0919B5807512}"/>
    <dgm:cxn modelId="{A6D428A8-713D-4ED8-BD0E-23E0732390B9}" srcId="{298CFD7D-9643-4B36-AF65-6916330F3AA4}" destId="{301225D0-E7FF-49FF-9328-4B4B375FB0DC}" srcOrd="0" destOrd="0" parTransId="{A0E19C11-A7A9-43FA-BB60-6E7D2BDA06E9}" sibTransId="{F20BFA6E-9E1E-4E03-A7E4-4F9BD228B7D0}"/>
    <dgm:cxn modelId="{3394F0AA-B10F-43C1-B864-B05B18209923}" type="presOf" srcId="{A97B39DB-8755-4959-A445-87923A274E49}" destId="{19576ED6-975E-4F80-9D2D-A571E3345B48}" srcOrd="1" destOrd="0" presId="urn:microsoft.com/office/officeart/2005/8/layout/hierarchy3"/>
    <dgm:cxn modelId="{B297A7AB-B4F8-4382-BDF9-581B61C14442}" type="presOf" srcId="{010E4DF8-B547-4A1B-B415-2A4AAE25E586}" destId="{F3E59BCF-C780-4C04-A1CF-B338AB85F9F3}" srcOrd="0" destOrd="0" presId="urn:microsoft.com/office/officeart/2005/8/layout/hierarchy3"/>
    <dgm:cxn modelId="{4B0157AD-278E-4410-98F3-BB2FFF30C354}" srcId="{D4E20BE9-260F-40CA-B5DA-F61314E1BB7F}" destId="{A34DDD2D-CF1D-4E28-9ABB-F8FB510BF4FD}" srcOrd="0" destOrd="0" parTransId="{9C604D47-F7F2-4FC3-9FD8-E0A3454694A1}" sibTransId="{63067536-CE4C-4C9F-ABC9-A7900B559609}"/>
    <dgm:cxn modelId="{2A919BAD-537B-4FEF-A9F5-2EACEE48D9DF}" srcId="{D4E20BE9-260F-40CA-B5DA-F61314E1BB7F}" destId="{010E4DF8-B547-4A1B-B415-2A4AAE25E586}" srcOrd="1" destOrd="0" parTransId="{86A35BEF-9E45-41CF-93A2-AC01B9A8367C}" sibTransId="{442BABA9-1772-4536-82EB-1BCA60305F64}"/>
    <dgm:cxn modelId="{F6F117B5-13ED-48A1-8823-33176F7E9598}" type="presOf" srcId="{86A35BEF-9E45-41CF-93A2-AC01B9A8367C}" destId="{595990C0-FE06-46B0-ACC3-C1AA3C95D1FD}" srcOrd="0" destOrd="0" presId="urn:microsoft.com/office/officeart/2005/8/layout/hierarchy3"/>
    <dgm:cxn modelId="{8E9D21B5-833E-497E-BAC5-D94C16228381}" type="presOf" srcId="{BC69EF8C-8A1A-44BB-A4B2-28DA99C0357F}" destId="{4827760E-72D4-4778-BDBB-C8A63839F0C2}" srcOrd="1" destOrd="0" presId="urn:microsoft.com/office/officeart/2005/8/layout/hierarchy3"/>
    <dgm:cxn modelId="{C849C6B5-609A-41A0-86DB-4D1FD397BAAB}" type="presOf" srcId="{4778F464-7EDD-46E5-9DFF-90F25C5E3FBF}" destId="{727A08B8-DC46-41B8-8051-A276CA79E885}" srcOrd="0" destOrd="0" presId="urn:microsoft.com/office/officeart/2005/8/layout/hierarchy3"/>
    <dgm:cxn modelId="{42E8B6B8-D5AE-4DD8-9FA2-332A852C99D2}" type="presOf" srcId="{34B40635-17C6-4DCE-839E-58F213435F8F}" destId="{E2AF8A85-595A-49A4-A3B2-45A45BF26909}" srcOrd="0" destOrd="0" presId="urn:microsoft.com/office/officeart/2005/8/layout/hierarchy3"/>
    <dgm:cxn modelId="{E3DF99B9-CDB7-4AB3-812B-D1DAA5CFE924}" type="presOf" srcId="{7EE00516-0227-444A-9976-37E716970537}" destId="{59AF38E3-BEB3-4DF3-9498-7EFC57BEC35D}" srcOrd="0" destOrd="0" presId="urn:microsoft.com/office/officeart/2005/8/layout/hierarchy3"/>
    <dgm:cxn modelId="{C06A4DBD-8558-43DD-B5A9-4826BEB99113}" srcId="{BC69EF8C-8A1A-44BB-A4B2-28DA99C0357F}" destId="{D8CDC231-C999-4CA6-A1D9-17F3BDAEB592}" srcOrd="2" destOrd="0" parTransId="{3D72B9E5-BA57-44ED-BF88-77F8A26B1625}" sibTransId="{101A76EB-0FB8-4668-9DE3-C0A89B5F31AD}"/>
    <dgm:cxn modelId="{6744B7C4-401D-4CCC-9C37-8B051BA036FE}" type="presOf" srcId="{3807E3A5-9063-45DD-8C02-46A2C0539B19}" destId="{A3453A78-4666-44ED-80D8-E946FADC3FCD}" srcOrd="0" destOrd="0" presId="urn:microsoft.com/office/officeart/2005/8/layout/hierarchy3"/>
    <dgm:cxn modelId="{EDEC34C6-B249-4ED7-A6FE-2DE5B3ECE71E}" type="presOf" srcId="{685F71EF-00F3-4D80-95F3-7798270347DB}" destId="{BBF20A6C-5D2E-4A27-913F-AA591E205F08}" srcOrd="0" destOrd="0" presId="urn:microsoft.com/office/officeart/2005/8/layout/hierarchy3"/>
    <dgm:cxn modelId="{CFD000C7-0037-488D-9D7B-FB30DD6674D0}" type="presOf" srcId="{A0E19C11-A7A9-43FA-BB60-6E7D2BDA06E9}" destId="{7F5D4881-112B-49E1-9776-4C5649E775D9}" srcOrd="0" destOrd="0" presId="urn:microsoft.com/office/officeart/2005/8/layout/hierarchy3"/>
    <dgm:cxn modelId="{767D3FC7-09B3-486F-B39F-8101F9631E1A}" srcId="{CED5445C-6157-4547-B9DA-F243D49B770F}" destId="{65AD863A-B6DF-45AA-BD4B-59001A78ACAF}" srcOrd="5" destOrd="0" parTransId="{616C431A-ECFF-4776-BD9A-F5616C22CFE7}" sibTransId="{D753B5C3-B71F-4B99-8EDC-D1426AF5A0F8}"/>
    <dgm:cxn modelId="{2321A4C7-DB2F-455C-B27B-36A9A410CD11}" type="presOf" srcId="{3D72B9E5-BA57-44ED-BF88-77F8A26B1625}" destId="{4A830232-A12B-4D17-8850-4354B6F15C91}" srcOrd="0" destOrd="0" presId="urn:microsoft.com/office/officeart/2005/8/layout/hierarchy3"/>
    <dgm:cxn modelId="{AE3F14D3-C237-460F-A925-058383120DB7}" srcId="{A97B39DB-8755-4959-A445-87923A274E49}" destId="{3BE476CD-3E25-4D48-AD49-6B793ACBAAC4}" srcOrd="3" destOrd="0" parTransId="{E9418368-C5C1-4993-BF1C-B1E1CA145333}" sibTransId="{899B4732-03D2-43C4-87CE-C161F4FC949D}"/>
    <dgm:cxn modelId="{544FC4D4-FB5E-4737-A429-F63A34F0CBD9}" type="presOf" srcId="{65AD863A-B6DF-45AA-BD4B-59001A78ACAF}" destId="{1DF85848-F217-4896-8329-10ED18DBDCA0}" srcOrd="0" destOrd="0" presId="urn:microsoft.com/office/officeart/2005/8/layout/hierarchy3"/>
    <dgm:cxn modelId="{3927FCD4-D629-4070-B98D-B6C8DB5C9022}" type="presOf" srcId="{4D818BEF-E525-4147-9DEF-40026705C502}" destId="{071AD582-E511-4177-B6BB-093DF56484A6}" srcOrd="0" destOrd="0" presId="urn:microsoft.com/office/officeart/2005/8/layout/hierarchy3"/>
    <dgm:cxn modelId="{71E169D8-3925-44FC-8FD7-4FD463318D4A}" srcId="{A97B39DB-8755-4959-A445-87923A274E49}" destId="{580C01EF-5A78-4D6E-912B-024AF154F4D6}" srcOrd="2" destOrd="0" parTransId="{7EE00516-0227-444A-9976-37E716970537}" sibTransId="{ABD9F039-0F96-4AE3-A95F-E63B12F17412}"/>
    <dgm:cxn modelId="{67C4B9DA-C3D7-40D2-A608-623D13E4B978}" type="presOf" srcId="{07A07CC9-69D3-466A-B659-8DECAE51B84D}" destId="{0390AC8F-19CE-4D5A-A0CA-2D3A01C12735}" srcOrd="0" destOrd="0" presId="urn:microsoft.com/office/officeart/2005/8/layout/hierarchy3"/>
    <dgm:cxn modelId="{75DF87DC-60FE-4651-9A66-1B5CD6AD883A}" type="presOf" srcId="{6FB2B23F-B284-4C05-BDEE-9C837D7DEF52}" destId="{1225FA39-5ECB-40A8-95F9-98AEE1B73E70}" srcOrd="0" destOrd="0" presId="urn:microsoft.com/office/officeart/2005/8/layout/hierarchy3"/>
    <dgm:cxn modelId="{33FBDEDE-AC3F-42FB-9883-168ECD6D003A}" srcId="{D4E20BE9-260F-40CA-B5DA-F61314E1BB7F}" destId="{41DFA160-EE07-4755-BF32-4E05C99A7BC4}" srcOrd="3" destOrd="0" parTransId="{86B9D5C7-3A44-49CA-AB8B-AB43D8E82555}" sibTransId="{6C395DE3-8784-43F7-8CF7-E7664E22BB63}"/>
    <dgm:cxn modelId="{291F36E2-0F8A-4BC4-95A2-4AA841E9174E}" type="presOf" srcId="{298CFD7D-9643-4B36-AF65-6916330F3AA4}" destId="{B82F8451-0572-4145-AA0E-7687E76C3E0C}" srcOrd="1" destOrd="0" presId="urn:microsoft.com/office/officeart/2005/8/layout/hierarchy3"/>
    <dgm:cxn modelId="{B8F583E3-44CE-4DC8-8C77-C4490002BF6F}" srcId="{BC69EF8C-8A1A-44BB-A4B2-28DA99C0357F}" destId="{DFA5723E-B3F0-49FB-99FB-32AD3C49EC1B}" srcOrd="0" destOrd="0" parTransId="{122241B8-6BD6-45A3-A835-D57185493178}" sibTransId="{EB1EF37C-8815-4419-89DC-C59C84B2BCA0}"/>
    <dgm:cxn modelId="{5A2E7BE5-ED0C-4C7F-A73A-BF28232012A2}" srcId="{CED5445C-6157-4547-B9DA-F243D49B770F}" destId="{201349A5-6E58-44CD-9DAB-06D6CB5D902B}" srcOrd="1" destOrd="0" parTransId="{E6631DCA-A61B-4C60-BFE9-ED9805B9D794}" sibTransId="{DB097B50-C317-4967-BD59-11B018290A95}"/>
    <dgm:cxn modelId="{AC821AE8-259B-4986-B39C-741B73EFD1EE}" srcId="{298CFD7D-9643-4B36-AF65-6916330F3AA4}" destId="{4D818BEF-E525-4147-9DEF-40026705C502}" srcOrd="1" destOrd="0" parTransId="{7F980001-1F95-4A64-A787-F3B7ADBF0809}" sibTransId="{4DAA4088-2434-495C-8AD1-B6A8361106E8}"/>
    <dgm:cxn modelId="{B464ABEC-72EC-4414-9373-F68015387FFA}" type="presOf" srcId="{CD0CE95D-5066-4421-9950-B98DA996490F}" destId="{15AC2BDE-E774-4611-A405-E8170409DD74}" srcOrd="0" destOrd="0" presId="urn:microsoft.com/office/officeart/2005/8/layout/hierarchy3"/>
    <dgm:cxn modelId="{866936ED-7F9F-416B-B6D7-F8320A5F6A18}" type="presOf" srcId="{6E25503D-AD63-4368-AD07-071BFD59D3B9}" destId="{BE1EC7D8-49AE-4F80-BA14-9FCA6043A649}" srcOrd="0" destOrd="0" presId="urn:microsoft.com/office/officeart/2005/8/layout/hierarchy3"/>
    <dgm:cxn modelId="{1B3561F1-F53C-47B3-99EA-BC7D89993DC1}" type="presOf" srcId="{BDC246F4-1841-46C8-9ADC-FBDE7ED508A3}" destId="{4A30C1E7-AFB5-4635-8639-93779A6A8582}" srcOrd="0" destOrd="0" presId="urn:microsoft.com/office/officeart/2005/8/layout/hierarchy3"/>
    <dgm:cxn modelId="{3C9300F4-027A-4B3F-840E-B9D9C739A2E3}" type="presOf" srcId="{7F980001-1F95-4A64-A787-F3B7ADBF0809}" destId="{63DF3A81-D181-435B-B857-534919D30B2D}" srcOrd="0" destOrd="0" presId="urn:microsoft.com/office/officeart/2005/8/layout/hierarchy3"/>
    <dgm:cxn modelId="{9BB24DF6-CC81-464A-AB96-1B8B279754D3}" type="presOf" srcId="{D4E20BE9-260F-40CA-B5DA-F61314E1BB7F}" destId="{90A5ACA8-9C1B-4B51-8440-01E52308E9BF}" srcOrd="0" destOrd="0" presId="urn:microsoft.com/office/officeart/2005/8/layout/hierarchy3"/>
    <dgm:cxn modelId="{5AFBD2F7-E9AE-40FB-A8F0-BA16B96257BD}" srcId="{65AD863A-B6DF-45AA-BD4B-59001A78ACAF}" destId="{5D55E47E-40EA-4E13-92B5-352963008D2A}" srcOrd="0" destOrd="0" parTransId="{B5FF63B7-83A3-41BD-B6BE-014B5705A5CF}" sibTransId="{7D16F7CB-A8DC-4179-BF11-163C3D8A15F4}"/>
    <dgm:cxn modelId="{D9FB92FF-3230-4807-A385-67BD6ABA9069}" type="presOf" srcId="{4A73016A-230B-4152-B7CE-C727329B46F6}" destId="{399D773A-E941-4311-9674-45D295C7268B}" srcOrd="0" destOrd="0" presId="urn:microsoft.com/office/officeart/2005/8/layout/hierarchy3"/>
    <dgm:cxn modelId="{5915E292-91B3-45C6-80DE-821AA243A822}" type="presParOf" srcId="{4F3CBA7D-0FDF-4E66-9068-F98921970EE4}" destId="{AAB1B418-FCF0-4305-A549-0EB90740CC3D}" srcOrd="0" destOrd="0" presId="urn:microsoft.com/office/officeart/2005/8/layout/hierarchy3"/>
    <dgm:cxn modelId="{B84F6AD9-4132-43DC-BCEA-F4F64AE39214}" type="presParOf" srcId="{AAB1B418-FCF0-4305-A549-0EB90740CC3D}" destId="{A6D6E073-A597-40D0-810F-87B90C9E8233}" srcOrd="0" destOrd="0" presId="urn:microsoft.com/office/officeart/2005/8/layout/hierarchy3"/>
    <dgm:cxn modelId="{9EC03191-0DB5-4C07-8B0A-AF5AD74E639A}" type="presParOf" srcId="{A6D6E073-A597-40D0-810F-87B90C9E8233}" destId="{8909C9FB-4CA0-4F98-89B5-88D511BECB1E}" srcOrd="0" destOrd="0" presId="urn:microsoft.com/office/officeart/2005/8/layout/hierarchy3"/>
    <dgm:cxn modelId="{DA157912-1A79-4285-9512-DA9007354159}" type="presParOf" srcId="{A6D6E073-A597-40D0-810F-87B90C9E8233}" destId="{4827760E-72D4-4778-BDBB-C8A63839F0C2}" srcOrd="1" destOrd="0" presId="urn:microsoft.com/office/officeart/2005/8/layout/hierarchy3"/>
    <dgm:cxn modelId="{A56E6946-0148-4A1F-961E-819A5857FF15}" type="presParOf" srcId="{AAB1B418-FCF0-4305-A549-0EB90740CC3D}" destId="{9C20688F-3EEA-473A-93DC-CF133086C10D}" srcOrd="1" destOrd="0" presId="urn:microsoft.com/office/officeart/2005/8/layout/hierarchy3"/>
    <dgm:cxn modelId="{375AC77E-310F-4A88-82DB-CD5889FC5D3C}" type="presParOf" srcId="{9C20688F-3EEA-473A-93DC-CF133086C10D}" destId="{1C074956-F151-4E3B-96CE-B987C1D87B0F}" srcOrd="0" destOrd="0" presId="urn:microsoft.com/office/officeart/2005/8/layout/hierarchy3"/>
    <dgm:cxn modelId="{EEF28C88-5264-481C-BB82-CAE5082ABE0C}" type="presParOf" srcId="{9C20688F-3EEA-473A-93DC-CF133086C10D}" destId="{0207C33F-1BF8-4180-A175-7933073ACACD}" srcOrd="1" destOrd="0" presId="urn:microsoft.com/office/officeart/2005/8/layout/hierarchy3"/>
    <dgm:cxn modelId="{83E8B14B-DAAE-4968-9A00-5F7F2EDFB18A}" type="presParOf" srcId="{9C20688F-3EEA-473A-93DC-CF133086C10D}" destId="{30687506-0EE7-4789-A878-2B7CA0ED063E}" srcOrd="2" destOrd="0" presId="urn:microsoft.com/office/officeart/2005/8/layout/hierarchy3"/>
    <dgm:cxn modelId="{531CD575-2595-4112-AAB8-CEA25262DDE1}" type="presParOf" srcId="{9C20688F-3EEA-473A-93DC-CF133086C10D}" destId="{1225FA39-5ECB-40A8-95F9-98AEE1B73E70}" srcOrd="3" destOrd="0" presId="urn:microsoft.com/office/officeart/2005/8/layout/hierarchy3"/>
    <dgm:cxn modelId="{7FB5F6A1-156C-4B45-B78D-5F05DDFAFA62}" type="presParOf" srcId="{9C20688F-3EEA-473A-93DC-CF133086C10D}" destId="{4A830232-A12B-4D17-8850-4354B6F15C91}" srcOrd="4" destOrd="0" presId="urn:microsoft.com/office/officeart/2005/8/layout/hierarchy3"/>
    <dgm:cxn modelId="{75070929-00D3-4FB8-8F86-234253A51495}" type="presParOf" srcId="{9C20688F-3EEA-473A-93DC-CF133086C10D}" destId="{2209FD85-CB88-4F00-BD2C-F32332C37FCC}" srcOrd="5" destOrd="0" presId="urn:microsoft.com/office/officeart/2005/8/layout/hierarchy3"/>
    <dgm:cxn modelId="{BB0BC292-9B1F-4887-9A37-21B7B78DCC01}" type="presParOf" srcId="{9C20688F-3EEA-473A-93DC-CF133086C10D}" destId="{399D773A-E941-4311-9674-45D295C7268B}" srcOrd="6" destOrd="0" presId="urn:microsoft.com/office/officeart/2005/8/layout/hierarchy3"/>
    <dgm:cxn modelId="{3B6DC71B-447D-4319-959D-F0F5D325F733}" type="presParOf" srcId="{9C20688F-3EEA-473A-93DC-CF133086C10D}" destId="{65FB8DC3-FB78-4920-BA17-9CA92044A3CE}" srcOrd="7" destOrd="0" presId="urn:microsoft.com/office/officeart/2005/8/layout/hierarchy3"/>
    <dgm:cxn modelId="{FB0C1937-4AC0-4119-B954-68D4072EB8BF}" type="presParOf" srcId="{4F3CBA7D-0FDF-4E66-9068-F98921970EE4}" destId="{EBC4FDFC-4CFC-4594-BBFC-D0534C43BD5B}" srcOrd="1" destOrd="0" presId="urn:microsoft.com/office/officeart/2005/8/layout/hierarchy3"/>
    <dgm:cxn modelId="{1FF2E84E-CB5B-424F-BCB5-175003D0B9F8}" type="presParOf" srcId="{EBC4FDFC-4CFC-4594-BBFC-D0534C43BD5B}" destId="{7E9E97AD-E3EC-43EF-B33D-98928AEDA8F7}" srcOrd="0" destOrd="0" presId="urn:microsoft.com/office/officeart/2005/8/layout/hierarchy3"/>
    <dgm:cxn modelId="{B8404566-E4C0-4DA8-B46B-6F9C3AD914CE}" type="presParOf" srcId="{7E9E97AD-E3EC-43EF-B33D-98928AEDA8F7}" destId="{F48165B2-66A4-4E12-9653-B9938628F857}" srcOrd="0" destOrd="0" presId="urn:microsoft.com/office/officeart/2005/8/layout/hierarchy3"/>
    <dgm:cxn modelId="{2A497ED6-8E70-4710-A31E-D1D5C7435918}" type="presParOf" srcId="{7E9E97AD-E3EC-43EF-B33D-98928AEDA8F7}" destId="{A6D364F6-CE17-47F5-9DCE-4CD289074B55}" srcOrd="1" destOrd="0" presId="urn:microsoft.com/office/officeart/2005/8/layout/hierarchy3"/>
    <dgm:cxn modelId="{D44609C4-A2C5-46B5-A0BD-BDB88D7CE166}" type="presParOf" srcId="{EBC4FDFC-4CFC-4594-BBFC-D0534C43BD5B}" destId="{2CC62E79-B460-4385-9478-8FD36A708CA8}" srcOrd="1" destOrd="0" presId="urn:microsoft.com/office/officeart/2005/8/layout/hierarchy3"/>
    <dgm:cxn modelId="{2C8CE29D-5B8C-47D2-94A0-A8CA83AA82FB}" type="presParOf" srcId="{2CC62E79-B460-4385-9478-8FD36A708CA8}" destId="{224BFDB0-2BD9-4698-B538-A3054FAA2E61}" srcOrd="0" destOrd="0" presId="urn:microsoft.com/office/officeart/2005/8/layout/hierarchy3"/>
    <dgm:cxn modelId="{7D6D2BA3-511C-40ED-A397-CC1DD77CB9E1}" type="presParOf" srcId="{2CC62E79-B460-4385-9478-8FD36A708CA8}" destId="{9669ED94-F515-4273-8DA3-0E73E5AA3406}" srcOrd="1" destOrd="0" presId="urn:microsoft.com/office/officeart/2005/8/layout/hierarchy3"/>
    <dgm:cxn modelId="{1B18FA80-18B8-4E25-84C7-BB74754A2179}" type="presParOf" srcId="{2CC62E79-B460-4385-9478-8FD36A708CA8}" destId="{D9D8FC6F-454C-40D8-A1FA-1CCBBCB04006}" srcOrd="2" destOrd="0" presId="urn:microsoft.com/office/officeart/2005/8/layout/hierarchy3"/>
    <dgm:cxn modelId="{E2C879EB-F238-4CFC-94F2-C2B5EA17B2D8}" type="presParOf" srcId="{2CC62E79-B460-4385-9478-8FD36A708CA8}" destId="{65F72967-1A96-48F1-9276-31B27DA1A431}" srcOrd="3" destOrd="0" presId="urn:microsoft.com/office/officeart/2005/8/layout/hierarchy3"/>
    <dgm:cxn modelId="{76DA7051-25BE-431A-924B-FEE99C0A6449}" type="presParOf" srcId="{2CC62E79-B460-4385-9478-8FD36A708CA8}" destId="{66B1AC0C-5633-4E1F-B1E1-7411456AD845}" srcOrd="4" destOrd="0" presId="urn:microsoft.com/office/officeart/2005/8/layout/hierarchy3"/>
    <dgm:cxn modelId="{E9A2572B-4AF5-4E7F-92C9-9B41C1F08274}" type="presParOf" srcId="{2CC62E79-B460-4385-9478-8FD36A708CA8}" destId="{0390AC8F-19CE-4D5A-A0CA-2D3A01C12735}" srcOrd="5" destOrd="0" presId="urn:microsoft.com/office/officeart/2005/8/layout/hierarchy3"/>
    <dgm:cxn modelId="{5C5C34CA-9730-47AA-A181-FBC5505048AD}" type="presParOf" srcId="{2CC62E79-B460-4385-9478-8FD36A708CA8}" destId="{A3453A78-4666-44ED-80D8-E946FADC3FCD}" srcOrd="6" destOrd="0" presId="urn:microsoft.com/office/officeart/2005/8/layout/hierarchy3"/>
    <dgm:cxn modelId="{66C57C84-00AB-4E18-8B4D-60D6E6393789}" type="presParOf" srcId="{2CC62E79-B460-4385-9478-8FD36A708CA8}" destId="{E2AF8A85-595A-49A4-A3B2-45A45BF26909}" srcOrd="7" destOrd="0" presId="urn:microsoft.com/office/officeart/2005/8/layout/hierarchy3"/>
    <dgm:cxn modelId="{7ABF52F9-F387-492E-829D-54946F9EC6B1}" type="presParOf" srcId="{4F3CBA7D-0FDF-4E66-9068-F98921970EE4}" destId="{4B36712D-26D5-48CF-A5F7-6E634DBAAF9C}" srcOrd="2" destOrd="0" presId="urn:microsoft.com/office/officeart/2005/8/layout/hierarchy3"/>
    <dgm:cxn modelId="{FB63EDC2-AF68-4030-AA91-0EAD2FDC5B61}" type="presParOf" srcId="{4B36712D-26D5-48CF-A5F7-6E634DBAAF9C}" destId="{48AC21F8-D4B7-406E-B222-A8D6008A24EB}" srcOrd="0" destOrd="0" presId="urn:microsoft.com/office/officeart/2005/8/layout/hierarchy3"/>
    <dgm:cxn modelId="{F5318643-46EF-4DFA-8E08-E8C35792E9EB}" type="presParOf" srcId="{48AC21F8-D4B7-406E-B222-A8D6008A24EB}" destId="{33FCB870-59AE-41E7-897C-25EB4D89D6A8}" srcOrd="0" destOrd="0" presId="urn:microsoft.com/office/officeart/2005/8/layout/hierarchy3"/>
    <dgm:cxn modelId="{8D058EA5-8F19-4306-A2F0-94CCE34A607B}" type="presParOf" srcId="{48AC21F8-D4B7-406E-B222-A8D6008A24EB}" destId="{19576ED6-975E-4F80-9D2D-A571E3345B48}" srcOrd="1" destOrd="0" presId="urn:microsoft.com/office/officeart/2005/8/layout/hierarchy3"/>
    <dgm:cxn modelId="{B52EB0C8-1B4A-4A1F-8E63-E0A33C8396E4}" type="presParOf" srcId="{4B36712D-26D5-48CF-A5F7-6E634DBAAF9C}" destId="{4E8D70C4-0D27-421F-ABB1-1AFB050C2B22}" srcOrd="1" destOrd="0" presId="urn:microsoft.com/office/officeart/2005/8/layout/hierarchy3"/>
    <dgm:cxn modelId="{A7A2CDA2-3120-4649-8294-D338AD3C906F}" type="presParOf" srcId="{4E8D70C4-0D27-421F-ABB1-1AFB050C2B22}" destId="{481ED448-44C4-46A8-997B-67DAB7FD3827}" srcOrd="0" destOrd="0" presId="urn:microsoft.com/office/officeart/2005/8/layout/hierarchy3"/>
    <dgm:cxn modelId="{0819A58E-22CD-4BEB-AEF4-B4B37CE3C667}" type="presParOf" srcId="{4E8D70C4-0D27-421F-ABB1-1AFB050C2B22}" destId="{15AC2BDE-E774-4611-A405-E8170409DD74}" srcOrd="1" destOrd="0" presId="urn:microsoft.com/office/officeart/2005/8/layout/hierarchy3"/>
    <dgm:cxn modelId="{812AC6E0-11CA-4075-A128-BA115B901A5C}" type="presParOf" srcId="{4E8D70C4-0D27-421F-ABB1-1AFB050C2B22}" destId="{D34A1E70-4AD1-4552-B1EC-4605E472409B}" srcOrd="2" destOrd="0" presId="urn:microsoft.com/office/officeart/2005/8/layout/hierarchy3"/>
    <dgm:cxn modelId="{54EC1B8C-59F7-4972-A7E8-55E1C9A2C3DA}" type="presParOf" srcId="{4E8D70C4-0D27-421F-ABB1-1AFB050C2B22}" destId="{E509ECAD-42A9-4874-AF04-0A4EE3640267}" srcOrd="3" destOrd="0" presId="urn:microsoft.com/office/officeart/2005/8/layout/hierarchy3"/>
    <dgm:cxn modelId="{72C48046-338D-4251-8BD9-E5E7C9D62650}" type="presParOf" srcId="{4E8D70C4-0D27-421F-ABB1-1AFB050C2B22}" destId="{59AF38E3-BEB3-4DF3-9498-7EFC57BEC35D}" srcOrd="4" destOrd="0" presId="urn:microsoft.com/office/officeart/2005/8/layout/hierarchy3"/>
    <dgm:cxn modelId="{C191D508-AF8F-425C-858E-8D230EF6CEA0}" type="presParOf" srcId="{4E8D70C4-0D27-421F-ABB1-1AFB050C2B22}" destId="{1436CEBD-47F4-450B-8F0F-4525B1794ED3}" srcOrd="5" destOrd="0" presId="urn:microsoft.com/office/officeart/2005/8/layout/hierarchy3"/>
    <dgm:cxn modelId="{F89A396B-3403-4D9A-8C78-0D74D18E4564}" type="presParOf" srcId="{4E8D70C4-0D27-421F-ABB1-1AFB050C2B22}" destId="{D92BD92C-349D-4476-8081-CF5F6D7B50D7}" srcOrd="6" destOrd="0" presId="urn:microsoft.com/office/officeart/2005/8/layout/hierarchy3"/>
    <dgm:cxn modelId="{C2F16776-0126-4073-8D91-43057589E575}" type="presParOf" srcId="{4E8D70C4-0D27-421F-ABB1-1AFB050C2B22}" destId="{2F14CAC2-06CC-4064-A807-2A686A3DB3C2}" srcOrd="7" destOrd="0" presId="urn:microsoft.com/office/officeart/2005/8/layout/hierarchy3"/>
    <dgm:cxn modelId="{FF3B9EA4-96DE-46C6-9D56-2BE6637C58E1}" type="presParOf" srcId="{4F3CBA7D-0FDF-4E66-9068-F98921970EE4}" destId="{C1285572-763B-4CD0-BE13-99668E1706DF}" srcOrd="3" destOrd="0" presId="urn:microsoft.com/office/officeart/2005/8/layout/hierarchy3"/>
    <dgm:cxn modelId="{BF93A5C8-792E-46F4-926D-C8CFDEE18CE9}" type="presParOf" srcId="{C1285572-763B-4CD0-BE13-99668E1706DF}" destId="{C988B8EA-C4BE-4136-A355-9703DCDEFBEA}" srcOrd="0" destOrd="0" presId="urn:microsoft.com/office/officeart/2005/8/layout/hierarchy3"/>
    <dgm:cxn modelId="{88639969-059F-43C4-B472-93E765DF9AD6}" type="presParOf" srcId="{C988B8EA-C4BE-4136-A355-9703DCDEFBEA}" destId="{90A5ACA8-9C1B-4B51-8440-01E52308E9BF}" srcOrd="0" destOrd="0" presId="urn:microsoft.com/office/officeart/2005/8/layout/hierarchy3"/>
    <dgm:cxn modelId="{A2389124-DE96-4D3E-A942-FE3236ABEDA3}" type="presParOf" srcId="{C988B8EA-C4BE-4136-A355-9703DCDEFBEA}" destId="{5E8CCAD9-F30C-42CC-AC50-5D243A4323C4}" srcOrd="1" destOrd="0" presId="urn:microsoft.com/office/officeart/2005/8/layout/hierarchy3"/>
    <dgm:cxn modelId="{D6700633-F387-4F1D-A83A-FB5269418AFC}" type="presParOf" srcId="{C1285572-763B-4CD0-BE13-99668E1706DF}" destId="{01792089-890B-4BD8-905B-1F7A78BF4A08}" srcOrd="1" destOrd="0" presId="urn:microsoft.com/office/officeart/2005/8/layout/hierarchy3"/>
    <dgm:cxn modelId="{31BB279F-CBF8-4C5F-8724-866132F9A866}" type="presParOf" srcId="{01792089-890B-4BD8-905B-1F7A78BF4A08}" destId="{F6016909-890F-4D7E-9F53-D884E68AA30E}" srcOrd="0" destOrd="0" presId="urn:microsoft.com/office/officeart/2005/8/layout/hierarchy3"/>
    <dgm:cxn modelId="{DF706EE1-B617-4FAE-A83E-9F7725FF9EE0}" type="presParOf" srcId="{01792089-890B-4BD8-905B-1F7A78BF4A08}" destId="{996FAFC5-BADD-446A-AADF-CF1DB8EC1A94}" srcOrd="1" destOrd="0" presId="urn:microsoft.com/office/officeart/2005/8/layout/hierarchy3"/>
    <dgm:cxn modelId="{A9E31551-5CF4-45CD-A7BC-295F56EA7550}" type="presParOf" srcId="{01792089-890B-4BD8-905B-1F7A78BF4A08}" destId="{595990C0-FE06-46B0-ACC3-C1AA3C95D1FD}" srcOrd="2" destOrd="0" presId="urn:microsoft.com/office/officeart/2005/8/layout/hierarchy3"/>
    <dgm:cxn modelId="{C7F7B5A6-F25C-4334-8644-0C00F629E22A}" type="presParOf" srcId="{01792089-890B-4BD8-905B-1F7A78BF4A08}" destId="{F3E59BCF-C780-4C04-A1CF-B338AB85F9F3}" srcOrd="3" destOrd="0" presId="urn:microsoft.com/office/officeart/2005/8/layout/hierarchy3"/>
    <dgm:cxn modelId="{5DA389B0-535E-4739-98C0-7293D3A22759}" type="presParOf" srcId="{01792089-890B-4BD8-905B-1F7A78BF4A08}" destId="{727A08B8-DC46-41B8-8051-A276CA79E885}" srcOrd="4" destOrd="0" presId="urn:microsoft.com/office/officeart/2005/8/layout/hierarchy3"/>
    <dgm:cxn modelId="{A513BAF5-3D9C-4BEE-9724-132BAFEFEA27}" type="presParOf" srcId="{01792089-890B-4BD8-905B-1F7A78BF4A08}" destId="{0E554AC5-D3FC-404C-8C18-43B0FABE22CC}" srcOrd="5" destOrd="0" presId="urn:microsoft.com/office/officeart/2005/8/layout/hierarchy3"/>
    <dgm:cxn modelId="{F4C5E57B-32AA-4476-B9D9-45976A301EC9}" type="presParOf" srcId="{01792089-890B-4BD8-905B-1F7A78BF4A08}" destId="{A981BEB0-3A6C-40DF-AA6C-0057F8DBB499}" srcOrd="6" destOrd="0" presId="urn:microsoft.com/office/officeart/2005/8/layout/hierarchy3"/>
    <dgm:cxn modelId="{0CEF4A43-9414-4A9E-988C-6C7A72300941}" type="presParOf" srcId="{01792089-890B-4BD8-905B-1F7A78BF4A08}" destId="{6956FE09-43A1-40F4-9908-2054E1E94984}" srcOrd="7" destOrd="0" presId="urn:microsoft.com/office/officeart/2005/8/layout/hierarchy3"/>
    <dgm:cxn modelId="{7088F0A9-308C-4480-A9FC-C4DC1923EA72}" type="presParOf" srcId="{4F3CBA7D-0FDF-4E66-9068-F98921970EE4}" destId="{F1C3665D-8CBA-4452-95DB-936B2747AAFD}" srcOrd="4" destOrd="0" presId="urn:microsoft.com/office/officeart/2005/8/layout/hierarchy3"/>
    <dgm:cxn modelId="{5861C415-B74A-44E2-908E-8A2CDF4C4D62}" type="presParOf" srcId="{F1C3665D-8CBA-4452-95DB-936B2747AAFD}" destId="{35E36E90-60F6-4066-9534-8D641A7E7047}" srcOrd="0" destOrd="0" presId="urn:microsoft.com/office/officeart/2005/8/layout/hierarchy3"/>
    <dgm:cxn modelId="{5339E4B3-F369-46C8-A9A5-FB3648D43536}" type="presParOf" srcId="{35E36E90-60F6-4066-9534-8D641A7E7047}" destId="{E62D4BB0-52C8-405C-B267-1D20B590ED82}" srcOrd="0" destOrd="0" presId="urn:microsoft.com/office/officeart/2005/8/layout/hierarchy3"/>
    <dgm:cxn modelId="{F4C02A64-7C20-442E-B6A7-9E4A252CBA28}" type="presParOf" srcId="{35E36E90-60F6-4066-9534-8D641A7E7047}" destId="{B82F8451-0572-4145-AA0E-7687E76C3E0C}" srcOrd="1" destOrd="0" presId="urn:microsoft.com/office/officeart/2005/8/layout/hierarchy3"/>
    <dgm:cxn modelId="{FE695BF7-43AA-4518-A696-7C95AD3C23B8}" type="presParOf" srcId="{F1C3665D-8CBA-4452-95DB-936B2747AAFD}" destId="{31C28F13-5714-4B55-BF6C-3746A04F7B14}" srcOrd="1" destOrd="0" presId="urn:microsoft.com/office/officeart/2005/8/layout/hierarchy3"/>
    <dgm:cxn modelId="{78E5113E-6191-4AB6-83F5-0DAFFDA9E4D0}" type="presParOf" srcId="{31C28F13-5714-4B55-BF6C-3746A04F7B14}" destId="{7F5D4881-112B-49E1-9776-4C5649E775D9}" srcOrd="0" destOrd="0" presId="urn:microsoft.com/office/officeart/2005/8/layout/hierarchy3"/>
    <dgm:cxn modelId="{E98B7B5E-B6C8-4F03-A6E6-50A053AF6423}" type="presParOf" srcId="{31C28F13-5714-4B55-BF6C-3746A04F7B14}" destId="{4EA11BD1-C66A-4E3F-A73E-176C0C50E0D3}" srcOrd="1" destOrd="0" presId="urn:microsoft.com/office/officeart/2005/8/layout/hierarchy3"/>
    <dgm:cxn modelId="{DAC1AF5C-8B6E-4CB2-B969-94A4C0CB5781}" type="presParOf" srcId="{31C28F13-5714-4B55-BF6C-3746A04F7B14}" destId="{63DF3A81-D181-435B-B857-534919D30B2D}" srcOrd="2" destOrd="0" presId="urn:microsoft.com/office/officeart/2005/8/layout/hierarchy3"/>
    <dgm:cxn modelId="{784BFA6E-80E1-42B5-B257-0440ED68D34B}" type="presParOf" srcId="{31C28F13-5714-4B55-BF6C-3746A04F7B14}" destId="{071AD582-E511-4177-B6BB-093DF56484A6}" srcOrd="3" destOrd="0" presId="urn:microsoft.com/office/officeart/2005/8/layout/hierarchy3"/>
    <dgm:cxn modelId="{E9853545-612C-4CD8-83FA-90F79AF90454}" type="presParOf" srcId="{31C28F13-5714-4B55-BF6C-3746A04F7B14}" destId="{C3EFDAD2-5E92-4E07-916A-D95CCE33207F}" srcOrd="4" destOrd="0" presId="urn:microsoft.com/office/officeart/2005/8/layout/hierarchy3"/>
    <dgm:cxn modelId="{6D7B77AB-E383-4519-944C-5B8380713741}" type="presParOf" srcId="{31C28F13-5714-4B55-BF6C-3746A04F7B14}" destId="{BBF20A6C-5D2E-4A27-913F-AA591E205F08}" srcOrd="5" destOrd="0" presId="urn:microsoft.com/office/officeart/2005/8/layout/hierarchy3"/>
    <dgm:cxn modelId="{4C427D7C-E6D0-4F8F-96C9-DFDA7FF86BFF}" type="presParOf" srcId="{31C28F13-5714-4B55-BF6C-3746A04F7B14}" destId="{001FD0BB-ED81-4DB8-86BE-8821093D04CA}" srcOrd="6" destOrd="0" presId="urn:microsoft.com/office/officeart/2005/8/layout/hierarchy3"/>
    <dgm:cxn modelId="{2B97F104-69A6-4AE7-8B6F-AC70E5B8D774}" type="presParOf" srcId="{31C28F13-5714-4B55-BF6C-3746A04F7B14}" destId="{391EF213-A712-47F9-9884-B47ADB68F745}" srcOrd="7" destOrd="0" presId="urn:microsoft.com/office/officeart/2005/8/layout/hierarchy3"/>
    <dgm:cxn modelId="{B39946E2-0AFE-4C96-AA5B-C9EBA2E80760}" type="presParOf" srcId="{4F3CBA7D-0FDF-4E66-9068-F98921970EE4}" destId="{1F783478-D684-40D9-B370-0E8A35AC34E1}" srcOrd="5" destOrd="0" presId="urn:microsoft.com/office/officeart/2005/8/layout/hierarchy3"/>
    <dgm:cxn modelId="{A03FB6E8-6EB5-4692-9953-63AEEF0E983F}" type="presParOf" srcId="{1F783478-D684-40D9-B370-0E8A35AC34E1}" destId="{EA4BC49C-8228-40F9-8A28-B3216242997C}" srcOrd="0" destOrd="0" presId="urn:microsoft.com/office/officeart/2005/8/layout/hierarchy3"/>
    <dgm:cxn modelId="{6F1A6FC8-D4B6-41A3-821E-296A57FE515A}" type="presParOf" srcId="{EA4BC49C-8228-40F9-8A28-B3216242997C}" destId="{1DF85848-F217-4896-8329-10ED18DBDCA0}" srcOrd="0" destOrd="0" presId="urn:microsoft.com/office/officeart/2005/8/layout/hierarchy3"/>
    <dgm:cxn modelId="{0D45AAFB-B8D9-4A87-9830-91884AC86C91}" type="presParOf" srcId="{EA4BC49C-8228-40F9-8A28-B3216242997C}" destId="{61D1BCC6-456B-409A-94BE-142E4B0BA226}" srcOrd="1" destOrd="0" presId="urn:microsoft.com/office/officeart/2005/8/layout/hierarchy3"/>
    <dgm:cxn modelId="{943083FC-46BB-4645-8C51-AD9F6A2F6AE8}" type="presParOf" srcId="{1F783478-D684-40D9-B370-0E8A35AC34E1}" destId="{5120E151-E95A-40DA-8DE5-E5592A1B403D}" srcOrd="1" destOrd="0" presId="urn:microsoft.com/office/officeart/2005/8/layout/hierarchy3"/>
    <dgm:cxn modelId="{6B722AC9-CCD9-46D5-BD9C-16D6914892DD}" type="presParOf" srcId="{5120E151-E95A-40DA-8DE5-E5592A1B403D}" destId="{75776F23-2F0E-42D9-9E82-36EE6B6A752D}" srcOrd="0" destOrd="0" presId="urn:microsoft.com/office/officeart/2005/8/layout/hierarchy3"/>
    <dgm:cxn modelId="{C4B8DA19-D010-4648-911A-7B08A8F4EB9B}" type="presParOf" srcId="{5120E151-E95A-40DA-8DE5-E5592A1B403D}" destId="{1007A87B-8295-4ACD-8462-523A85B8049E}" srcOrd="1" destOrd="0" presId="urn:microsoft.com/office/officeart/2005/8/layout/hierarchy3"/>
    <dgm:cxn modelId="{261B7E53-B16B-4EDD-8209-F91C8309106E}" type="presParOf" srcId="{5120E151-E95A-40DA-8DE5-E5592A1B403D}" destId="{4A30C1E7-AFB5-4635-8639-93779A6A8582}" srcOrd="2" destOrd="0" presId="urn:microsoft.com/office/officeart/2005/8/layout/hierarchy3"/>
    <dgm:cxn modelId="{B88BD7F7-A44A-4823-987C-35C50963016C}" type="presParOf" srcId="{5120E151-E95A-40DA-8DE5-E5592A1B403D}" destId="{8418B163-2672-4C08-B60C-E6B38B658962}" srcOrd="3" destOrd="0" presId="urn:microsoft.com/office/officeart/2005/8/layout/hierarchy3"/>
    <dgm:cxn modelId="{DFD3FCB2-5398-4938-BFB2-0E8F13CCA9CD}" type="presParOf" srcId="{5120E151-E95A-40DA-8DE5-E5592A1B403D}" destId="{BE1EC7D8-49AE-4F80-BA14-9FCA6043A649}" srcOrd="4" destOrd="0" presId="urn:microsoft.com/office/officeart/2005/8/layout/hierarchy3"/>
    <dgm:cxn modelId="{20ADFD54-F3A0-46AE-8728-89E728D80D5B}" type="presParOf" srcId="{5120E151-E95A-40DA-8DE5-E5592A1B403D}" destId="{0B9D8AE0-FC85-4127-9FAE-50ACE0B5F77C}" srcOrd="5" destOrd="0" presId="urn:microsoft.com/office/officeart/2005/8/layout/hierarchy3"/>
    <dgm:cxn modelId="{AB63C4FF-1172-43DE-8B59-B8664C83BBEA}" type="presParOf" srcId="{5120E151-E95A-40DA-8DE5-E5592A1B403D}" destId="{CFB20B26-B98B-4E04-A240-34397A2753A5}" srcOrd="6" destOrd="0" presId="urn:microsoft.com/office/officeart/2005/8/layout/hierarchy3"/>
    <dgm:cxn modelId="{A94DB902-620F-4EBC-B0BE-D4969136CEEF}" type="presParOf" srcId="{5120E151-E95A-40DA-8DE5-E5592A1B403D}" destId="{EE008089-5DD5-4B1B-A523-0D343DDD8EA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C9FB-4CA0-4F98-89B5-88D511BECB1E}">
      <dsp:nvSpPr>
        <dsp:cNvPr id="0" name=""/>
        <dsp:cNvSpPr/>
      </dsp:nvSpPr>
      <dsp:spPr>
        <a:xfrm>
          <a:off x="1027" y="427980"/>
          <a:ext cx="1153381" cy="448211"/>
        </a:xfrm>
        <a:prstGeom prst="roundRect">
          <a:avLst>
            <a:gd name="adj" fmla="val 10000"/>
          </a:avLst>
        </a:prstGeom>
        <a:solidFill>
          <a:srgbClr val="FFCE00"/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14155" y="441108"/>
        <a:ext cx="1127125" cy="421955"/>
      </dsp:txXfrm>
    </dsp:sp>
    <dsp:sp modelId="{1C074956-F151-4E3B-96CE-B987C1D87B0F}">
      <dsp:nvSpPr>
        <dsp:cNvPr id="0" name=""/>
        <dsp:cNvSpPr/>
      </dsp:nvSpPr>
      <dsp:spPr>
        <a:xfrm>
          <a:off x="116365" y="876191"/>
          <a:ext cx="115338" cy="33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53"/>
              </a:lnTo>
              <a:lnTo>
                <a:pt x="115338" y="334053"/>
              </a:lnTo>
            </a:path>
          </a:pathLst>
        </a:custGeom>
        <a:noFill/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7C33F-1BF8-4180-A175-7933073ACACD}">
      <dsp:nvSpPr>
        <dsp:cNvPr id="0" name=""/>
        <dsp:cNvSpPr/>
      </dsp:nvSpPr>
      <dsp:spPr>
        <a:xfrm>
          <a:off x="231703" y="98824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2">
                <a:lumMod val="50000"/>
              </a:schemeClr>
            </a:solidFill>
          </a:endParaRPr>
        </a:p>
      </dsp:txBody>
      <dsp:txXfrm>
        <a:off x="244707" y="1001248"/>
        <a:ext cx="1032702" cy="417994"/>
      </dsp:txXfrm>
    </dsp:sp>
    <dsp:sp modelId="{30687506-0EE7-4789-A878-2B7CA0ED063E}">
      <dsp:nvSpPr>
        <dsp:cNvPr id="0" name=""/>
        <dsp:cNvSpPr/>
      </dsp:nvSpPr>
      <dsp:spPr>
        <a:xfrm>
          <a:off x="116365" y="876191"/>
          <a:ext cx="115338" cy="89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109"/>
              </a:lnTo>
              <a:lnTo>
                <a:pt x="115338" y="890109"/>
              </a:lnTo>
            </a:path>
          </a:pathLst>
        </a:custGeom>
        <a:noFill/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5FA39-5ECB-40A8-95F9-98AEE1B73E70}">
      <dsp:nvSpPr>
        <dsp:cNvPr id="0" name=""/>
        <dsp:cNvSpPr/>
      </dsp:nvSpPr>
      <dsp:spPr>
        <a:xfrm>
          <a:off x="231703" y="154429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4707" y="1557303"/>
        <a:ext cx="1032702" cy="417994"/>
      </dsp:txXfrm>
    </dsp:sp>
    <dsp:sp modelId="{4A830232-A12B-4D17-8850-4354B6F15C91}">
      <dsp:nvSpPr>
        <dsp:cNvPr id="0" name=""/>
        <dsp:cNvSpPr/>
      </dsp:nvSpPr>
      <dsp:spPr>
        <a:xfrm>
          <a:off x="116365" y="876191"/>
          <a:ext cx="115338" cy="1446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164"/>
              </a:lnTo>
              <a:lnTo>
                <a:pt x="115338" y="1446164"/>
              </a:lnTo>
            </a:path>
          </a:pathLst>
        </a:custGeom>
        <a:noFill/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9FD85-CB88-4F00-BD2C-F32332C37FCC}">
      <dsp:nvSpPr>
        <dsp:cNvPr id="0" name=""/>
        <dsp:cNvSpPr/>
      </dsp:nvSpPr>
      <dsp:spPr>
        <a:xfrm>
          <a:off x="231703" y="210035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4707" y="2113358"/>
        <a:ext cx="1032702" cy="417994"/>
      </dsp:txXfrm>
    </dsp:sp>
    <dsp:sp modelId="{399D773A-E941-4311-9674-45D295C7268B}">
      <dsp:nvSpPr>
        <dsp:cNvPr id="0" name=""/>
        <dsp:cNvSpPr/>
      </dsp:nvSpPr>
      <dsp:spPr>
        <a:xfrm>
          <a:off x="116365" y="876191"/>
          <a:ext cx="115338" cy="200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219"/>
              </a:lnTo>
              <a:lnTo>
                <a:pt x="115338" y="2002219"/>
              </a:lnTo>
            </a:path>
          </a:pathLst>
        </a:custGeom>
        <a:noFill/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B8DC3-FB78-4920-BA17-9CA92044A3CE}">
      <dsp:nvSpPr>
        <dsp:cNvPr id="0" name=""/>
        <dsp:cNvSpPr/>
      </dsp:nvSpPr>
      <dsp:spPr>
        <a:xfrm>
          <a:off x="231703" y="265640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4707" y="2669413"/>
        <a:ext cx="1032702" cy="417994"/>
      </dsp:txXfrm>
    </dsp:sp>
    <dsp:sp modelId="{F48165B2-66A4-4E12-9653-B9938628F857}">
      <dsp:nvSpPr>
        <dsp:cNvPr id="0" name=""/>
        <dsp:cNvSpPr/>
      </dsp:nvSpPr>
      <dsp:spPr>
        <a:xfrm>
          <a:off x="1378514" y="427980"/>
          <a:ext cx="1153381" cy="448211"/>
        </a:xfrm>
        <a:prstGeom prst="roundRect">
          <a:avLst>
            <a:gd name="adj" fmla="val 10000"/>
          </a:avLst>
        </a:prstGeom>
        <a:solidFill>
          <a:srgbClr val="5858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1391642" y="441108"/>
        <a:ext cx="1127125" cy="421955"/>
      </dsp:txXfrm>
    </dsp:sp>
    <dsp:sp modelId="{224BFDB0-2BD9-4698-B538-A3054FAA2E61}">
      <dsp:nvSpPr>
        <dsp:cNvPr id="0" name=""/>
        <dsp:cNvSpPr/>
      </dsp:nvSpPr>
      <dsp:spPr>
        <a:xfrm>
          <a:off x="1493852" y="876191"/>
          <a:ext cx="115338" cy="33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53"/>
              </a:lnTo>
              <a:lnTo>
                <a:pt x="115338" y="334053"/>
              </a:lnTo>
            </a:path>
          </a:pathLst>
        </a:custGeom>
        <a:noFill/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9ED94-F515-4273-8DA3-0E73E5AA3406}">
      <dsp:nvSpPr>
        <dsp:cNvPr id="0" name=""/>
        <dsp:cNvSpPr/>
      </dsp:nvSpPr>
      <dsp:spPr>
        <a:xfrm>
          <a:off x="1609190" y="98824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22194" y="1001248"/>
        <a:ext cx="1032702" cy="417994"/>
      </dsp:txXfrm>
    </dsp:sp>
    <dsp:sp modelId="{D9D8FC6F-454C-40D8-A1FA-1CCBBCB04006}">
      <dsp:nvSpPr>
        <dsp:cNvPr id="0" name=""/>
        <dsp:cNvSpPr/>
      </dsp:nvSpPr>
      <dsp:spPr>
        <a:xfrm>
          <a:off x="1493852" y="876191"/>
          <a:ext cx="115338" cy="89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109"/>
              </a:lnTo>
              <a:lnTo>
                <a:pt x="115338" y="890109"/>
              </a:lnTo>
            </a:path>
          </a:pathLst>
        </a:custGeom>
        <a:noFill/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72967-1A96-48F1-9276-31B27DA1A431}">
      <dsp:nvSpPr>
        <dsp:cNvPr id="0" name=""/>
        <dsp:cNvSpPr/>
      </dsp:nvSpPr>
      <dsp:spPr>
        <a:xfrm>
          <a:off x="1609190" y="154429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2">
                <a:lumMod val="50000"/>
              </a:schemeClr>
            </a:solidFill>
          </a:endParaRPr>
        </a:p>
      </dsp:txBody>
      <dsp:txXfrm>
        <a:off x="1622194" y="1557303"/>
        <a:ext cx="1032702" cy="417994"/>
      </dsp:txXfrm>
    </dsp:sp>
    <dsp:sp modelId="{66B1AC0C-5633-4E1F-B1E1-7411456AD845}">
      <dsp:nvSpPr>
        <dsp:cNvPr id="0" name=""/>
        <dsp:cNvSpPr/>
      </dsp:nvSpPr>
      <dsp:spPr>
        <a:xfrm>
          <a:off x="1493852" y="876191"/>
          <a:ext cx="115338" cy="1446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164"/>
              </a:lnTo>
              <a:lnTo>
                <a:pt x="115338" y="1446164"/>
              </a:lnTo>
            </a:path>
          </a:pathLst>
        </a:custGeom>
        <a:noFill/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0AC8F-19CE-4D5A-A0CA-2D3A01C12735}">
      <dsp:nvSpPr>
        <dsp:cNvPr id="0" name=""/>
        <dsp:cNvSpPr/>
      </dsp:nvSpPr>
      <dsp:spPr>
        <a:xfrm>
          <a:off x="1609190" y="210035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2">
                <a:lumMod val="50000"/>
              </a:schemeClr>
            </a:solidFill>
          </a:endParaRPr>
        </a:p>
      </dsp:txBody>
      <dsp:txXfrm>
        <a:off x="1622194" y="2113358"/>
        <a:ext cx="1032702" cy="417994"/>
      </dsp:txXfrm>
    </dsp:sp>
    <dsp:sp modelId="{A3453A78-4666-44ED-80D8-E946FADC3FCD}">
      <dsp:nvSpPr>
        <dsp:cNvPr id="0" name=""/>
        <dsp:cNvSpPr/>
      </dsp:nvSpPr>
      <dsp:spPr>
        <a:xfrm>
          <a:off x="1493852" y="876191"/>
          <a:ext cx="115338" cy="200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219"/>
              </a:lnTo>
              <a:lnTo>
                <a:pt x="115338" y="2002219"/>
              </a:lnTo>
            </a:path>
          </a:pathLst>
        </a:custGeom>
        <a:noFill/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F8A85-595A-49A4-A3B2-45A45BF26909}">
      <dsp:nvSpPr>
        <dsp:cNvPr id="0" name=""/>
        <dsp:cNvSpPr/>
      </dsp:nvSpPr>
      <dsp:spPr>
        <a:xfrm>
          <a:off x="1609190" y="265640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85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solidFill>
              <a:schemeClr val="tx2">
                <a:lumMod val="50000"/>
              </a:schemeClr>
            </a:solidFill>
          </a:endParaRPr>
        </a:p>
      </dsp:txBody>
      <dsp:txXfrm>
        <a:off x="1622194" y="2669413"/>
        <a:ext cx="1032702" cy="417994"/>
      </dsp:txXfrm>
    </dsp:sp>
    <dsp:sp modelId="{33FCB870-59AE-41E7-897C-25EB4D89D6A8}">
      <dsp:nvSpPr>
        <dsp:cNvPr id="0" name=""/>
        <dsp:cNvSpPr/>
      </dsp:nvSpPr>
      <dsp:spPr>
        <a:xfrm>
          <a:off x="2756001" y="427980"/>
          <a:ext cx="1153381" cy="448211"/>
        </a:xfrm>
        <a:prstGeom prst="roundRect">
          <a:avLst>
            <a:gd name="adj" fmla="val 10000"/>
          </a:avLst>
        </a:prstGeom>
        <a:solidFill>
          <a:srgbClr val="76B8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2769129" y="441108"/>
        <a:ext cx="1127125" cy="421955"/>
      </dsp:txXfrm>
    </dsp:sp>
    <dsp:sp modelId="{481ED448-44C4-46A8-997B-67DAB7FD3827}">
      <dsp:nvSpPr>
        <dsp:cNvPr id="0" name=""/>
        <dsp:cNvSpPr/>
      </dsp:nvSpPr>
      <dsp:spPr>
        <a:xfrm>
          <a:off x="2871339" y="876191"/>
          <a:ext cx="115338" cy="33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53"/>
              </a:lnTo>
              <a:lnTo>
                <a:pt x="115338" y="334053"/>
              </a:lnTo>
            </a:path>
          </a:pathLst>
        </a:custGeom>
        <a:noFill/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C2BDE-E774-4611-A405-E8170409DD74}">
      <dsp:nvSpPr>
        <dsp:cNvPr id="0" name=""/>
        <dsp:cNvSpPr/>
      </dsp:nvSpPr>
      <dsp:spPr>
        <a:xfrm>
          <a:off x="2986678" y="98824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99682" y="1001248"/>
        <a:ext cx="1032702" cy="417994"/>
      </dsp:txXfrm>
    </dsp:sp>
    <dsp:sp modelId="{D34A1E70-4AD1-4552-B1EC-4605E472409B}">
      <dsp:nvSpPr>
        <dsp:cNvPr id="0" name=""/>
        <dsp:cNvSpPr/>
      </dsp:nvSpPr>
      <dsp:spPr>
        <a:xfrm>
          <a:off x="2871339" y="876191"/>
          <a:ext cx="115338" cy="89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109"/>
              </a:lnTo>
              <a:lnTo>
                <a:pt x="115338" y="890109"/>
              </a:lnTo>
            </a:path>
          </a:pathLst>
        </a:custGeom>
        <a:noFill/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9ECAD-42A9-4874-AF04-0A4EE3640267}">
      <dsp:nvSpPr>
        <dsp:cNvPr id="0" name=""/>
        <dsp:cNvSpPr/>
      </dsp:nvSpPr>
      <dsp:spPr>
        <a:xfrm>
          <a:off x="2986678" y="154429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99682" y="1557303"/>
        <a:ext cx="1032702" cy="417994"/>
      </dsp:txXfrm>
    </dsp:sp>
    <dsp:sp modelId="{59AF38E3-BEB3-4DF3-9498-7EFC57BEC35D}">
      <dsp:nvSpPr>
        <dsp:cNvPr id="0" name=""/>
        <dsp:cNvSpPr/>
      </dsp:nvSpPr>
      <dsp:spPr>
        <a:xfrm>
          <a:off x="2871339" y="876191"/>
          <a:ext cx="115338" cy="1446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164"/>
              </a:lnTo>
              <a:lnTo>
                <a:pt x="115338" y="1446164"/>
              </a:lnTo>
            </a:path>
          </a:pathLst>
        </a:custGeom>
        <a:noFill/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6CEBD-47F4-450B-8F0F-4525B1794ED3}">
      <dsp:nvSpPr>
        <dsp:cNvPr id="0" name=""/>
        <dsp:cNvSpPr/>
      </dsp:nvSpPr>
      <dsp:spPr>
        <a:xfrm>
          <a:off x="2986678" y="210035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99682" y="2113358"/>
        <a:ext cx="1032702" cy="417994"/>
      </dsp:txXfrm>
    </dsp:sp>
    <dsp:sp modelId="{D92BD92C-349D-4476-8081-CF5F6D7B50D7}">
      <dsp:nvSpPr>
        <dsp:cNvPr id="0" name=""/>
        <dsp:cNvSpPr/>
      </dsp:nvSpPr>
      <dsp:spPr>
        <a:xfrm>
          <a:off x="2871339" y="876191"/>
          <a:ext cx="115338" cy="200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219"/>
              </a:lnTo>
              <a:lnTo>
                <a:pt x="115338" y="2002219"/>
              </a:lnTo>
            </a:path>
          </a:pathLst>
        </a:custGeom>
        <a:noFill/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4CAC2-06CC-4064-A807-2A686A3DB3C2}">
      <dsp:nvSpPr>
        <dsp:cNvPr id="0" name=""/>
        <dsp:cNvSpPr/>
      </dsp:nvSpPr>
      <dsp:spPr>
        <a:xfrm>
          <a:off x="2986678" y="265640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6B8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99682" y="2669413"/>
        <a:ext cx="1032702" cy="417994"/>
      </dsp:txXfrm>
    </dsp:sp>
    <dsp:sp modelId="{90A5ACA8-9C1B-4B51-8440-01E52308E9BF}">
      <dsp:nvSpPr>
        <dsp:cNvPr id="0" name=""/>
        <dsp:cNvSpPr/>
      </dsp:nvSpPr>
      <dsp:spPr>
        <a:xfrm>
          <a:off x="4133488" y="427980"/>
          <a:ext cx="1153381" cy="448211"/>
        </a:xfrm>
        <a:prstGeom prst="roundRect">
          <a:avLst>
            <a:gd name="adj" fmla="val 10000"/>
          </a:avLst>
        </a:prstGeom>
        <a:solidFill>
          <a:srgbClr val="E40D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4146616" y="441108"/>
        <a:ext cx="1127125" cy="421955"/>
      </dsp:txXfrm>
    </dsp:sp>
    <dsp:sp modelId="{F6016909-890F-4D7E-9F53-D884E68AA30E}">
      <dsp:nvSpPr>
        <dsp:cNvPr id="0" name=""/>
        <dsp:cNvSpPr/>
      </dsp:nvSpPr>
      <dsp:spPr>
        <a:xfrm>
          <a:off x="4248827" y="876191"/>
          <a:ext cx="115338" cy="33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53"/>
              </a:lnTo>
              <a:lnTo>
                <a:pt x="115338" y="334053"/>
              </a:lnTo>
            </a:path>
          </a:pathLst>
        </a:custGeom>
        <a:noFill/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FAFC5-BADD-446A-AADF-CF1DB8EC1A94}">
      <dsp:nvSpPr>
        <dsp:cNvPr id="0" name=""/>
        <dsp:cNvSpPr/>
      </dsp:nvSpPr>
      <dsp:spPr>
        <a:xfrm>
          <a:off x="4364165" y="98824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77169" y="1001248"/>
        <a:ext cx="1032702" cy="417994"/>
      </dsp:txXfrm>
    </dsp:sp>
    <dsp:sp modelId="{595990C0-FE06-46B0-ACC3-C1AA3C95D1FD}">
      <dsp:nvSpPr>
        <dsp:cNvPr id="0" name=""/>
        <dsp:cNvSpPr/>
      </dsp:nvSpPr>
      <dsp:spPr>
        <a:xfrm>
          <a:off x="4248827" y="876191"/>
          <a:ext cx="115338" cy="89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109"/>
              </a:lnTo>
              <a:lnTo>
                <a:pt x="115338" y="890109"/>
              </a:lnTo>
            </a:path>
          </a:pathLst>
        </a:custGeom>
        <a:noFill/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59BCF-C780-4C04-A1CF-B338AB85F9F3}">
      <dsp:nvSpPr>
        <dsp:cNvPr id="0" name=""/>
        <dsp:cNvSpPr/>
      </dsp:nvSpPr>
      <dsp:spPr>
        <a:xfrm>
          <a:off x="4364165" y="154429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77169" y="1557303"/>
        <a:ext cx="1032702" cy="417994"/>
      </dsp:txXfrm>
    </dsp:sp>
    <dsp:sp modelId="{727A08B8-DC46-41B8-8051-A276CA79E885}">
      <dsp:nvSpPr>
        <dsp:cNvPr id="0" name=""/>
        <dsp:cNvSpPr/>
      </dsp:nvSpPr>
      <dsp:spPr>
        <a:xfrm>
          <a:off x="4248827" y="876191"/>
          <a:ext cx="115338" cy="1446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164"/>
              </a:lnTo>
              <a:lnTo>
                <a:pt x="115338" y="1446164"/>
              </a:lnTo>
            </a:path>
          </a:pathLst>
        </a:custGeom>
        <a:noFill/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4AC5-D3FC-404C-8C18-43B0FABE22CC}">
      <dsp:nvSpPr>
        <dsp:cNvPr id="0" name=""/>
        <dsp:cNvSpPr/>
      </dsp:nvSpPr>
      <dsp:spPr>
        <a:xfrm>
          <a:off x="4364165" y="210035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77169" y="2113358"/>
        <a:ext cx="1032702" cy="417994"/>
      </dsp:txXfrm>
    </dsp:sp>
    <dsp:sp modelId="{A981BEB0-3A6C-40DF-AA6C-0057F8DBB499}">
      <dsp:nvSpPr>
        <dsp:cNvPr id="0" name=""/>
        <dsp:cNvSpPr/>
      </dsp:nvSpPr>
      <dsp:spPr>
        <a:xfrm>
          <a:off x="4248827" y="876191"/>
          <a:ext cx="115338" cy="200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219"/>
              </a:lnTo>
              <a:lnTo>
                <a:pt x="115338" y="2002219"/>
              </a:lnTo>
            </a:path>
          </a:pathLst>
        </a:custGeom>
        <a:noFill/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6FE09-43A1-40F4-9908-2054E1E94984}">
      <dsp:nvSpPr>
        <dsp:cNvPr id="0" name=""/>
        <dsp:cNvSpPr/>
      </dsp:nvSpPr>
      <dsp:spPr>
        <a:xfrm>
          <a:off x="4364165" y="265640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0D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77169" y="2669413"/>
        <a:ext cx="1032702" cy="417994"/>
      </dsp:txXfrm>
    </dsp:sp>
    <dsp:sp modelId="{E62D4BB0-52C8-405C-B267-1D20B590ED82}">
      <dsp:nvSpPr>
        <dsp:cNvPr id="0" name=""/>
        <dsp:cNvSpPr/>
      </dsp:nvSpPr>
      <dsp:spPr>
        <a:xfrm>
          <a:off x="5510975" y="427980"/>
          <a:ext cx="1153381" cy="448211"/>
        </a:xfrm>
        <a:prstGeom prst="roundRect">
          <a:avLst>
            <a:gd name="adj" fmla="val 10000"/>
          </a:avLst>
        </a:prstGeom>
        <a:solidFill>
          <a:srgbClr val="9F50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5524103" y="441108"/>
        <a:ext cx="1127125" cy="421955"/>
      </dsp:txXfrm>
    </dsp:sp>
    <dsp:sp modelId="{7F5D4881-112B-49E1-9776-4C5649E775D9}">
      <dsp:nvSpPr>
        <dsp:cNvPr id="0" name=""/>
        <dsp:cNvSpPr/>
      </dsp:nvSpPr>
      <dsp:spPr>
        <a:xfrm>
          <a:off x="5626314" y="876191"/>
          <a:ext cx="115338" cy="33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53"/>
              </a:lnTo>
              <a:lnTo>
                <a:pt x="115338" y="334053"/>
              </a:lnTo>
            </a:path>
          </a:pathLst>
        </a:custGeom>
        <a:noFill/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11BD1-C66A-4E3F-A73E-176C0C50E0D3}">
      <dsp:nvSpPr>
        <dsp:cNvPr id="0" name=""/>
        <dsp:cNvSpPr/>
      </dsp:nvSpPr>
      <dsp:spPr>
        <a:xfrm>
          <a:off x="5741652" y="98824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54656" y="1001248"/>
        <a:ext cx="1032702" cy="417994"/>
      </dsp:txXfrm>
    </dsp:sp>
    <dsp:sp modelId="{63DF3A81-D181-435B-B857-534919D30B2D}">
      <dsp:nvSpPr>
        <dsp:cNvPr id="0" name=""/>
        <dsp:cNvSpPr/>
      </dsp:nvSpPr>
      <dsp:spPr>
        <a:xfrm>
          <a:off x="5626314" y="876191"/>
          <a:ext cx="115338" cy="89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109"/>
              </a:lnTo>
              <a:lnTo>
                <a:pt x="115338" y="890109"/>
              </a:lnTo>
            </a:path>
          </a:pathLst>
        </a:custGeom>
        <a:noFill/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AD582-E511-4177-B6BB-093DF56484A6}">
      <dsp:nvSpPr>
        <dsp:cNvPr id="0" name=""/>
        <dsp:cNvSpPr/>
      </dsp:nvSpPr>
      <dsp:spPr>
        <a:xfrm>
          <a:off x="5741652" y="154429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54656" y="1557303"/>
        <a:ext cx="1032702" cy="417994"/>
      </dsp:txXfrm>
    </dsp:sp>
    <dsp:sp modelId="{C3EFDAD2-5E92-4E07-916A-D95CCE33207F}">
      <dsp:nvSpPr>
        <dsp:cNvPr id="0" name=""/>
        <dsp:cNvSpPr/>
      </dsp:nvSpPr>
      <dsp:spPr>
        <a:xfrm>
          <a:off x="5626314" y="876191"/>
          <a:ext cx="115338" cy="1446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164"/>
              </a:lnTo>
              <a:lnTo>
                <a:pt x="115338" y="1446164"/>
              </a:lnTo>
            </a:path>
          </a:pathLst>
        </a:custGeom>
        <a:noFill/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20A6C-5D2E-4A27-913F-AA591E205F08}">
      <dsp:nvSpPr>
        <dsp:cNvPr id="0" name=""/>
        <dsp:cNvSpPr/>
      </dsp:nvSpPr>
      <dsp:spPr>
        <a:xfrm>
          <a:off x="5741652" y="2100354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54656" y="2113358"/>
        <a:ext cx="1032702" cy="417994"/>
      </dsp:txXfrm>
    </dsp:sp>
    <dsp:sp modelId="{001FD0BB-ED81-4DB8-86BE-8821093D04CA}">
      <dsp:nvSpPr>
        <dsp:cNvPr id="0" name=""/>
        <dsp:cNvSpPr/>
      </dsp:nvSpPr>
      <dsp:spPr>
        <a:xfrm>
          <a:off x="5626314" y="876191"/>
          <a:ext cx="115338" cy="200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219"/>
              </a:lnTo>
              <a:lnTo>
                <a:pt x="115338" y="2002219"/>
              </a:lnTo>
            </a:path>
          </a:pathLst>
        </a:custGeom>
        <a:noFill/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EF213-A712-47F9-9884-B47ADB68F745}">
      <dsp:nvSpPr>
        <dsp:cNvPr id="0" name=""/>
        <dsp:cNvSpPr/>
      </dsp:nvSpPr>
      <dsp:spPr>
        <a:xfrm>
          <a:off x="5741652" y="2656409"/>
          <a:ext cx="105871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F5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54656" y="2669413"/>
        <a:ext cx="1032702" cy="417994"/>
      </dsp:txXfrm>
    </dsp:sp>
    <dsp:sp modelId="{1DF85848-F217-4896-8329-10ED18DBDCA0}">
      <dsp:nvSpPr>
        <dsp:cNvPr id="0" name=""/>
        <dsp:cNvSpPr/>
      </dsp:nvSpPr>
      <dsp:spPr>
        <a:xfrm>
          <a:off x="6888463" y="427980"/>
          <a:ext cx="1153381" cy="448211"/>
        </a:xfrm>
        <a:prstGeom prst="roundRect">
          <a:avLst>
            <a:gd name="adj" fmla="val 10000"/>
          </a:avLst>
        </a:prstGeom>
        <a:solidFill>
          <a:srgbClr val="F082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bg1"/>
            </a:solidFill>
          </a:endParaRPr>
        </a:p>
      </dsp:txBody>
      <dsp:txXfrm>
        <a:off x="6901591" y="441108"/>
        <a:ext cx="1127125" cy="421955"/>
      </dsp:txXfrm>
    </dsp:sp>
    <dsp:sp modelId="{75776F23-2F0E-42D9-9E82-36EE6B6A752D}">
      <dsp:nvSpPr>
        <dsp:cNvPr id="0" name=""/>
        <dsp:cNvSpPr/>
      </dsp:nvSpPr>
      <dsp:spPr>
        <a:xfrm>
          <a:off x="7003801" y="876191"/>
          <a:ext cx="115338" cy="33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53"/>
              </a:lnTo>
              <a:lnTo>
                <a:pt x="115338" y="334053"/>
              </a:lnTo>
            </a:path>
          </a:pathLst>
        </a:custGeom>
        <a:noFill/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7A87B-8295-4ACD-8462-523A85B8049E}">
      <dsp:nvSpPr>
        <dsp:cNvPr id="0" name=""/>
        <dsp:cNvSpPr/>
      </dsp:nvSpPr>
      <dsp:spPr>
        <a:xfrm>
          <a:off x="7119139" y="988244"/>
          <a:ext cx="108485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132143" y="1001248"/>
        <a:ext cx="1058842" cy="417994"/>
      </dsp:txXfrm>
    </dsp:sp>
    <dsp:sp modelId="{4A30C1E7-AFB5-4635-8639-93779A6A8582}">
      <dsp:nvSpPr>
        <dsp:cNvPr id="0" name=""/>
        <dsp:cNvSpPr/>
      </dsp:nvSpPr>
      <dsp:spPr>
        <a:xfrm>
          <a:off x="7003801" y="876191"/>
          <a:ext cx="115338" cy="89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109"/>
              </a:lnTo>
              <a:lnTo>
                <a:pt x="115338" y="890109"/>
              </a:lnTo>
            </a:path>
          </a:pathLst>
        </a:custGeom>
        <a:noFill/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8B163-2672-4C08-B60C-E6B38B658962}">
      <dsp:nvSpPr>
        <dsp:cNvPr id="0" name=""/>
        <dsp:cNvSpPr/>
      </dsp:nvSpPr>
      <dsp:spPr>
        <a:xfrm>
          <a:off x="7119139" y="1544299"/>
          <a:ext cx="108485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132143" y="1557303"/>
        <a:ext cx="1058842" cy="417994"/>
      </dsp:txXfrm>
    </dsp:sp>
    <dsp:sp modelId="{BE1EC7D8-49AE-4F80-BA14-9FCA6043A649}">
      <dsp:nvSpPr>
        <dsp:cNvPr id="0" name=""/>
        <dsp:cNvSpPr/>
      </dsp:nvSpPr>
      <dsp:spPr>
        <a:xfrm>
          <a:off x="7003801" y="876191"/>
          <a:ext cx="115338" cy="1446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164"/>
              </a:lnTo>
              <a:lnTo>
                <a:pt x="115338" y="1446164"/>
              </a:lnTo>
            </a:path>
          </a:pathLst>
        </a:custGeom>
        <a:noFill/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D8AE0-FC85-4127-9FAE-50ACE0B5F77C}">
      <dsp:nvSpPr>
        <dsp:cNvPr id="0" name=""/>
        <dsp:cNvSpPr/>
      </dsp:nvSpPr>
      <dsp:spPr>
        <a:xfrm>
          <a:off x="7119139" y="2100354"/>
          <a:ext cx="108485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132143" y="2113358"/>
        <a:ext cx="1058842" cy="417994"/>
      </dsp:txXfrm>
    </dsp:sp>
    <dsp:sp modelId="{CFB20B26-B98B-4E04-A240-34397A2753A5}">
      <dsp:nvSpPr>
        <dsp:cNvPr id="0" name=""/>
        <dsp:cNvSpPr/>
      </dsp:nvSpPr>
      <dsp:spPr>
        <a:xfrm>
          <a:off x="7003801" y="876191"/>
          <a:ext cx="115338" cy="200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219"/>
              </a:lnTo>
              <a:lnTo>
                <a:pt x="115338" y="2002219"/>
              </a:lnTo>
            </a:path>
          </a:pathLst>
        </a:custGeom>
        <a:noFill/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08089-5DD5-4B1B-A523-0D343DDD8EAC}">
      <dsp:nvSpPr>
        <dsp:cNvPr id="0" name=""/>
        <dsp:cNvSpPr/>
      </dsp:nvSpPr>
      <dsp:spPr>
        <a:xfrm>
          <a:off x="7119139" y="2656409"/>
          <a:ext cx="1084850" cy="44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82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132143" y="2669413"/>
        <a:ext cx="1058842" cy="41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27C8217-8B26-4237-B4A3-54802621EAC1}" type="datetimeFigureOut">
              <a:rPr lang="de-DE" smtClean="0"/>
              <a:t>30.05.2024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A75C69B-DCF0-461F-97C3-AE87B806C4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26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AC38B5C-8EE4-44A6-963C-A1B97F885BC1}" type="datetimeFigureOut">
              <a:rPr lang="de-DE" smtClean="0"/>
              <a:t>30.05.2024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41F3676-A383-43EB-B689-400F1E93A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70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\\deihkcotfs01\ordnerumleitung$\kaltschmidt\Desktop\Logos\10-00-mm-3c-kurz_h.jpg">
            <a:extLst>
              <a:ext uri="{FF2B5EF4-FFF2-40B4-BE49-F238E27FC236}">
                <a16:creationId xmlns:a16="http://schemas.microsoft.com/office/drawing/2014/main" id="{96F5EC70-B601-4B4D-816A-0DE557C03C05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94"/>
          <a:stretch/>
        </p:blipFill>
        <p:spPr bwMode="auto">
          <a:xfrm>
            <a:off x="609743" y="4227933"/>
            <a:ext cx="1115568" cy="5577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ildplatzhalt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7009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260800" y="3470098"/>
            <a:ext cx="4883200" cy="576000"/>
          </a:xfrm>
          <a:prstGeom prst="rect">
            <a:avLst/>
          </a:prstGeom>
          <a:solidFill>
            <a:srgbClr val="009DD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4491328" y="3503147"/>
            <a:ext cx="4287838" cy="42963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4260800" y="2202549"/>
            <a:ext cx="4883200" cy="1267715"/>
          </a:xfrm>
          <a:solidFill>
            <a:srgbClr val="003366"/>
          </a:solidFill>
        </p:spPr>
        <p:txBody>
          <a:bodyPr lIns="360000" rIns="360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Gleichschenkliges Dreieck 11"/>
          <p:cNvSpPr>
            <a:spLocks noChangeAspect="1"/>
          </p:cNvSpPr>
          <p:nvPr userDrawn="1"/>
        </p:nvSpPr>
        <p:spPr>
          <a:xfrm rot="10800000">
            <a:off x="4646443" y="3470098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366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413616-2751-FC4D-9DFF-68DCC264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66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7BCDF5-63AD-4072-98EA-0C5CC864AE66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6658" y="1754609"/>
            <a:ext cx="396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26516" y="1754610"/>
            <a:ext cx="3960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23779" y="3266778"/>
            <a:ext cx="3960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70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F0F59-5A63-4BAF-A4CD-D31C3A8FBB7C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6659" y="1754762"/>
            <a:ext cx="3924301" cy="136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5018" y="3291982"/>
            <a:ext cx="3921126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62761" y="3297367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4764681" y="1756768"/>
            <a:ext cx="3924301" cy="136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58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B3D49-6983-450F-946D-ECDD6CB6CB41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0150" y="3298332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64330" y="3296022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453800" y="1754414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1680" y="1753710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94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6ABD4B-B47A-46B3-9795-6EFD243C49C5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0483" y="1737235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34352" y="1720906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180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69837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21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CBD33-0D3C-415E-A13D-4A96A4F9022A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003366"/>
          </a:solidFill>
          <a:ln>
            <a:noFill/>
          </a:ln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093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72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07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ED223-2923-41EE-9D3E-B6E35FCB128C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3032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F3F3F3"/>
          </a:solidFill>
          <a:ln>
            <a:noFill/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24443" y="1729071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72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5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797D3-C625-4464-9CE0-53C3F1C0B27C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F3F3F3"/>
          </a:solidFill>
          <a:ln>
            <a:noFill/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24530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812" y="1737235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32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2365B1-2FC1-403F-B51D-6480ACEC078A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7" name="Gleichschenkliges Dreieck 6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graphicFrame>
        <p:nvGraphicFramePr>
          <p:cNvPr id="11" name="Diagramm 10"/>
          <p:cNvGraphicFramePr/>
          <p:nvPr userDrawn="1">
            <p:extLst>
              <p:ext uri="{D42A27DB-BD31-4B8C-83A1-F6EECF244321}">
                <p14:modId xmlns:p14="http://schemas.microsoft.com/office/powerpoint/2010/main" val="2183492542"/>
              </p:ext>
            </p:extLst>
          </p:nvPr>
        </p:nvGraphicFramePr>
        <p:xfrm>
          <a:off x="467544" y="1131590"/>
          <a:ext cx="820501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61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BB6B-B63A-442D-8505-E7D709547074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44566" y="2972048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0" name="Bildplatzhalter 13"/>
          <p:cNvSpPr>
            <a:spLocks noGrp="1"/>
          </p:cNvSpPr>
          <p:nvPr>
            <p:ph type="pic" sz="quarter" idx="16" hasCustomPrompt="1"/>
          </p:nvPr>
        </p:nvSpPr>
        <p:spPr>
          <a:xfrm>
            <a:off x="7984104" y="3676899"/>
            <a:ext cx="706969" cy="7620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44571" y="3687588"/>
            <a:ext cx="3039537" cy="772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944571" y="3744738"/>
            <a:ext cx="3040068" cy="217047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39" hasCustomPrompt="1"/>
          </p:nvPr>
        </p:nvSpPr>
        <p:spPr>
          <a:xfrm>
            <a:off x="4944571" y="3994399"/>
            <a:ext cx="3040068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 Adresse und Telefonnummer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7" y="1210440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41" hasCustomPrompt="1"/>
          </p:nvPr>
        </p:nvSpPr>
        <p:spPr>
          <a:xfrm>
            <a:off x="3491975" y="1210441"/>
            <a:ext cx="706969" cy="7092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452442" y="1983131"/>
            <a:ext cx="3746502" cy="20953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4948738" y="1214480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44" hasCustomPrompt="1"/>
          </p:nvPr>
        </p:nvSpPr>
        <p:spPr>
          <a:xfrm>
            <a:off x="7988276" y="1919331"/>
            <a:ext cx="706969" cy="7620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4948743" y="1930020"/>
            <a:ext cx="3039537" cy="772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4948743" y="1987170"/>
            <a:ext cx="3040068" cy="217047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46" hasCustomPrompt="1"/>
          </p:nvPr>
        </p:nvSpPr>
        <p:spPr>
          <a:xfrm>
            <a:off x="4948743" y="2192664"/>
            <a:ext cx="3040068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 Adresse und Telefonnummer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7" y="2207242"/>
            <a:ext cx="3759523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 Adresse und Telefonnummer</a:t>
            </a:r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4" y="2975912"/>
            <a:ext cx="3759962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2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F8D1A-2371-4D66-A5FF-50B4C6BA172C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428626" y="2211710"/>
            <a:ext cx="8258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>
                <a:ln w="0"/>
                <a:solidFill>
                  <a:srgbClr val="003366"/>
                </a:solidFill>
                <a:effectLst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177292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733555"/>
            <a:ext cx="8223251" cy="2880000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+mj-lt"/>
              <a:buAutoNum type="romanU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8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342CC2-B85C-400D-8BB2-6D3DAD3D84CB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3222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733555"/>
            <a:ext cx="8223251" cy="2880000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rgbClr val="5959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1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8A8B1-E493-4D53-86E0-5DC17A6E2BA2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203918"/>
            <a:ext cx="8223251" cy="3456064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rgbClr val="5959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48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E73AB-9462-4A92-B998-021941CEC006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203918"/>
            <a:ext cx="8223251" cy="345606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680850" indent="-571500">
              <a:lnSpc>
                <a:spcPct val="120000"/>
              </a:lnSpc>
              <a:buClr>
                <a:srgbClr val="009DD1"/>
              </a:buClr>
              <a:buFont typeface="+mj-lt"/>
              <a:buAutoNum type="romanUcPeriod"/>
              <a:defRPr sz="3200" b="1">
                <a:solidFill>
                  <a:srgbClr val="009D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rgbClr val="5959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9E68-4686-4482-A402-B31FE9F7563F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idx="13"/>
          </p:nvPr>
        </p:nvSpPr>
        <p:spPr>
          <a:xfrm>
            <a:off x="456660" y="1741562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1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08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23BB4-BE60-405A-8E30-E48A5DF6D09A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059582"/>
            <a:ext cx="8223251" cy="3528393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109350" indent="0">
              <a:lnSpc>
                <a:spcPct val="120000"/>
              </a:lnSpc>
              <a:buClr>
                <a:srgbClr val="009DD1"/>
              </a:buClr>
              <a:buFont typeface="+mj-lt"/>
              <a:buNone/>
              <a:defRPr sz="3200" b="1">
                <a:solidFill>
                  <a:srgbClr val="009D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25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D6D8D-8A69-4EA9-BC03-C4BDC64FA1D2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 hasCustomPrompt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56236" y="1754610"/>
            <a:ext cx="3924301" cy="2880000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3462" y="1754610"/>
            <a:ext cx="3924301" cy="2880000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46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E541F-83E9-49EE-8C44-484FB80369B6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 hasCustomPrompt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59237" y="2267611"/>
            <a:ext cx="3924301" cy="235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47674" y="2267611"/>
            <a:ext cx="3924301" cy="235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idx="19" hasCustomPrompt="1"/>
          </p:nvPr>
        </p:nvSpPr>
        <p:spPr>
          <a:xfrm>
            <a:off x="447675" y="1744761"/>
            <a:ext cx="3924300" cy="522850"/>
          </a:xfrm>
          <a:solidFill>
            <a:srgbClr val="003366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idx="20" hasCustomPrompt="1"/>
          </p:nvPr>
        </p:nvSpPr>
        <p:spPr>
          <a:xfrm>
            <a:off x="4759237" y="1744761"/>
            <a:ext cx="3933827" cy="522850"/>
          </a:xfrm>
          <a:solidFill>
            <a:srgbClr val="003366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53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D79327-ABE3-4E8E-8160-4E90F729B25A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8" name="Grafik 7" descr="\\deihkcotfs01\ordnerumleitung$\kaltschmidt\Desktop\Logos\10-00-mm-3c-kurz_h.jpg">
            <a:extLst>
              <a:ext uri="{FF2B5EF4-FFF2-40B4-BE49-F238E27FC236}">
                <a16:creationId xmlns:a16="http://schemas.microsoft.com/office/drawing/2014/main" id="{EADD9253-C3F3-8D43-97D4-899E76A66283}"/>
              </a:ext>
            </a:extLst>
          </p:cNvPr>
          <p:cNvPicPr/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94"/>
          <a:stretch/>
        </p:blipFill>
        <p:spPr bwMode="auto">
          <a:xfrm>
            <a:off x="7776912" y="166777"/>
            <a:ext cx="1115568" cy="557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6" r:id="rId4"/>
    <p:sldLayoutId id="2147483677" r:id="rId5"/>
    <p:sldLayoutId id="2147483661" r:id="rId6"/>
    <p:sldLayoutId id="2147483663" r:id="rId7"/>
    <p:sldLayoutId id="2147483664" r:id="rId8"/>
    <p:sldLayoutId id="2147483665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8" r:id="rId17"/>
    <p:sldLayoutId id="2147483651" r:id="rId18"/>
    <p:sldLayoutId id="2147483652" r:id="rId1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oto">
            <a:extLst>
              <a:ext uri="{FF2B5EF4-FFF2-40B4-BE49-F238E27FC236}">
                <a16:creationId xmlns:a16="http://schemas.microsoft.com/office/drawing/2014/main" id="{785A423E-5B30-5992-FD9F-D94EDBA9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17" y="1661520"/>
            <a:ext cx="6504812" cy="2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347630" cy="522850"/>
          </a:xfrm>
        </p:spPr>
        <p:txBody>
          <a:bodyPr>
            <a:normAutofit/>
          </a:bodyPr>
          <a:lstStyle/>
          <a:p>
            <a:r>
              <a:rPr lang="de-DE" dirty="0"/>
              <a:t>Die </a:t>
            </a:r>
            <a:r>
              <a:rPr lang="de-DE"/>
              <a:t>Prüfungen auf </a:t>
            </a:r>
            <a:r>
              <a:rPr lang="de-DE" dirty="0"/>
              <a:t>den Punkt gebracht …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 rot="21062565">
            <a:off x="7270724" y="3889117"/>
            <a:ext cx="956986" cy="671530"/>
          </a:xfrm>
          <a:noFill/>
        </p:spPr>
        <p:txBody>
          <a:bodyPr>
            <a:normAutofit/>
          </a:bodyPr>
          <a:lstStyle/>
          <a:p>
            <a:pPr marL="285750" indent="-285750">
              <a:buSzPct val="90000"/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0DD-900E-4E75-83FB-7AF21D73A4AE}" type="datetime1">
              <a:rPr lang="de-DE" smtClean="0"/>
              <a:t>30.05.2024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1</a:t>
            </a:fld>
            <a:endParaRPr lang="de-DE" dirty="0"/>
          </a:p>
        </p:txBody>
      </p:sp>
      <p:sp>
        <p:nvSpPr>
          <p:cNvPr id="11" name="Titel 5"/>
          <p:cNvSpPr txBox="1">
            <a:spLocks/>
          </p:cNvSpPr>
          <p:nvPr/>
        </p:nvSpPr>
        <p:spPr>
          <a:xfrm>
            <a:off x="457200" y="189170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rgbClr val="009DD1"/>
              </a:buClr>
            </a:pPr>
            <a:endParaRPr lang="de-DE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390CE8-660B-6E85-69DA-2FEBE5E56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9" y="1659403"/>
            <a:ext cx="4866417" cy="30304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69758F-AAB8-DB68-9B8C-AF185DAC7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800000">
            <a:off x="4992651" y="3354144"/>
            <a:ext cx="1650100" cy="1333716"/>
          </a:xfrm>
          <a:prstGeom prst="rect">
            <a:avLst/>
          </a:prstGeom>
          <a:scene3d>
            <a:camera prst="orthographicFront">
              <a:rot lat="0" lon="1200000" rev="1800000"/>
            </a:camera>
            <a:lightRig rig="threePt" dir="t"/>
          </a:scene3d>
        </p:spPr>
      </p:pic>
      <p:pic>
        <p:nvPicPr>
          <p:cNvPr id="1028" name="Picture 4" descr="8 Tipps, wie man im Hotel das beste Zimmer bekommt - TRAVELBOOK">
            <a:extLst>
              <a:ext uri="{FF2B5EF4-FFF2-40B4-BE49-F238E27FC236}">
                <a16:creationId xmlns:a16="http://schemas.microsoft.com/office/drawing/2014/main" id="{851792FE-7147-0F5E-6C35-E44EAAF0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28424"/>
            <a:ext cx="2210169" cy="15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34A61A7-B539-7CB9-0591-FFC8D016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40" y="733375"/>
            <a:ext cx="2783313" cy="1850843"/>
          </a:xfrm>
          <a:prstGeom prst="rect">
            <a:avLst/>
          </a:prstGeom>
          <a:noFill/>
          <a:scene3d>
            <a:camera prst="orthographicFront">
              <a:rot lat="60000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F06B9D5-5D65-998E-06C1-E564004D2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301" y="2713952"/>
            <a:ext cx="1368152" cy="1731820"/>
          </a:xfrm>
          <a:prstGeom prst="rect">
            <a:avLst/>
          </a:prstGeom>
        </p:spPr>
      </p:pic>
      <p:sp>
        <p:nvSpPr>
          <p:cNvPr id="15" name="Titel 6">
            <a:extLst>
              <a:ext uri="{FF2B5EF4-FFF2-40B4-BE49-F238E27FC236}">
                <a16:creationId xmlns:a16="http://schemas.microsoft.com/office/drawing/2014/main" id="{5AC69316-3C16-72FC-A8E2-7E3ABA00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4204"/>
            <a:ext cx="7069461" cy="582380"/>
          </a:xfrm>
        </p:spPr>
        <p:txBody>
          <a:bodyPr>
            <a:normAutofit fontScale="90000"/>
          </a:bodyPr>
          <a:lstStyle/>
          <a:p>
            <a:br>
              <a:rPr lang="de-DE" sz="2200" dirty="0"/>
            </a:br>
            <a:r>
              <a:rPr lang="de-DE" sz="2200" b="1" dirty="0"/>
              <a:t>Die Ausbildungsberufe in der Gastronomie </a:t>
            </a:r>
            <a:r>
              <a:rPr lang="de-DE" sz="1400" dirty="0"/>
              <a:t>	       	     </a:t>
            </a:r>
            <a:br>
              <a:rPr lang="de-DE" sz="1400" dirty="0"/>
            </a:br>
            <a:r>
              <a:rPr lang="de-DE" sz="1400" dirty="0">
                <a:solidFill>
                  <a:srgbClr val="FF0000"/>
                </a:solidFill>
              </a:rPr>
              <a:t>(VO gültig zum 1.8.2022)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0AC2D3C0-00AF-D113-F39C-0175C747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4767263"/>
            <a:ext cx="4813924" cy="273050"/>
          </a:xfrm>
        </p:spPr>
        <p:txBody>
          <a:bodyPr/>
          <a:lstStyle/>
          <a:p>
            <a:r>
              <a:rPr lang="de-DE" dirty="0"/>
              <a:t>IHK Cottbus, Geschäftsbereich 1, Aus-u. Weiterbildung/Fachkräftesicherung, Ausbildungsprüfungen</a:t>
            </a:r>
          </a:p>
        </p:txBody>
      </p:sp>
    </p:spTree>
    <p:extLst>
      <p:ext uri="{BB962C8B-B14F-4D97-AF65-F5344CB8AC3E}">
        <p14:creationId xmlns:p14="http://schemas.microsoft.com/office/powerpoint/2010/main" val="381591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678415-BDB8-4198-8BF3-C6ABC1FC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69BE4C-D97F-0A5F-82ED-17070816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4767263"/>
            <a:ext cx="4752528" cy="273844"/>
          </a:xfrm>
        </p:spPr>
        <p:txBody>
          <a:bodyPr/>
          <a:lstStyle/>
          <a:p>
            <a:r>
              <a:rPr lang="de-DE" dirty="0"/>
              <a:t>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0E9093-8BC5-7D48-20F9-ADA96E15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5E59CC-1496-FC2B-A569-63BE039C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353897"/>
          </a:xfrm>
        </p:spPr>
        <p:txBody>
          <a:bodyPr>
            <a:normAutofit fontScale="77500" lnSpcReduction="20000"/>
          </a:bodyPr>
          <a:lstStyle/>
          <a:p>
            <a:r>
              <a:rPr lang="de-DE" sz="1800" dirty="0"/>
              <a:t>Die Prüfungen für den Fachmann/die Fachfrau für Restaurants und Veranstaltungsgastronomie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23AC5C-718B-E28F-BA61-88A95D519B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491630"/>
            <a:ext cx="8223251" cy="3168352"/>
          </a:xfrm>
        </p:spPr>
        <p:txBody>
          <a:bodyPr>
            <a:normAutofit fontScale="25000" lnSpcReduction="20000"/>
          </a:bodyPr>
          <a:lstStyle/>
          <a:p>
            <a:pPr marL="109350" indent="0">
              <a:buNone/>
            </a:pPr>
            <a:endParaRPr lang="de-DE" sz="2200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r>
              <a:rPr lang="de-DE" sz="4800" dirty="0">
                <a:solidFill>
                  <a:srgbClr val="FF0000"/>
                </a:solidFill>
              </a:rPr>
              <a:t>Die Prüfung ist bestanden, wenn wie folgt bewertet wurde…  </a:t>
            </a:r>
          </a:p>
          <a:p>
            <a:pPr marL="109350" indent="0">
              <a:buNone/>
            </a:pPr>
            <a:endParaRPr lang="de-DE" sz="4800" dirty="0"/>
          </a:p>
          <a:p>
            <a:pPr>
              <a:buAutoNum type="arabicPeriod"/>
            </a:pPr>
            <a:r>
              <a:rPr lang="de-DE" sz="4800" dirty="0"/>
              <a:t>im Gesamtergebnis von Teil 1 und Teil 2 mit mind. ausreichend (Note 4),</a:t>
            </a:r>
          </a:p>
          <a:p>
            <a:pPr>
              <a:buAutoNum type="arabicPeriod"/>
            </a:pPr>
            <a:r>
              <a:rPr lang="de-DE" sz="4800" dirty="0"/>
              <a:t>im Ergebnis von Teil 2 mit mind. ausreichend (Note 4),</a:t>
            </a:r>
          </a:p>
          <a:p>
            <a:pPr>
              <a:buAutoNum type="arabicPeriod"/>
            </a:pPr>
            <a:r>
              <a:rPr lang="de-DE" sz="4800" dirty="0"/>
              <a:t>in mind. drei Prüfungsbereichen von Teil 2 mit mind. ausreichend (Note 4) und</a:t>
            </a:r>
          </a:p>
          <a:p>
            <a:pPr>
              <a:buAutoNum type="arabicPeriod"/>
            </a:pPr>
            <a:r>
              <a:rPr lang="de-DE" sz="4800" dirty="0"/>
              <a:t>in keinem Prüfungsbereich von Teil 2 mit ungenügend (Note 6).</a:t>
            </a:r>
          </a:p>
          <a:p>
            <a:pPr marL="109350" indent="0">
              <a:buNone/>
            </a:pPr>
            <a:endParaRPr lang="de-DE" sz="4800" dirty="0"/>
          </a:p>
          <a:p>
            <a:pPr marL="109350" indent="0">
              <a:buNone/>
            </a:pPr>
            <a:r>
              <a:rPr lang="de-DE" sz="4800" dirty="0"/>
              <a:t>Eine Mündliche Ergänzungsprüfung (MEP) ist auf Antrag </a:t>
            </a:r>
            <a:r>
              <a:rPr lang="de-DE" sz="4800" u="sng" dirty="0"/>
              <a:t>nur in einem Prüfungsbereich der Abschlussprüfung Teil 2 </a:t>
            </a:r>
            <a:r>
              <a:rPr lang="de-DE" sz="4800" dirty="0"/>
              <a:t>möglich, </a:t>
            </a:r>
            <a:r>
              <a:rPr lang="de-DE" sz="4800" u="sng" dirty="0"/>
              <a:t>in dem die Note 5 oder 6 erreicht wurde </a:t>
            </a:r>
            <a:r>
              <a:rPr lang="de-DE" sz="4800" b="1" dirty="0">
                <a:solidFill>
                  <a:srgbClr val="FF0000"/>
                </a:solidFill>
              </a:rPr>
              <a:t>und</a:t>
            </a:r>
            <a:r>
              <a:rPr lang="de-DE" sz="4800" dirty="0">
                <a:solidFill>
                  <a:srgbClr val="FF0000"/>
                </a:solidFill>
              </a:rPr>
              <a:t> </a:t>
            </a:r>
            <a:r>
              <a:rPr lang="de-DE" sz="4800" u="sng" dirty="0"/>
              <a:t>wenn sie zum Gesamtbestehen der Abschlussprüfung beitragen kann.</a:t>
            </a:r>
            <a:r>
              <a:rPr lang="de-DE" sz="4800" dirty="0"/>
              <a:t> Sie soll 15 min dauern </a:t>
            </a:r>
            <a:r>
              <a:rPr lang="de-DE" sz="3600" dirty="0"/>
              <a:t>(ohne Vorbereitungszeit).</a:t>
            </a:r>
          </a:p>
          <a:p>
            <a:pPr>
              <a:buAutoNum type="arabicPeriod"/>
            </a:pPr>
            <a:endParaRPr lang="de-DE" dirty="0"/>
          </a:p>
          <a:p>
            <a:pPr marL="109350" indent="0">
              <a:buNone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350" indent="0">
              <a:buNone/>
            </a:pPr>
            <a:endParaRPr lang="de-DE" sz="1200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350" indent="0">
              <a:buNone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IHK-Notenschlüssel:      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100-92 Pkt.       91-81 Pkt.            80-67 Pkt.                         66-50 Pkt.                        49-30 Pkt.                       29-0 Pkt.</a:t>
            </a:r>
          </a:p>
          <a:p>
            <a:pPr marL="10935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9DD1"/>
              </a:buClr>
              <a:buSzTx/>
              <a:buFont typeface="+mj-lt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Note 1 = sehr gut        Note 2 = gut         Note 3 = befriedigend       Note 4 = ausreichend      Note 5 = mangelhaft      Note 6 = ungenügend</a:t>
            </a:r>
            <a:endParaRPr lang="de-DE" sz="3600" dirty="0"/>
          </a:p>
          <a:p>
            <a:pPr marL="109350" indent="0">
              <a:buNone/>
            </a:pP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350" indent="0">
              <a:buNone/>
            </a:pPr>
            <a:endParaRPr lang="de-DE" sz="100" dirty="0"/>
          </a:p>
          <a:p>
            <a:pPr marL="109350" indent="0">
              <a:buNone/>
            </a:pPr>
            <a:endParaRPr lang="de-DE" sz="100" dirty="0"/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6D3FC-2CF8-E931-0748-7BE60FAE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35338"/>
          </a:xfrm>
        </p:spPr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62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174C8D-4494-AD89-0E9F-939CE9CF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42288"/>
            <a:ext cx="2133600" cy="273844"/>
          </a:xfrm>
        </p:spPr>
        <p:txBody>
          <a:bodyPr/>
          <a:lstStyle/>
          <a:p>
            <a:endParaRPr lang="de-DE" dirty="0"/>
          </a:p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E9188-EDC2-9850-B600-DFACD885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852" y="4751831"/>
            <a:ext cx="2133600" cy="273844"/>
          </a:xfrm>
        </p:spPr>
        <p:txBody>
          <a:bodyPr/>
          <a:lstStyle/>
          <a:p>
            <a:fld id="{D77ECB4D-E629-4C70-AE40-AA27C652034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77A4D8-C302-DF46-9BB1-CC94CBE9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51" y="898586"/>
            <a:ext cx="8229601" cy="521035"/>
          </a:xfrm>
          <a:solidFill>
            <a:srgbClr val="009DD1"/>
          </a:solidFill>
        </p:spPr>
        <p:txBody>
          <a:bodyPr>
            <a:normAutofit/>
          </a:bodyPr>
          <a:lstStyle/>
          <a:p>
            <a:r>
              <a:rPr lang="de-DE" dirty="0"/>
              <a:t>Die Prüfungen für die Fachkraft Küche  </a:t>
            </a:r>
            <a:r>
              <a:rPr lang="de-DE" sz="1100" dirty="0"/>
              <a:t>(befristet bis 31.07.2029)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1B2872-A4B4-6CFE-4DA9-A8F8983C1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339569"/>
            <a:ext cx="8223251" cy="31202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D639D3-DE2C-5A97-A151-B8BD49CE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7F1C000A-CD7C-A6CC-4EC5-0BFC791E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752316"/>
            <a:ext cx="6991772" cy="274637"/>
          </a:xfrm>
        </p:spPr>
        <p:txBody>
          <a:bodyPr/>
          <a:lstStyle/>
          <a:p>
            <a:pPr algn="just"/>
            <a:r>
              <a:rPr lang="de-DE" sz="600" dirty="0"/>
              <a:t>                                                                   </a:t>
            </a:r>
            <a:r>
              <a:rPr lang="de-DE" dirty="0"/>
              <a:t>IHK Cottbus, Geschäftsbereich 1, Aus-u. Weiterbildung/Fachkräftesicherung, Ausbildungsprüfungen</a:t>
            </a:r>
          </a:p>
        </p:txBody>
      </p:sp>
      <p:sp>
        <p:nvSpPr>
          <p:cNvPr id="18" name="Textfeld 7">
            <a:extLst>
              <a:ext uri="{FF2B5EF4-FFF2-40B4-BE49-F238E27FC236}">
                <a16:creationId xmlns:a16="http://schemas.microsoft.com/office/drawing/2014/main" id="{3A580899-5B48-6638-2F6E-37772E4A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968" y="4493350"/>
            <a:ext cx="5616624" cy="2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CB57F0C-3C15-879D-EA0A-7F43895D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79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994390A-202A-03E2-A594-72E814777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76943"/>
              </p:ext>
            </p:extLst>
          </p:nvPr>
        </p:nvGraphicFramePr>
        <p:xfrm>
          <a:off x="453850" y="1429649"/>
          <a:ext cx="8229602" cy="331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830">
                  <a:extLst>
                    <a:ext uri="{9D8B030D-6E8A-4147-A177-3AD203B41FA5}">
                      <a16:colId xmlns:a16="http://schemas.microsoft.com/office/drawing/2014/main" val="2725650692"/>
                    </a:ext>
                  </a:extLst>
                </a:gridCol>
                <a:gridCol w="1761001">
                  <a:extLst>
                    <a:ext uri="{9D8B030D-6E8A-4147-A177-3AD203B41FA5}">
                      <a16:colId xmlns:a16="http://schemas.microsoft.com/office/drawing/2014/main" val="121889011"/>
                    </a:ext>
                  </a:extLst>
                </a:gridCol>
                <a:gridCol w="796816">
                  <a:extLst>
                    <a:ext uri="{9D8B030D-6E8A-4147-A177-3AD203B41FA5}">
                      <a16:colId xmlns:a16="http://schemas.microsoft.com/office/drawing/2014/main" val="3597468454"/>
                    </a:ext>
                  </a:extLst>
                </a:gridCol>
                <a:gridCol w="2356225">
                  <a:extLst>
                    <a:ext uri="{9D8B030D-6E8A-4147-A177-3AD203B41FA5}">
                      <a16:colId xmlns:a16="http://schemas.microsoft.com/office/drawing/2014/main" val="116062415"/>
                    </a:ext>
                  </a:extLst>
                </a:gridCol>
                <a:gridCol w="2077730">
                  <a:extLst>
                    <a:ext uri="{9D8B030D-6E8A-4147-A177-3AD203B41FA5}">
                      <a16:colId xmlns:a16="http://schemas.microsoft.com/office/drawing/2014/main" val="3166184688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Prüfungsbereiche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Prüfungsverfahren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Gewichtung   /   Gesamt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8693"/>
                  </a:ext>
                </a:extLst>
              </a:tr>
              <a:tr h="754327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Zwischen-prüfung (ZP)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Ausbildungshalbjahr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Herbst</a:t>
                      </a:r>
                      <a:r>
                        <a:rPr lang="de-D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/Frühjahr)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Küchentechnische Praxis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 </a:t>
                      </a:r>
                      <a:r>
                        <a:rPr lang="de-DE" sz="11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 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          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Arbeitsaufgabe      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(SOLL: 100  Pkt.)      </a:t>
                      </a:r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 ZP: …. Pkt.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375"/>
                  </a:ext>
                </a:extLst>
              </a:tr>
              <a:tr h="487570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Abschluss-</a:t>
                      </a:r>
                    </a:p>
                    <a:p>
                      <a:r>
                        <a:rPr lang="de-DE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</a:t>
                      </a:r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(AP)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Produkte und Lagerhaltung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90 min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20 %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500910"/>
                  </a:ext>
                </a:extLst>
              </a:tr>
              <a:tr h="491952">
                <a:tc>
                  <a:txBody>
                    <a:bodyPr/>
                    <a:lstStyle/>
                    <a:p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(zum Ende der </a:t>
                      </a:r>
                    </a:p>
                    <a:p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Ausbildung –</a:t>
                      </a:r>
                    </a:p>
                    <a:p>
                      <a:r>
                        <a:rPr lang="de-DE" sz="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Sommer</a:t>
                      </a:r>
                      <a:r>
                        <a:rPr lang="de-D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/Winter</a:t>
                      </a:r>
                      <a:r>
                        <a:rPr lang="de-DE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Wirtschafts- und Sozialkunde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60 min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10 %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21794"/>
                  </a:ext>
                </a:extLst>
              </a:tr>
              <a:tr h="591974">
                <a:tc>
                  <a:txBody>
                    <a:bodyPr/>
                    <a:lstStyle/>
                    <a:p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Zubereiten von einfachen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Speisen und Gerichten</a:t>
                      </a:r>
                    </a:p>
                    <a:p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60 min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30 %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78410"/>
                  </a:ext>
                </a:extLst>
              </a:tr>
              <a:tr h="591974"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highlight>
                          <a:srgbClr val="009C5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min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Arbeitsaufgabe      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auftragsbezogenem Fachgespräch </a:t>
                      </a: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(FG max. 15 min incl.)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(SOLL: 100 Pkt.)</a:t>
                      </a:r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IST AP: … Pkt.        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6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09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10AA0B-AC69-C9D3-3FEF-F2BA95E3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C714F6-82EA-FF1E-4EF9-AA447161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3728" y="4767263"/>
            <a:ext cx="5040560" cy="273844"/>
          </a:xfrm>
        </p:spPr>
        <p:txBody>
          <a:bodyPr/>
          <a:lstStyle/>
          <a:p>
            <a:r>
              <a:rPr lang="de-DE" sz="800" dirty="0"/>
              <a:t>IHK Cottbus, Geschäftsbereich 1, Aus-u. Weiterbildung/Fachkräftesicherung, Ausbildungsprüfungen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825132-F2CA-94A1-C523-962FDA4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4C436D-3A50-D4E1-092D-8BFDB1960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900293"/>
            <a:ext cx="7992888" cy="519330"/>
          </a:xfrm>
        </p:spPr>
        <p:txBody>
          <a:bodyPr/>
          <a:lstStyle/>
          <a:p>
            <a:r>
              <a:rPr lang="de-DE" dirty="0"/>
              <a:t>Die Prüfungen für die Fachkraft Küche </a:t>
            </a:r>
            <a:r>
              <a:rPr lang="de-DE" sz="1100" dirty="0"/>
              <a:t>(befristet bis 31.07.2029)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8EB269F-2F71-FCFA-B405-07005CC412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pPr marL="109350" indent="0">
              <a:buNone/>
            </a:pPr>
            <a:r>
              <a:rPr lang="de-DE" b="1" dirty="0"/>
              <a:t>§ 3 der VO - Begriffsbestimmungen</a:t>
            </a:r>
          </a:p>
          <a:p>
            <a:pPr marL="109350" indent="0">
              <a:buNone/>
            </a:pPr>
            <a:r>
              <a:rPr lang="de-DE" dirty="0"/>
              <a:t>(2) Eine </a:t>
            </a:r>
            <a:r>
              <a:rPr lang="de-DE" b="1" dirty="0">
                <a:solidFill>
                  <a:srgbClr val="FF0000"/>
                </a:solidFill>
              </a:rPr>
              <a:t>Speise</a:t>
            </a:r>
            <a:r>
              <a:rPr lang="de-DE" dirty="0"/>
              <a:t> im Sinne dieser Verordnung ist ein Küchenerzeugnis, das einzeln serviert werden kann. </a:t>
            </a:r>
          </a:p>
          <a:p>
            <a:pPr marL="109350" indent="0">
              <a:buNone/>
            </a:pPr>
            <a:r>
              <a:rPr lang="de-DE" dirty="0"/>
              <a:t>(3) Ein </a:t>
            </a:r>
            <a:r>
              <a:rPr lang="de-DE" b="1" dirty="0">
                <a:solidFill>
                  <a:srgbClr val="FF0000"/>
                </a:solidFill>
              </a:rPr>
              <a:t>Gericht</a:t>
            </a:r>
            <a:r>
              <a:rPr lang="de-DE" dirty="0"/>
              <a:t> im Sinne dieser Verordnung ist eine Kombination verschiedener Komponenten. </a:t>
            </a:r>
          </a:p>
          <a:p>
            <a:pPr marL="109350" indent="0">
              <a:buNone/>
            </a:pPr>
            <a:r>
              <a:rPr lang="de-DE" dirty="0"/>
              <a:t>(4) </a:t>
            </a:r>
            <a:r>
              <a:rPr lang="de-DE" b="1" dirty="0">
                <a:solidFill>
                  <a:srgbClr val="FF0000"/>
                </a:solidFill>
              </a:rPr>
              <a:t>Einfache</a:t>
            </a:r>
            <a:r>
              <a:rPr lang="de-DE" b="1" dirty="0"/>
              <a:t> Speisen und Gerichte </a:t>
            </a:r>
            <a:r>
              <a:rPr lang="de-DE" dirty="0"/>
              <a:t>im Sinne dieser Verordnung bestehen aus einer geringen Anzahl an Zutaten, die mit einer geringen Anzahl an Garverfahren zubereitet werden. Die Zubereitung erfordert kein vertieftes Fachwissen.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6B1DFF6-0CBF-036A-E933-DDE388B3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7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746999-5C0A-79DD-6B2E-32296002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5F2C7-A6D5-1977-DF5E-36D5EF3D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4767263"/>
            <a:ext cx="4896544" cy="273844"/>
          </a:xfrm>
        </p:spPr>
        <p:txBody>
          <a:bodyPr/>
          <a:lstStyle/>
          <a:p>
            <a:r>
              <a:rPr lang="de-DE" sz="800" dirty="0"/>
              <a:t>IHK Cottbus, Geschäftsbereich 1, Aus-u. Weiterbildung/Fachkräftesicherung, Ausbildungsprüfungen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94BF75-D920-B242-BE67-195BF17E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B7486D-84A1-8788-001E-1742847D1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746585"/>
            <a:ext cx="8235950" cy="457014"/>
          </a:xfrm>
        </p:spPr>
        <p:txBody>
          <a:bodyPr>
            <a:normAutofit fontScale="77500" lnSpcReduction="20000"/>
          </a:bodyPr>
          <a:lstStyle/>
          <a:p>
            <a:r>
              <a:rPr lang="de-DE" sz="2900" b="1" dirty="0"/>
              <a:t>  praktische AP</a:t>
            </a:r>
            <a:r>
              <a:rPr lang="de-DE" sz="2000" b="1" dirty="0"/>
              <a:t> </a:t>
            </a:r>
            <a:r>
              <a:rPr lang="de-DE" sz="1800" b="1" dirty="0"/>
              <a:t>Fachkraft Küche </a:t>
            </a:r>
            <a:r>
              <a:rPr lang="de-DE" sz="2000" b="1" u="sng" dirty="0"/>
              <a:t>und</a:t>
            </a:r>
            <a:r>
              <a:rPr lang="de-DE" sz="2000" b="1" dirty="0"/>
              <a:t>  </a:t>
            </a:r>
            <a:r>
              <a:rPr lang="de-DE" sz="2800" b="1" dirty="0">
                <a:solidFill>
                  <a:srgbClr val="F3F3F3"/>
                </a:solidFill>
              </a:rPr>
              <a:t>AP Teil 1 </a:t>
            </a:r>
            <a:r>
              <a:rPr lang="de-DE" sz="1800" b="1" dirty="0">
                <a:solidFill>
                  <a:srgbClr val="F3F3F3"/>
                </a:solidFill>
              </a:rPr>
              <a:t>Koch/Köchin - § 11 der VO</a:t>
            </a:r>
            <a:endParaRPr lang="de-DE" sz="1800" dirty="0">
              <a:solidFill>
                <a:srgbClr val="F3F3F3"/>
              </a:solidFill>
            </a:endParaRP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279D2CB-9B2B-031D-D734-6D1B75A10D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203599"/>
            <a:ext cx="8223251" cy="356366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9350" indent="0">
              <a:buNone/>
            </a:pPr>
            <a:r>
              <a:rPr lang="de-DE" sz="1100" i="1" dirty="0">
                <a:solidFill>
                  <a:srgbClr val="FF0000"/>
                </a:solidFill>
              </a:rPr>
              <a:t> Unsere Information an den Prüfling über die IHK-Cloud vorab: </a:t>
            </a:r>
          </a:p>
          <a:p>
            <a:pPr marL="109350" indent="0">
              <a:buNone/>
            </a:pPr>
            <a:endParaRPr lang="de-DE" sz="1100" dirty="0"/>
          </a:p>
          <a:p>
            <a:pPr marL="109350" indent="0">
              <a:buNone/>
            </a:pPr>
            <a:r>
              <a:rPr lang="de-DE" sz="1100" dirty="0"/>
              <a:t> Sehr geehrter Prüfungsteilnehmer, sehr geehrte Prüfungsteilnehmerin,</a:t>
            </a:r>
          </a:p>
          <a:p>
            <a:pPr marL="109350" indent="0">
              <a:lnSpc>
                <a:spcPct val="100000"/>
              </a:lnSpc>
              <a:buNone/>
            </a:pPr>
            <a:endParaRPr lang="de-DE" sz="1100" dirty="0"/>
          </a:p>
          <a:p>
            <a:pPr marL="109350" indent="0">
              <a:buNone/>
            </a:pPr>
            <a:r>
              <a:rPr lang="de-DE" sz="1100" dirty="0"/>
              <a:t> mit dieser E-Mail erhalten Sie Informationen zur Vorbereitung Ihres praktischen Prüfungsteils.</a:t>
            </a:r>
          </a:p>
          <a:p>
            <a:pPr marL="109350" indent="0">
              <a:buNone/>
            </a:pPr>
            <a:r>
              <a:rPr lang="de-DE" sz="1100" dirty="0"/>
              <a:t> Mit dem angegebenen Link können Sie </a:t>
            </a:r>
            <a:r>
              <a:rPr lang="de-DE" sz="1100" dirty="0">
                <a:solidFill>
                  <a:srgbClr val="FF0000"/>
                </a:solidFill>
              </a:rPr>
              <a:t>ab dem … 2024 </a:t>
            </a:r>
            <a:r>
              <a:rPr lang="de-DE" sz="1100" i="1" dirty="0">
                <a:solidFill>
                  <a:srgbClr val="FF0000"/>
                </a:solidFill>
              </a:rPr>
              <a:t>(14 Kalendertage vor dem jeweiligen Termin der praktischen Prüfung)</a:t>
            </a:r>
          </a:p>
          <a:p>
            <a:pPr marL="109350" indent="0">
              <a:buNone/>
            </a:pPr>
            <a:r>
              <a:rPr lang="de-DE" sz="1100" i="1" dirty="0">
                <a:solidFill>
                  <a:srgbClr val="FF0000"/>
                </a:solidFill>
              </a:rPr>
              <a:t> </a:t>
            </a:r>
            <a:r>
              <a:rPr lang="de-DE" sz="1100" dirty="0"/>
              <a:t>die Arbeitsaufgabe zur praktischen Prüfung abrufen.</a:t>
            </a:r>
          </a:p>
          <a:p>
            <a:pPr marL="109350" indent="0">
              <a:buNone/>
            </a:pPr>
            <a:r>
              <a:rPr lang="de-DE" sz="1100" dirty="0"/>
              <a:t> Es sind zwei PDF-Dateien hinterlegt. Lesen Sie sich diese genau durch.</a:t>
            </a:r>
          </a:p>
          <a:p>
            <a:pPr marL="109350" indent="0">
              <a:buNone/>
            </a:pPr>
            <a:r>
              <a:rPr lang="de-DE" sz="1100" dirty="0">
                <a:solidFill>
                  <a:srgbClr val="FF0000"/>
                </a:solidFill>
              </a:rPr>
              <a:t> Wichtig: Senden Sie uns unbedingt eine Bestätigung über den Erhalt dieser E-Mail innerhalb von 3 Tagen zu. </a:t>
            </a:r>
          </a:p>
          <a:p>
            <a:pPr marL="109350" indent="0">
              <a:buNone/>
            </a:pPr>
            <a:r>
              <a:rPr lang="de-DE" sz="1100" dirty="0">
                <a:solidFill>
                  <a:srgbClr val="FF0000"/>
                </a:solidFill>
              </a:rPr>
              <a:t> Gehen Sie dazu einfach auf "antworten".</a:t>
            </a:r>
          </a:p>
          <a:p>
            <a:pPr marL="109350" indent="0">
              <a:buNone/>
            </a:pPr>
            <a:r>
              <a:rPr lang="de-DE" sz="1100" dirty="0"/>
              <a:t> Für die Prüfung wünschen wir Ihnen viel Erfolg.</a:t>
            </a:r>
          </a:p>
          <a:p>
            <a:pPr marL="109350" indent="0">
              <a:buNone/>
            </a:pPr>
            <a:endParaRPr lang="de-DE" sz="1100" dirty="0"/>
          </a:p>
          <a:p>
            <a:pPr marL="109350" indent="0">
              <a:buNone/>
            </a:pPr>
            <a:r>
              <a:rPr lang="de-DE" sz="1100" dirty="0"/>
              <a:t> Mit freundlichen Grüßen                                                        </a:t>
            </a:r>
          </a:p>
          <a:p>
            <a:pPr marL="109350" indent="0">
              <a:buNone/>
            </a:pPr>
            <a:endParaRPr lang="de-DE" sz="1100" dirty="0"/>
          </a:p>
          <a:p>
            <a:pPr marL="109350" indent="0">
              <a:buNone/>
            </a:pPr>
            <a:r>
              <a:rPr lang="de-DE" sz="1100" dirty="0"/>
              <a:t> …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F3761DF-9BE4-3D9A-4726-72CC0568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02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496650-7C61-584B-9F41-D1571CA0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57BB4E-419B-6F69-CBCA-4C39A6D4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3728" y="4767263"/>
            <a:ext cx="5256584" cy="273844"/>
          </a:xfrm>
        </p:spPr>
        <p:txBody>
          <a:bodyPr/>
          <a:lstStyle/>
          <a:p>
            <a:r>
              <a:rPr lang="de-DE" sz="800" dirty="0"/>
              <a:t>IHK Cottbus, Geschäftsbereich 1, Aus-u. Weiterbildung/Fachkräftesicherung, Ausbildungsprüfungen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C6C1AE-E3CB-9175-F2F3-D04B4DA4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E78C4C-54AB-265F-3996-9ACCEEA2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771550"/>
            <a:ext cx="8235950" cy="504057"/>
          </a:xfrm>
        </p:spPr>
        <p:txBody>
          <a:bodyPr>
            <a:normAutofit lnSpcReduction="10000"/>
          </a:bodyPr>
          <a:lstStyle/>
          <a:p>
            <a:r>
              <a:rPr lang="de-DE" sz="1800" b="1" dirty="0"/>
              <a:t>praktische </a:t>
            </a:r>
            <a:r>
              <a:rPr lang="de-DE" sz="2200" b="1" dirty="0"/>
              <a:t>AP </a:t>
            </a:r>
            <a:r>
              <a:rPr lang="de-DE" sz="1500" b="1" dirty="0"/>
              <a:t>Fachkraft Küche </a:t>
            </a:r>
            <a:r>
              <a:rPr lang="de-DE" sz="1500" b="1" u="sng" dirty="0"/>
              <a:t>und</a:t>
            </a:r>
            <a:r>
              <a:rPr lang="de-DE" sz="1500" b="1" dirty="0"/>
              <a:t>  </a:t>
            </a:r>
            <a:r>
              <a:rPr lang="de-DE" sz="2400" b="1" dirty="0">
                <a:solidFill>
                  <a:srgbClr val="F3F3F3"/>
                </a:solidFill>
              </a:rPr>
              <a:t>AP Teil 1 </a:t>
            </a:r>
            <a:r>
              <a:rPr lang="de-DE" sz="1400" b="1" dirty="0">
                <a:solidFill>
                  <a:srgbClr val="F3F3F3"/>
                </a:solidFill>
              </a:rPr>
              <a:t>Koch/Köchin </a:t>
            </a:r>
            <a:r>
              <a:rPr lang="de-DE" sz="1800" b="1" dirty="0">
                <a:solidFill>
                  <a:srgbClr val="F3F3F3"/>
                </a:solidFill>
              </a:rPr>
              <a:t>- </a:t>
            </a:r>
            <a:r>
              <a:rPr lang="de-DE" sz="1400" b="1" dirty="0">
                <a:solidFill>
                  <a:srgbClr val="F3F3F3"/>
                </a:solidFill>
              </a:rPr>
              <a:t>§ 11 der VO</a:t>
            </a:r>
            <a:endParaRPr lang="de-DE" sz="1400" dirty="0">
              <a:solidFill>
                <a:srgbClr val="F3F3F3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98EF0D0-3AF9-CCEB-72DF-910844B71A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275606"/>
            <a:ext cx="8223251" cy="33843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109350" indent="0">
              <a:spcAft>
                <a:spcPts val="800"/>
              </a:spcAft>
              <a:buNone/>
            </a:pPr>
            <a:r>
              <a:rPr lang="de-DE" sz="4400" b="1" kern="100" dirty="0">
                <a:effectLst/>
                <a:ea typeface="Aptos" panose="020B0004020202020204" pitchFamily="34" charset="0"/>
              </a:rPr>
              <a:t>Die praktische Arbeitsaufgabe zu Ihrer </a:t>
            </a:r>
            <a:r>
              <a:rPr lang="de-DE" sz="4400" b="1" u="sng" kern="100" dirty="0">
                <a:effectLst/>
                <a:ea typeface="Aptos" panose="020B0004020202020204" pitchFamily="34" charset="0"/>
              </a:rPr>
              <a:t>Abschlussprüfung</a:t>
            </a:r>
            <a:r>
              <a:rPr lang="de-DE" sz="4400" b="1" kern="100" dirty="0">
                <a:effectLst/>
                <a:ea typeface="Aptos" panose="020B0004020202020204" pitchFamily="34" charset="0"/>
              </a:rPr>
              <a:t>/Abschlussprüfung Teil 1 lautet:</a:t>
            </a:r>
            <a:endParaRPr lang="de-DE" sz="4400" kern="100" dirty="0">
              <a:effectLst/>
              <a:ea typeface="Aptos" panose="020B0004020202020204" pitchFamily="34" charset="0"/>
            </a:endParaRPr>
          </a:p>
          <a:p>
            <a:pPr marL="109350" indent="0"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Planen Sie anhand der vorgegebenen beiden Warenlisten mit Pflicht- bzw. Wahlbestandteilen für jeweils 4 Personen </a:t>
            </a:r>
          </a:p>
          <a:p>
            <a:pPr marL="1093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1. als Vorspeise einen Salat </a:t>
            </a:r>
            <a:r>
              <a:rPr lang="de-DE" sz="4400" u="sng" kern="100" dirty="0">
                <a:effectLst/>
                <a:ea typeface="Aptos" panose="020B0004020202020204" pitchFamily="34" charset="0"/>
              </a:rPr>
              <a:t>oder</a:t>
            </a:r>
            <a:r>
              <a:rPr lang="de-DE" sz="4400" kern="100" dirty="0">
                <a:effectLst/>
                <a:ea typeface="Aptos" panose="020B0004020202020204" pitchFamily="34" charset="0"/>
              </a:rPr>
              <a:t> eine Suppe und</a:t>
            </a:r>
          </a:p>
          <a:p>
            <a:pPr marL="1093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2. ein einfaches Hauptgericht mit:  - Schlachtfleisch, Hausgeflügel oder Fisch,</a:t>
            </a:r>
          </a:p>
          <a:p>
            <a:pPr marL="1093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		           - einer Soße, </a:t>
            </a:r>
          </a:p>
          <a:p>
            <a:pPr marL="1093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                                                        - einer Gemüsebeilage und </a:t>
            </a:r>
          </a:p>
          <a:p>
            <a:pPr marL="109350" indent="0"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                                                        - einer Sättigungsbeilage. </a:t>
            </a:r>
          </a:p>
          <a:p>
            <a:pPr marL="109350" indent="0"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Dazu können Sie einen stichpunktartigen Arbeitsablaufplan erstellen (keine Rezepturen), am Prüfungstag mitbringen und als Hilfsmittel für die Zubereitung der Vorspeise und des Hauptgerichtes verwenden. Die Erstellung des Arbeitsablaufplans ist freiwillig. </a:t>
            </a:r>
          </a:p>
          <a:p>
            <a:pPr marL="1093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Die Prüfungszeit beträgt insgesamt 4 Stunden. Nach der Zubereitung Ihrer Vorspeise und des Hauptgerichtes sind diese anzurichten und dem Prüfungsausschuss zu präsentieren. </a:t>
            </a:r>
          </a:p>
          <a:p>
            <a:pPr marL="1093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400" kern="100" dirty="0">
                <a:effectLst/>
                <a:ea typeface="Aptos" panose="020B0004020202020204" pitchFamily="34" charset="0"/>
              </a:rPr>
              <a:t>Es folgt ein auftragsbezogenes Fachgespräch, das sich über max. 15 Minuten erstreckt.</a:t>
            </a:r>
          </a:p>
          <a:p>
            <a:pPr marL="109350" indent="0">
              <a:buNone/>
            </a:pP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C32201C-E0FA-0DDC-4978-D016B56D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203"/>
            <a:ext cx="7007797" cy="607347"/>
          </a:xfrm>
        </p:spPr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3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FFF4DB-C603-2FF5-2B58-99D4D0D6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162472" cy="273844"/>
          </a:xfrm>
        </p:spPr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A63233-4EFC-32D9-7765-A88B8C6F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4767263"/>
            <a:ext cx="7704856" cy="273844"/>
          </a:xfrm>
        </p:spPr>
        <p:txBody>
          <a:bodyPr/>
          <a:lstStyle/>
          <a:p>
            <a:r>
              <a:rPr lang="de-DE" sz="700" dirty="0"/>
              <a:t> IHK Cottbus, Geschäftsbereich 1, Aus-u. Weiterbildung/Fachkräftesicherung, Ausbildungsprüfungen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AD1AB2-AED9-6375-3E23-661B5562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0B21A5-0D77-8CE0-CFE4-A50F69E77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915567"/>
            <a:ext cx="8235950" cy="504056"/>
          </a:xfrm>
        </p:spPr>
        <p:txBody>
          <a:bodyPr>
            <a:normAutofit/>
          </a:bodyPr>
          <a:lstStyle/>
          <a:p>
            <a:r>
              <a:rPr lang="de-DE" dirty="0"/>
              <a:t>Die Prüfungen für die Fachkraft Küche </a:t>
            </a:r>
            <a:r>
              <a:rPr lang="de-DE" sz="1100" dirty="0"/>
              <a:t>(befristet bis 31.07.2029)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B0ECBD-B43F-0002-7FD1-A686E2C5A2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491631"/>
            <a:ext cx="8229513" cy="3168351"/>
          </a:xfrm>
        </p:spPr>
        <p:txBody>
          <a:bodyPr>
            <a:normAutofit fontScale="25000" lnSpcReduction="20000"/>
          </a:bodyPr>
          <a:lstStyle/>
          <a:p>
            <a:pPr marL="109350" indent="0">
              <a:buNone/>
            </a:pPr>
            <a:r>
              <a:rPr lang="de-DE" sz="4800" dirty="0">
                <a:solidFill>
                  <a:srgbClr val="FF0000"/>
                </a:solidFill>
              </a:rPr>
              <a:t>Die Prüfung ist bestanden, wenn wie folgt bewertet wurde: </a:t>
            </a:r>
          </a:p>
          <a:p>
            <a:pPr marL="109350" indent="0">
              <a:buNone/>
            </a:pPr>
            <a:endParaRPr lang="de-DE" sz="4800" dirty="0"/>
          </a:p>
          <a:p>
            <a:pPr>
              <a:buAutoNum type="arabicPeriod"/>
            </a:pPr>
            <a:r>
              <a:rPr lang="de-DE" sz="4800" dirty="0"/>
              <a:t>im Gesamtergebnis mind. 50 Pkt. (ausreichend = Note 4),</a:t>
            </a:r>
          </a:p>
          <a:p>
            <a:pPr>
              <a:buAutoNum type="arabicPeriod"/>
            </a:pPr>
            <a:r>
              <a:rPr lang="de-DE" sz="4800" dirty="0"/>
              <a:t>in mind. zwei Prüfungsbereichen mind. ausreichende Ergebnisse (Note 4) und</a:t>
            </a:r>
          </a:p>
          <a:p>
            <a:pPr>
              <a:buAutoNum type="arabicPeriod"/>
            </a:pPr>
            <a:r>
              <a:rPr lang="de-DE" sz="4800" dirty="0"/>
              <a:t>in keinem Prüfungsbereich ungenügende Leistungen (Note 6) erreicht wurden.</a:t>
            </a:r>
          </a:p>
          <a:p>
            <a:pPr marL="109350" indent="0">
              <a:buNone/>
            </a:pPr>
            <a:endParaRPr lang="de-DE" sz="4800" dirty="0"/>
          </a:p>
          <a:p>
            <a:pPr marL="109350" indent="0">
              <a:buNone/>
            </a:pPr>
            <a:r>
              <a:rPr lang="de-DE" sz="4800" dirty="0"/>
              <a:t>Eine Mündliche Ergänzungsprüfung (MEP) ist auf Antrag </a:t>
            </a:r>
            <a:r>
              <a:rPr lang="de-DE" sz="4800" u="sng" dirty="0"/>
              <a:t>nur in einem Prüfungsbereich</a:t>
            </a:r>
            <a:r>
              <a:rPr lang="de-DE" sz="4800" dirty="0"/>
              <a:t> der Abschlussprüfung möglich, </a:t>
            </a:r>
            <a:r>
              <a:rPr lang="de-DE" sz="4800" u="sng" dirty="0"/>
              <a:t>in dem die Note 5 oder 6 erreicht wurde</a:t>
            </a:r>
            <a:r>
              <a:rPr lang="de-DE" sz="4800" dirty="0"/>
              <a:t> </a:t>
            </a:r>
            <a:r>
              <a:rPr lang="de-DE" sz="4800" b="1" dirty="0">
                <a:solidFill>
                  <a:srgbClr val="FF0000"/>
                </a:solidFill>
              </a:rPr>
              <a:t>und</a:t>
            </a:r>
            <a:r>
              <a:rPr lang="de-DE" sz="4800" dirty="0"/>
              <a:t> </a:t>
            </a:r>
            <a:r>
              <a:rPr lang="de-DE" sz="4800" u="sng" dirty="0"/>
              <a:t>wenn sie zum Gesamtbestehen der Abschlussprüfung beitragen kann. Sie soll 15 min dauern</a:t>
            </a:r>
            <a:r>
              <a:rPr lang="de-DE" sz="4800" dirty="0"/>
              <a:t> </a:t>
            </a:r>
            <a:r>
              <a:rPr lang="de-DE" sz="3600" dirty="0"/>
              <a:t>(ohne Vorbereitungszeit)</a:t>
            </a:r>
            <a:r>
              <a:rPr lang="de-DE" sz="3600" b="1" dirty="0"/>
              <a:t>.</a:t>
            </a:r>
            <a:r>
              <a:rPr lang="de-DE" sz="3600" u="sng" dirty="0"/>
              <a:t> </a:t>
            </a:r>
            <a:endParaRPr lang="de-DE" sz="3600" dirty="0"/>
          </a:p>
          <a:p>
            <a:pPr>
              <a:buFont typeface="+mj-lt"/>
              <a:buAutoNum type="arabicPeriod"/>
            </a:pPr>
            <a:endParaRPr lang="de-DE" sz="4800" dirty="0"/>
          </a:p>
          <a:p>
            <a:pPr marL="109350" indent="0">
              <a:buNone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IHK-Notenschlüssel:      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100-92 Pkt.       91-81 Pkt.            80-67 Pkt.                         66-50 Pkt.                        49-30 Pkt.                       29-0 Pkt.</a:t>
            </a:r>
          </a:p>
          <a:p>
            <a:pPr marL="10935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9DD1"/>
              </a:buClr>
              <a:buSzTx/>
              <a:buFont typeface="+mj-lt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Note 1 = sehr gut        Note 2 = gut         Note 3 = befriedigend       Note 4 = ausreichend      Note 5 = mangelhaft      Note 6 = ungenügend</a:t>
            </a:r>
          </a:p>
          <a:p>
            <a:pPr marL="10935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9DD1"/>
              </a:buClr>
              <a:buSzTx/>
              <a:buFont typeface="+mj-lt"/>
              <a:buNone/>
              <a:tabLst/>
              <a:defRPr/>
            </a:pPr>
            <a:endParaRPr lang="de-DE" sz="3600" dirty="0">
              <a:solidFill>
                <a:prstClr val="black"/>
              </a:solidFill>
            </a:endParaRPr>
          </a:p>
          <a:p>
            <a:pPr marL="109350" indent="0">
              <a:buNone/>
              <a:defRPr/>
            </a:pP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009DD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350" indent="0">
              <a:buNone/>
              <a:defRPr/>
            </a:pPr>
            <a:r>
              <a:rPr kumimoji="0" lang="de-DE" altLang="de-DE" sz="4800" b="1" i="0" u="none" strike="noStrike" cap="none" normalizeH="0" baseline="0" dirty="0">
                <a:ln>
                  <a:noFill/>
                </a:ln>
                <a:solidFill>
                  <a:srgbClr val="009DD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Abschlussprüfung der Fachkraft Küche ist identisch mit der AP Teil 1 Koch/Köchin</a:t>
            </a:r>
            <a:endParaRPr lang="de-DE" sz="4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2800" dirty="0"/>
          </a:p>
          <a:p>
            <a:pPr marL="109350" indent="0">
              <a:buNone/>
            </a:pPr>
            <a:r>
              <a:rPr lang="de-DE" sz="800" dirty="0"/>
              <a:t>	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C975DB6-9BF3-D201-2899-1110D57C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632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174C8D-4494-AD89-0E9F-939CE9CF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97038"/>
            <a:ext cx="2133600" cy="219093"/>
          </a:xfrm>
        </p:spPr>
        <p:txBody>
          <a:bodyPr/>
          <a:lstStyle/>
          <a:p>
            <a:endParaRPr lang="de-DE" dirty="0"/>
          </a:p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E9188-EDC2-9850-B600-DFACD885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852" y="4751831"/>
            <a:ext cx="2133600" cy="273844"/>
          </a:xfrm>
        </p:spPr>
        <p:txBody>
          <a:bodyPr/>
          <a:lstStyle/>
          <a:p>
            <a:fld id="{D77ECB4D-E629-4C70-AE40-AA27C652034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77A4D8-C302-DF46-9BB1-CC94CBE9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51" y="746585"/>
            <a:ext cx="8229601" cy="411515"/>
          </a:xfrm>
          <a:solidFill>
            <a:srgbClr val="009DD1"/>
          </a:solidFill>
        </p:spPr>
        <p:txBody>
          <a:bodyPr>
            <a:normAutofit/>
          </a:bodyPr>
          <a:lstStyle/>
          <a:p>
            <a:r>
              <a:rPr lang="de-DE" dirty="0"/>
              <a:t>Die Prüfungen für den Koch/die Köchin</a:t>
            </a:r>
            <a:endParaRPr lang="de-DE" sz="11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1B2872-A4B4-6CFE-4DA9-A8F8983C1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339569"/>
            <a:ext cx="8223251" cy="31202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D639D3-DE2C-5A97-A151-B8BD49CE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7F1C000A-CD7C-A6CC-4EC5-0BFC791E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826352"/>
            <a:ext cx="6991772" cy="317148"/>
          </a:xfrm>
        </p:spPr>
        <p:txBody>
          <a:bodyPr/>
          <a:lstStyle/>
          <a:p>
            <a:pPr algn="just"/>
            <a:r>
              <a:rPr lang="de-DE" sz="600" dirty="0"/>
              <a:t>                                                                   </a:t>
            </a:r>
            <a:r>
              <a:rPr lang="de-DE" dirty="0"/>
              <a:t>IHK Cottbus, Geschäftsbereich 1, Aus-u. Weiterbildung/Fachkräftesicherung, Ausbildungsprüfungen</a:t>
            </a:r>
          </a:p>
        </p:txBody>
      </p:sp>
      <p:sp>
        <p:nvSpPr>
          <p:cNvPr id="18" name="Textfeld 7">
            <a:extLst>
              <a:ext uri="{FF2B5EF4-FFF2-40B4-BE49-F238E27FC236}">
                <a16:creationId xmlns:a16="http://schemas.microsoft.com/office/drawing/2014/main" id="{3A580899-5B48-6638-2F6E-37772E4A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968" y="4493350"/>
            <a:ext cx="5616624" cy="2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CB57F0C-3C15-879D-EA0A-7F43895D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79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994390A-202A-03E2-A594-72E814777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90034"/>
              </p:ext>
            </p:extLst>
          </p:nvPr>
        </p:nvGraphicFramePr>
        <p:xfrm>
          <a:off x="467544" y="1158103"/>
          <a:ext cx="8215908" cy="3676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72565069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218890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9746845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16062415"/>
                    </a:ext>
                  </a:extLst>
                </a:gridCol>
                <a:gridCol w="1663180">
                  <a:extLst>
                    <a:ext uri="{9D8B030D-6E8A-4147-A177-3AD203B41FA5}">
                      <a16:colId xmlns:a16="http://schemas.microsoft.com/office/drawing/2014/main" val="3166184688"/>
                    </a:ext>
                  </a:extLst>
                </a:gridCol>
              </a:tblGrid>
              <a:tr h="537381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 = Gestreckte Abschlussprüfung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Prüfungsbereiche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Prüfungsverfahren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Gewichtung / Gesamt</a:t>
                      </a:r>
                    </a:p>
                    <a:p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</a:p>
                    <a:p>
                      <a:pPr algn="ctr"/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Soll: 100 Pkt.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8693"/>
                  </a:ext>
                </a:extLst>
              </a:tr>
              <a:tr h="366272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Teil 1</a:t>
                      </a:r>
                    </a:p>
                    <a:p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Sommer/Winter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Zubereiten von einfachen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Speisen und Gerichten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60+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 </a:t>
                      </a:r>
                      <a:r>
                        <a:rPr lang="de-DE" sz="11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 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     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Arbeitsaufgabe 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 auftragsbezogenem Fachgespräch </a:t>
                      </a:r>
                    </a:p>
                    <a:p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(FG max. 15 min incl.)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375"/>
                  </a:ext>
                </a:extLst>
              </a:tr>
              <a:tr h="406888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Teil 2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Produkte, Lagerhaltung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Warenwirtschaft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90 min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</a:t>
                      </a:r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Aufgaben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15 %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500910"/>
                  </a:ext>
                </a:extLst>
              </a:tr>
              <a:tr h="566736">
                <a:tc>
                  <a:txBody>
                    <a:bodyPr/>
                    <a:lstStyle/>
                    <a:p>
                      <a:r>
                        <a:rPr lang="de-DE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zum Ende der Ausbildung</a:t>
                      </a:r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Sommer/Winter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Technologie, Gästeinformation und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Arbeiten im Team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90 min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15 %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21794"/>
                  </a:ext>
                </a:extLst>
              </a:tr>
              <a:tr h="406888">
                <a:tc>
                  <a:txBody>
                    <a:bodyPr/>
                    <a:lstStyle/>
                    <a:p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Wirtschafts- und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Sozialkunde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60 min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78410"/>
                  </a:ext>
                </a:extLst>
              </a:tr>
              <a:tr h="726585"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Planen, Zubereiten und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Präsentieren eines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Drei-Gänge-Menüs</a:t>
                      </a:r>
                    </a:p>
                    <a:p>
                      <a:endParaRPr lang="de-DE" sz="1100" dirty="0">
                        <a:highlight>
                          <a:srgbClr val="009C5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360 min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Arbeitsaufgabe   </a:t>
                      </a:r>
                      <a:endParaRPr lang="de-DE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fallbezogenem Fachgespräch </a:t>
                      </a: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(über die Menüplanung, FG max. 15 min incl.)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de-DE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35 %</a:t>
                      </a:r>
                    </a:p>
                    <a:p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6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5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496650-7C61-584B-9F41-D1571CA0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57BB4E-419B-6F69-CBCA-4C39A6D4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3728" y="4767263"/>
            <a:ext cx="5256584" cy="273844"/>
          </a:xfrm>
        </p:spPr>
        <p:txBody>
          <a:bodyPr/>
          <a:lstStyle/>
          <a:p>
            <a:r>
              <a:rPr lang="de-DE" sz="800" dirty="0"/>
              <a:t>IHK Cottbus, Geschäftsbereich 1, Aus-u. Weiterbildung/Fachkräftesicherung, Ausbildungsprüfungen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C6C1AE-E3CB-9175-F2F3-D04B4DA4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E78C4C-54AB-265F-3996-9ACCEEA2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771550"/>
            <a:ext cx="8235950" cy="504057"/>
          </a:xfrm>
        </p:spPr>
        <p:txBody>
          <a:bodyPr>
            <a:normAutofit fontScale="92500"/>
          </a:bodyPr>
          <a:lstStyle/>
          <a:p>
            <a:r>
              <a:rPr lang="de-DE" dirty="0"/>
              <a:t>Die Prüfungen für den Koch/die Köchin, Teil 2 – praktische Arbeitsaufgabe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98EF0D0-3AF9-CCEB-72DF-910844B71A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275606"/>
            <a:ext cx="8223251" cy="33843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3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100" b="1" kern="100" dirty="0">
                <a:effectLst/>
                <a:ea typeface="Aptos" panose="020B0004020202020204" pitchFamily="34" charset="0"/>
              </a:rPr>
              <a:t>Planen, Zubereiten und Präsentieren eines Drei-Gänge-Menüs (lt. VO § 12) … Dauer: </a:t>
            </a:r>
            <a:r>
              <a:rPr lang="de-DE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min </a:t>
            </a:r>
            <a:r>
              <a:rPr lang="de-DE" sz="900" dirty="0">
                <a:solidFill>
                  <a:srgbClr val="FF0000"/>
                </a:solidFill>
              </a:rPr>
              <a:t>(mit Fallbezogenem Fachgespräch)</a:t>
            </a:r>
            <a:endParaRPr lang="de-DE" sz="900" b="1" kern="100" dirty="0">
              <a:ea typeface="Aptos" panose="020B0004020202020204" pitchFamily="34" charset="0"/>
            </a:endParaRPr>
          </a:p>
          <a:p>
            <a:pPr marL="10935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900" kern="100" dirty="0">
                <a:ea typeface="Aptos" panose="020B0004020202020204" pitchFamily="34" charset="0"/>
              </a:rPr>
              <a:t>lt. VO § 12…hat der Prüfling nachzuweisen, dass er in der Lage ist,</a:t>
            </a:r>
            <a:r>
              <a:rPr lang="de-DE" sz="900" dirty="0">
                <a:solidFill>
                  <a:srgbClr val="FF0000"/>
                </a:solidFill>
              </a:rPr>
              <a:t> </a:t>
            </a:r>
            <a:endParaRPr lang="de-DE" sz="900" kern="100" dirty="0">
              <a:ea typeface="Aptos" panose="020B000402020202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de-DE" sz="900" b="1" kern="100" dirty="0">
                <a:effectLst/>
                <a:ea typeface="Aptos" panose="020B0004020202020204" pitchFamily="34" charset="0"/>
              </a:rPr>
              <a:t> </a:t>
            </a:r>
            <a:r>
              <a:rPr lang="de-DE" sz="1000" b="1" kern="100" dirty="0">
                <a:effectLst/>
                <a:ea typeface="Aptos" panose="020B0004020202020204" pitchFamily="34" charset="0"/>
              </a:rPr>
              <a:t>1. </a:t>
            </a:r>
            <a:r>
              <a:rPr lang="de-DE" sz="1000" b="1" kern="100" dirty="0">
                <a:ea typeface="Aptos" panose="020B0004020202020204" pitchFamily="34" charset="0"/>
              </a:rPr>
              <a:t>e</a:t>
            </a:r>
            <a:r>
              <a:rPr lang="de-DE" sz="1000" b="1" kern="100" dirty="0">
                <a:effectLst/>
                <a:ea typeface="Aptos" panose="020B0004020202020204" pitchFamily="34" charset="0"/>
              </a:rPr>
              <a:t>ine Menüplanung und einen Arbeitsablaufplan für ein Drei-Gänge-Menü für 6 Personen zu erstellen und umzusetzen,</a:t>
            </a:r>
            <a:endParaRPr lang="de-DE" sz="1000" b="1" kern="100" dirty="0">
              <a:ea typeface="Aptos" panose="020B000402020202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de-DE" sz="1000" b="1" kern="100" dirty="0">
                <a:ea typeface="Aptos" panose="020B0004020202020204" pitchFamily="34" charset="0"/>
              </a:rPr>
              <a:t> 2. als ersten Gang</a:t>
            </a:r>
            <a:r>
              <a:rPr lang="de-DE" sz="1000" b="1" dirty="0"/>
              <a:t> eine warme </a:t>
            </a:r>
            <a:r>
              <a:rPr lang="de-DE" sz="1000" b="1" u="sng" dirty="0"/>
              <a:t>oder</a:t>
            </a:r>
            <a:r>
              <a:rPr lang="de-DE" sz="1000" b="1" dirty="0"/>
              <a:t> kalte Vorspeise </a:t>
            </a:r>
            <a:r>
              <a:rPr lang="de-DE" sz="1000" b="1" u="sng" dirty="0"/>
              <a:t>oder</a:t>
            </a:r>
            <a:r>
              <a:rPr lang="de-DE" sz="1000" b="1" dirty="0"/>
              <a:t> eine Suppe als Vorspeise zuzubereiten, und anzurichten,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1000" b="1" dirty="0"/>
              <a:t> 3. als zweiten Gang ein Hauptgericht aus Schlachtfleisch, Wild, Hausgeflügel </a:t>
            </a:r>
            <a:r>
              <a:rPr lang="de-DE" sz="1000" b="1" u="sng" dirty="0"/>
              <a:t>oder</a:t>
            </a:r>
            <a:r>
              <a:rPr lang="de-DE" sz="1000" b="1" dirty="0"/>
              <a:t> Fisch, aus einer gezogenen Soße, aus zwei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1000" b="1" dirty="0"/>
              <a:t>     Gemüsebeilagen unter Verwendung von verschiedenen Garverfahren </a:t>
            </a:r>
            <a:r>
              <a:rPr lang="de-DE" sz="1000" b="1" u="sng" dirty="0"/>
              <a:t>und</a:t>
            </a:r>
            <a:r>
              <a:rPr lang="de-DE" sz="1000" b="1" dirty="0"/>
              <a:t> aus einer Sättigungsbeilage zuzubereiten und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1000" b="1" dirty="0"/>
              <a:t>     anzurichten,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1000" b="1" dirty="0"/>
              <a:t> 4. als dritten Gang ein Dessert mit einer Cremespeise und mit einer gefrorenen oder einer gebackenen Komponente zuzubereiten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1000" b="1" dirty="0"/>
              <a:t>     und anzurichten,</a:t>
            </a:r>
          </a:p>
          <a:p>
            <a:pPr marL="72000" indent="0">
              <a:lnSpc>
                <a:spcPct val="100000"/>
              </a:lnSpc>
              <a:buNone/>
            </a:pPr>
            <a:endParaRPr lang="de-DE" sz="9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de-DE" sz="900" dirty="0"/>
              <a:t> 5. die Menükunde zu berücksichtigen,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900" dirty="0"/>
              <a:t> 6. die Verkaufsfähigkeit der zubereiteten Speisen und Gerichte sicherzustellen,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900" dirty="0"/>
              <a:t> 7. die Hygieneanforderungen insbesondere an Lebensmittel mit speziellen Hygieneanforderungen und an Geräte zu beachten,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900" dirty="0"/>
              <a:t> 8. die zeitlichen Vorgaben einzuhalten,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900" dirty="0"/>
              <a:t> 9. nachhaltig mit Lebensmitteln, Arbeitsmaterialien, Energie und Wasser umzugehen,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900" dirty="0"/>
              <a:t>10. Maschinen und Gebrauchsgüterwirtschaftlich und ökologisch einzusetzen sowie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de-DE" sz="900" dirty="0"/>
              <a:t>11. Die Sicherheit und den Gesundheitsschutz bei der Arbeit zu berücksichtigen.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C32201C-E0FA-0DDC-4978-D016B56D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203"/>
            <a:ext cx="7007797" cy="607347"/>
          </a:xfrm>
        </p:spPr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96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678415-BDB8-4198-8BF3-C6ABC1FC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69BE4C-D97F-0A5F-82ED-17070816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4767263"/>
            <a:ext cx="4824536" cy="273844"/>
          </a:xfrm>
        </p:spPr>
        <p:txBody>
          <a:bodyPr/>
          <a:lstStyle/>
          <a:p>
            <a:r>
              <a:rPr lang="de-DE" dirty="0"/>
              <a:t>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0E9093-8BC5-7D48-20F9-ADA96E15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5E59CC-1496-FC2B-A569-63BE039C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353897"/>
          </a:xfrm>
        </p:spPr>
        <p:txBody>
          <a:bodyPr>
            <a:normAutofit fontScale="92500" lnSpcReduction="20000"/>
          </a:bodyPr>
          <a:lstStyle/>
          <a:p>
            <a:r>
              <a:rPr lang="de-DE" sz="1800" dirty="0"/>
              <a:t>Die Prüfungen für den Koch/die Köchin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23AC5C-718B-E28F-BA61-88A95D519B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491630"/>
            <a:ext cx="8223251" cy="3168352"/>
          </a:xfrm>
        </p:spPr>
        <p:txBody>
          <a:bodyPr>
            <a:normAutofit fontScale="25000" lnSpcReduction="20000"/>
          </a:bodyPr>
          <a:lstStyle/>
          <a:p>
            <a:pPr marL="109350" indent="0">
              <a:buNone/>
            </a:pPr>
            <a:endParaRPr lang="de-DE" sz="2200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r>
              <a:rPr lang="de-DE" sz="4800" dirty="0">
                <a:solidFill>
                  <a:srgbClr val="FF0000"/>
                </a:solidFill>
              </a:rPr>
              <a:t>Die Prüfung ist bestanden, wenn wie folgt bewertet wurde…  </a:t>
            </a:r>
          </a:p>
          <a:p>
            <a:pPr marL="109350" indent="0">
              <a:buNone/>
            </a:pPr>
            <a:endParaRPr lang="de-DE" sz="4800" dirty="0"/>
          </a:p>
          <a:p>
            <a:pPr>
              <a:buAutoNum type="arabicPeriod"/>
            </a:pPr>
            <a:r>
              <a:rPr lang="de-DE" sz="4800" dirty="0"/>
              <a:t>im Gesamtergebnis von Teil 1 und Teil 2 mit mind. ausreichend (Note 4),</a:t>
            </a:r>
          </a:p>
          <a:p>
            <a:pPr>
              <a:buAutoNum type="arabicPeriod"/>
            </a:pPr>
            <a:r>
              <a:rPr lang="de-DE" sz="4800" dirty="0"/>
              <a:t>im Ergebnis von Teil 2 mit mind. ausreichend (Note 4),</a:t>
            </a:r>
          </a:p>
          <a:p>
            <a:pPr>
              <a:buAutoNum type="arabicPeriod"/>
            </a:pPr>
            <a:r>
              <a:rPr lang="de-DE" sz="4800" dirty="0"/>
              <a:t>in mind. drei Prüfungsbereichen von Teil 2 mit mind. ausreichend (Note 4) und</a:t>
            </a:r>
          </a:p>
          <a:p>
            <a:pPr>
              <a:buAutoNum type="arabicPeriod"/>
            </a:pPr>
            <a:r>
              <a:rPr lang="de-DE" sz="4800" dirty="0"/>
              <a:t>in keinem Prüfungsbereich von Teil 2 mit ungenügend (Note 6).</a:t>
            </a:r>
          </a:p>
          <a:p>
            <a:pPr marL="109350" indent="0">
              <a:buNone/>
            </a:pPr>
            <a:endParaRPr lang="de-DE" sz="4800" dirty="0"/>
          </a:p>
          <a:p>
            <a:pPr marL="109350" indent="0">
              <a:buNone/>
            </a:pPr>
            <a:r>
              <a:rPr lang="de-DE" sz="4800" dirty="0"/>
              <a:t>Eine Mündliche Ergänzungsprüfung (MEP) ist auf Antrag </a:t>
            </a:r>
            <a:r>
              <a:rPr lang="de-DE" sz="4800" u="sng" dirty="0"/>
              <a:t>nur in einem Prüfungsbereich der Abschlussprüfung Teil 2 </a:t>
            </a:r>
            <a:r>
              <a:rPr lang="de-DE" sz="4800" dirty="0"/>
              <a:t>möglich, </a:t>
            </a:r>
            <a:r>
              <a:rPr lang="de-DE" sz="4800" u="sng" dirty="0"/>
              <a:t>in dem die Note 5 oder 6 erreicht wurde </a:t>
            </a:r>
            <a:r>
              <a:rPr lang="de-DE" sz="4800" b="1" dirty="0">
                <a:solidFill>
                  <a:srgbClr val="FF0000"/>
                </a:solidFill>
              </a:rPr>
              <a:t>und</a:t>
            </a:r>
            <a:r>
              <a:rPr lang="de-DE" sz="4800" dirty="0">
                <a:solidFill>
                  <a:srgbClr val="FF0000"/>
                </a:solidFill>
              </a:rPr>
              <a:t> </a:t>
            </a:r>
            <a:r>
              <a:rPr lang="de-DE" sz="4800" u="sng" dirty="0"/>
              <a:t>wenn sie zum Gesamtbestehen der Abschlussprüfung beitragen kann.</a:t>
            </a:r>
            <a:r>
              <a:rPr lang="de-DE" sz="4800" dirty="0"/>
              <a:t> Sie soll 15 min dauern </a:t>
            </a:r>
            <a:r>
              <a:rPr lang="de-DE" sz="3600" dirty="0"/>
              <a:t>(ohne Vorbereitungszeit).</a:t>
            </a:r>
          </a:p>
          <a:p>
            <a:pPr>
              <a:buAutoNum type="arabicPeriod"/>
            </a:pPr>
            <a:endParaRPr lang="de-DE" dirty="0"/>
          </a:p>
          <a:p>
            <a:pPr marL="109350" indent="0">
              <a:buNone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350" indent="0">
              <a:buNone/>
            </a:pPr>
            <a:endParaRPr lang="de-DE" sz="1200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350" indent="0">
              <a:buNone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IHK-Notenschlüssel:      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100-92 Pkt.       91-81 Pkt.            80-67 Pkt.                         66-50 Pkt.                        49-30 Pkt.                       29-0 Pkt.</a:t>
            </a:r>
          </a:p>
          <a:p>
            <a:pPr marL="10935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9DD1"/>
              </a:buClr>
              <a:buSzTx/>
              <a:buFont typeface="+mj-lt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Note 1 = sehr gut        Note 2 = gut         Note 3 = befriedigend       Note 4 = ausreichend      Note 5 = mangelhaft      Note 6 = ungenügend</a:t>
            </a:r>
            <a:endParaRPr lang="de-DE" sz="3600" dirty="0"/>
          </a:p>
          <a:p>
            <a:pPr marL="109350" indent="0">
              <a:buNone/>
            </a:pP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350" indent="0">
              <a:buNone/>
            </a:pPr>
            <a:endParaRPr lang="de-DE" sz="100" dirty="0"/>
          </a:p>
          <a:p>
            <a:pPr marL="109350" indent="0">
              <a:buNone/>
            </a:pPr>
            <a:endParaRPr lang="de-DE" sz="100" dirty="0"/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6D3FC-2CF8-E931-0748-7BE60FAE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35338"/>
          </a:xfrm>
        </p:spPr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21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174C8D-4494-AD89-0E9F-939CE9CF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42288"/>
            <a:ext cx="2133600" cy="273844"/>
          </a:xfrm>
        </p:spPr>
        <p:txBody>
          <a:bodyPr/>
          <a:lstStyle/>
          <a:p>
            <a:endParaRPr lang="de-DE" dirty="0"/>
          </a:p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E9188-EDC2-9850-B600-DFACD885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852" y="4751831"/>
            <a:ext cx="2133600" cy="273844"/>
          </a:xfrm>
        </p:spPr>
        <p:txBody>
          <a:bodyPr/>
          <a:lstStyle/>
          <a:p>
            <a:fld id="{D77ECB4D-E629-4C70-AE40-AA27C652034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77A4D8-C302-DF46-9BB1-CC94CBE9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02" y="741864"/>
            <a:ext cx="8235950" cy="367826"/>
          </a:xfrm>
        </p:spPr>
        <p:txBody>
          <a:bodyPr>
            <a:normAutofit fontScale="92500" lnSpcReduction="10000"/>
          </a:bodyPr>
          <a:lstStyle/>
          <a:p>
            <a:r>
              <a:rPr lang="de-DE" sz="1800" dirty="0"/>
              <a:t>Die Prüfungen für den Hotelfachmann/die Hotelfachfrau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1B2872-A4B4-6CFE-4DA9-A8F8983C1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339569"/>
            <a:ext cx="8223251" cy="31202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D639D3-DE2C-5A97-A151-B8BD49CE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7F1C000A-CD7C-A6CC-4EC5-0BFC791E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752316"/>
            <a:ext cx="6991772" cy="274637"/>
          </a:xfrm>
        </p:spPr>
        <p:txBody>
          <a:bodyPr/>
          <a:lstStyle/>
          <a:p>
            <a:pPr algn="just"/>
            <a:r>
              <a:rPr lang="de-DE" sz="600" dirty="0"/>
              <a:t>                                                                   </a:t>
            </a:r>
          </a:p>
          <a:p>
            <a:r>
              <a:rPr lang="de-DE" dirty="0"/>
              <a:t> IHK Cottbus, Geschäftsbereich 1, Aus-u. Weiterbildung/Fachkräftesicherung, Ausbildungsprüfungen</a:t>
            </a:r>
          </a:p>
        </p:txBody>
      </p:sp>
      <p:sp>
        <p:nvSpPr>
          <p:cNvPr id="18" name="Textfeld 7">
            <a:extLst>
              <a:ext uri="{FF2B5EF4-FFF2-40B4-BE49-F238E27FC236}">
                <a16:creationId xmlns:a16="http://schemas.microsoft.com/office/drawing/2014/main" id="{3A580899-5B48-6638-2F6E-37772E4A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481646"/>
            <a:ext cx="5616624" cy="2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 FK für Gastronomie ist identisch mit AP Teil 1 </a:t>
            </a:r>
            <a:r>
              <a:rPr kumimoji="0" lang="de-DE" altLang="de-DE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ReVa</a:t>
            </a: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CB57F0C-3C15-879D-EA0A-7F43895D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79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994390A-202A-03E2-A594-72E814777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4756"/>
              </p:ext>
            </p:extLst>
          </p:nvPr>
        </p:nvGraphicFramePr>
        <p:xfrm>
          <a:off x="467544" y="1203598"/>
          <a:ext cx="8215908" cy="361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384">
                  <a:extLst>
                    <a:ext uri="{9D8B030D-6E8A-4147-A177-3AD203B41FA5}">
                      <a16:colId xmlns:a16="http://schemas.microsoft.com/office/drawing/2014/main" val="2725650692"/>
                    </a:ext>
                  </a:extLst>
                </a:gridCol>
                <a:gridCol w="1721968">
                  <a:extLst>
                    <a:ext uri="{9D8B030D-6E8A-4147-A177-3AD203B41FA5}">
                      <a16:colId xmlns:a16="http://schemas.microsoft.com/office/drawing/2014/main" val="12188901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59746845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16062415"/>
                    </a:ext>
                  </a:extLst>
                </a:gridCol>
                <a:gridCol w="1591172">
                  <a:extLst>
                    <a:ext uri="{9D8B030D-6E8A-4147-A177-3AD203B41FA5}">
                      <a16:colId xmlns:a16="http://schemas.microsoft.com/office/drawing/2014/main" val="3166184688"/>
                    </a:ext>
                  </a:extLst>
                </a:gridCol>
              </a:tblGrid>
              <a:tr h="415656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= Gestreckte Abschlussprüfung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Prüfungsbereiche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Prüfungsverfahren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Gewichtung/Gesamt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8693"/>
                  </a:ext>
                </a:extLst>
              </a:tr>
              <a:tr h="846156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Teil 1 </a:t>
                      </a:r>
                    </a:p>
                    <a:p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Ausbildungshalbjahr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0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Frühjahr</a:t>
                      </a:r>
                      <a:r>
                        <a:rPr lang="de-DE" sz="1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/Herbst)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Arbeiten am Empfang und gastronomische Angebote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60 min +</a:t>
                      </a:r>
                    </a:p>
                    <a:p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 </a:t>
                      </a:r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Arbeitsaufgabe</a:t>
                      </a:r>
                      <a:endParaRPr lang="de-DE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situativem Fachgespräch +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          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30 %</a:t>
                      </a: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375"/>
                  </a:ext>
                </a:extLst>
              </a:tr>
              <a:tr h="642328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Teil 2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Veranstaltungen und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Food-and-Beverage-Management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60 min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500910"/>
                  </a:ext>
                </a:extLst>
              </a:tr>
              <a:tr h="516078">
                <a:tc>
                  <a:txBody>
                    <a:bodyPr/>
                    <a:lstStyle/>
                    <a:p>
                      <a:r>
                        <a:rPr lang="de-DE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zum Ende der Ausbildung</a:t>
                      </a:r>
                    </a:p>
                    <a:p>
                      <a:r>
                        <a:rPr lang="de-DE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(Sommer/Winter)</a:t>
                      </a:r>
                    </a:p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Revenue-Management,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und Verkauf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21794"/>
                  </a:ext>
                </a:extLst>
              </a:tr>
              <a:tr h="649651">
                <a:tc>
                  <a:txBody>
                    <a:bodyPr/>
                    <a:lstStyle/>
                    <a:p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Wirtschafts- und Sozialkunde</a:t>
                      </a:r>
                    </a:p>
                    <a:p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60 min </a:t>
                      </a:r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10 %  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78410"/>
                  </a:ext>
                </a:extLst>
              </a:tr>
              <a:tr h="519569"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des Beherbergungsbetriebes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20 min</a:t>
                      </a:r>
                    </a:p>
                    <a:p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(+ 15 min </a:t>
                      </a:r>
                    </a:p>
                    <a:p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Vorbereitung)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Fallbezogenes Fachgespräch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</a:t>
                      </a:r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      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6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08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0C8F4B-2AD2-F0B5-AB19-2846EF45D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5" y="807556"/>
            <a:ext cx="8347561" cy="1059812"/>
          </a:xfrm>
        </p:spPr>
        <p:txBody>
          <a:bodyPr>
            <a:normAutofit/>
          </a:bodyPr>
          <a:lstStyle/>
          <a:p>
            <a:endParaRPr lang="de-DE" sz="16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6537E9-EBC0-04E9-44C5-F32C0EA14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EF4DC9-FB0D-A16D-F182-2DF02B7F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5" y="130676"/>
            <a:ext cx="7272809" cy="419206"/>
          </a:xfrm>
        </p:spPr>
        <p:txBody>
          <a:bodyPr>
            <a:normAutofit fontScale="90000"/>
          </a:bodyPr>
          <a:lstStyle/>
          <a:p>
            <a:br>
              <a:rPr lang="de-DE" sz="2000" dirty="0"/>
            </a:br>
            <a:br>
              <a:rPr lang="de-DE" sz="2000" dirty="0"/>
            </a:br>
            <a:r>
              <a:rPr lang="de-DE" sz="1800" dirty="0"/>
              <a:t>Die Ausbildungsberufe und Prüfungen in der Gastronomie im Überblick:</a:t>
            </a:r>
            <a:br>
              <a:rPr lang="de-DE" sz="1800" dirty="0"/>
            </a:b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(VO gültig zum 1.8.2022) </a:t>
            </a:r>
            <a:r>
              <a:rPr lang="de-DE" sz="1000" dirty="0"/>
              <a:t>	     </a:t>
            </a:r>
            <a:br>
              <a:rPr lang="de-DE" sz="1050" dirty="0"/>
            </a:br>
            <a:endParaRPr lang="de-DE" dirty="0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59CE7C2-0249-C3EF-7C19-D1A4F5FDB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71877"/>
              </p:ext>
            </p:extLst>
          </p:nvPr>
        </p:nvGraphicFramePr>
        <p:xfrm>
          <a:off x="395535" y="926428"/>
          <a:ext cx="8347561" cy="39028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26068">
                  <a:extLst>
                    <a:ext uri="{9D8B030D-6E8A-4147-A177-3AD203B41FA5}">
                      <a16:colId xmlns:a16="http://schemas.microsoft.com/office/drawing/2014/main" val="1792265402"/>
                    </a:ext>
                  </a:extLst>
                </a:gridCol>
                <a:gridCol w="1390155">
                  <a:extLst>
                    <a:ext uri="{9D8B030D-6E8A-4147-A177-3AD203B41FA5}">
                      <a16:colId xmlns:a16="http://schemas.microsoft.com/office/drawing/2014/main" val="1263616549"/>
                    </a:ext>
                  </a:extLst>
                </a:gridCol>
                <a:gridCol w="1879303">
                  <a:extLst>
                    <a:ext uri="{9D8B030D-6E8A-4147-A177-3AD203B41FA5}">
                      <a16:colId xmlns:a16="http://schemas.microsoft.com/office/drawing/2014/main" val="1262820083"/>
                    </a:ext>
                  </a:extLst>
                </a:gridCol>
                <a:gridCol w="1615251">
                  <a:extLst>
                    <a:ext uri="{9D8B030D-6E8A-4147-A177-3AD203B41FA5}">
                      <a16:colId xmlns:a16="http://schemas.microsoft.com/office/drawing/2014/main" val="948583099"/>
                    </a:ext>
                  </a:extLst>
                </a:gridCol>
                <a:gridCol w="1401992">
                  <a:extLst>
                    <a:ext uri="{9D8B030D-6E8A-4147-A177-3AD203B41FA5}">
                      <a16:colId xmlns:a16="http://schemas.microsoft.com/office/drawing/2014/main" val="4248157677"/>
                    </a:ext>
                  </a:extLst>
                </a:gridCol>
                <a:gridCol w="1434792">
                  <a:extLst>
                    <a:ext uri="{9D8B030D-6E8A-4147-A177-3AD203B41FA5}">
                      <a16:colId xmlns:a16="http://schemas.microsoft.com/office/drawing/2014/main" val="179227884"/>
                    </a:ext>
                  </a:extLst>
                </a:gridCol>
              </a:tblGrid>
              <a:tr h="1429298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3. Jahr</a:t>
                      </a:r>
                    </a:p>
                    <a:p>
                      <a:endParaRPr lang="de-DE" sz="11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de-DE" sz="8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de-DE" sz="8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de-DE" sz="8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de-DE" sz="8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de-DE" sz="800" b="1" dirty="0">
                          <a:solidFill>
                            <a:srgbClr val="00B050"/>
                          </a:solidFill>
                        </a:rPr>
                        <a:t>Zusatz-</a:t>
                      </a:r>
                      <a:r>
                        <a:rPr lang="de-DE" sz="800" b="1" dirty="0" err="1">
                          <a:solidFill>
                            <a:srgbClr val="00B050"/>
                          </a:solidFill>
                        </a:rPr>
                        <a:t>Qualifika</a:t>
                      </a:r>
                      <a:r>
                        <a:rPr lang="de-DE" sz="800" b="1" dirty="0">
                          <a:solidFill>
                            <a:srgbClr val="00B050"/>
                          </a:solidFill>
                        </a:rPr>
                        <a:t>-</a:t>
                      </a:r>
                      <a:r>
                        <a:rPr lang="de-DE" sz="800" b="1" dirty="0" err="1">
                          <a:solidFill>
                            <a:srgbClr val="00B050"/>
                          </a:solidFill>
                        </a:rPr>
                        <a:t>tion</a:t>
                      </a:r>
                      <a:r>
                        <a:rPr lang="de-DE" sz="800" b="1" dirty="0">
                          <a:solidFill>
                            <a:srgbClr val="00B050"/>
                          </a:solidFill>
                        </a:rPr>
                        <a:t> (ZQ)</a:t>
                      </a:r>
                    </a:p>
                    <a:p>
                      <a:r>
                        <a:rPr lang="de-DE" sz="800" b="1" dirty="0">
                          <a:solidFill>
                            <a:srgbClr val="00B050"/>
                          </a:solidFill>
                        </a:rPr>
                        <a:t>möglich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Teil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</a:rPr>
                        <a:t>(Abschlussprüfung)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Koch</a:t>
                      </a:r>
                      <a:endParaRPr lang="de-DE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/>
                    </a:p>
                    <a:p>
                      <a:endParaRPr lang="de-DE" sz="1100" dirty="0"/>
                    </a:p>
                    <a:p>
                      <a:endParaRPr lang="de-DE" sz="1100" dirty="0"/>
                    </a:p>
                    <a:p>
                      <a:r>
                        <a:rPr lang="de-DE" sz="900" dirty="0">
                          <a:solidFill>
                            <a:srgbClr val="009C50"/>
                          </a:solidFill>
                        </a:rPr>
                        <a:t>ZQ: vegetarische und</a:t>
                      </a:r>
                    </a:p>
                    <a:p>
                      <a:r>
                        <a:rPr lang="de-DE" sz="900" dirty="0">
                          <a:solidFill>
                            <a:srgbClr val="009C50"/>
                          </a:solidFill>
                        </a:rPr>
                        <a:t>        vegane Küche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Teil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</a:rPr>
                        <a:t>(Abschlussprüfung)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Fachmann für Systemgastronomie</a:t>
                      </a:r>
                    </a:p>
                    <a:p>
                      <a:endParaRPr lang="de-DE" sz="1100" dirty="0">
                        <a:solidFill>
                          <a:srgbClr val="009C50"/>
                        </a:solidFill>
                      </a:endParaRPr>
                    </a:p>
                    <a:p>
                      <a:endParaRPr lang="de-DE" sz="1100" dirty="0">
                        <a:solidFill>
                          <a:srgbClr val="009C50"/>
                        </a:solidFill>
                      </a:endParaRPr>
                    </a:p>
                    <a:p>
                      <a:r>
                        <a:rPr lang="de-DE" sz="900" dirty="0">
                          <a:solidFill>
                            <a:srgbClr val="009C50"/>
                          </a:solidFill>
                        </a:rPr>
                        <a:t>ZQ: Bar</a:t>
                      </a:r>
                    </a:p>
                    <a:p>
                      <a:r>
                        <a:rPr lang="de-DE" sz="900" dirty="0">
                          <a:solidFill>
                            <a:srgbClr val="009C50"/>
                          </a:solidFill>
                        </a:rPr>
                        <a:t>ZQ: Wein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</a:t>
                      </a:r>
                      <a:r>
                        <a:rPr lang="de-DE" sz="11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Teil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</a:rPr>
                        <a:t>(Abschlussprüfung)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Fachmann für </a:t>
                      </a:r>
                    </a:p>
                    <a:p>
                      <a:r>
                        <a:rPr lang="de-DE" sz="1400" dirty="0"/>
                        <a:t>Restaurants und</a:t>
                      </a:r>
                    </a:p>
                    <a:p>
                      <a:r>
                        <a:rPr lang="de-DE" sz="1400" dirty="0"/>
                        <a:t>VA-Gastronomie </a:t>
                      </a:r>
                      <a:r>
                        <a:rPr lang="de-DE" sz="800" b="1" dirty="0"/>
                        <a:t>(</a:t>
                      </a:r>
                      <a:r>
                        <a:rPr lang="de-DE" sz="800" b="1" dirty="0" err="1"/>
                        <a:t>ReVa</a:t>
                      </a:r>
                      <a:r>
                        <a:rPr lang="de-DE" sz="800" b="0" dirty="0"/>
                        <a:t>)</a:t>
                      </a:r>
                    </a:p>
                    <a:p>
                      <a:r>
                        <a:rPr lang="de-DE" sz="900" b="1" dirty="0">
                          <a:solidFill>
                            <a:srgbClr val="009C50"/>
                          </a:solidFill>
                        </a:rPr>
                        <a:t>ZQ: Bar</a:t>
                      </a:r>
                    </a:p>
                    <a:p>
                      <a:r>
                        <a:rPr lang="de-DE" sz="900" b="1" dirty="0">
                          <a:solidFill>
                            <a:srgbClr val="009C50"/>
                          </a:solidFill>
                        </a:rPr>
                        <a:t>ZQ: Wein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</a:t>
                      </a:r>
                      <a:r>
                        <a:rPr lang="de-DE" sz="11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Teil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</a:rPr>
                        <a:t>(Abschlussprüfung)</a:t>
                      </a:r>
                    </a:p>
                    <a:p>
                      <a:r>
                        <a:rPr lang="de-DE" sz="1400" dirty="0"/>
                        <a:t>Hotel-</a:t>
                      </a:r>
                    </a:p>
                    <a:p>
                      <a:r>
                        <a:rPr lang="de-DE" sz="1400" dirty="0" err="1"/>
                        <a:t>fachmann</a:t>
                      </a:r>
                      <a:endParaRPr lang="de-DE" sz="1100" dirty="0"/>
                    </a:p>
                    <a:p>
                      <a:endParaRPr lang="de-DE" sz="1400" dirty="0"/>
                    </a:p>
                    <a:p>
                      <a:endParaRPr lang="de-DE" sz="900" dirty="0">
                        <a:solidFill>
                          <a:srgbClr val="009C50"/>
                        </a:solidFill>
                      </a:endParaRPr>
                    </a:p>
                    <a:p>
                      <a:r>
                        <a:rPr lang="de-DE" sz="900" dirty="0">
                          <a:solidFill>
                            <a:srgbClr val="009C50"/>
                          </a:solidFill>
                        </a:rPr>
                        <a:t>ZQ: Bar</a:t>
                      </a:r>
                    </a:p>
                    <a:p>
                      <a:r>
                        <a:rPr lang="de-DE" sz="900" dirty="0">
                          <a:solidFill>
                            <a:srgbClr val="009C50"/>
                          </a:solidFill>
                        </a:rPr>
                        <a:t>ZQ: Wein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Teil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</a:rPr>
                        <a:t>(Abschlussprüfung)</a:t>
                      </a:r>
                      <a:endParaRPr lang="de-DE" sz="11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de-DE" sz="1400" dirty="0"/>
                        <a:t>Kaufmann für Hotel-</a:t>
                      </a:r>
                    </a:p>
                    <a:p>
                      <a:r>
                        <a:rPr lang="de-DE" sz="1400" dirty="0" err="1"/>
                        <a:t>management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0716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schr</a:t>
                      </a:r>
                      <a:r>
                        <a:rPr lang="de-DE" sz="800" dirty="0"/>
                        <a:t>. + prakt. AP T2</a:t>
                      </a:r>
                    </a:p>
                    <a:p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(mit auftragsbezogenem Fachgespräch 15‘)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schr</a:t>
                      </a:r>
                      <a:r>
                        <a:rPr lang="de-DE" sz="800" dirty="0"/>
                        <a:t>. + prakt. AP T2</a:t>
                      </a:r>
                    </a:p>
                    <a:p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(mit auftragsbezogenem FG 10‘)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b="0" dirty="0" err="1"/>
                        <a:t>schr</a:t>
                      </a:r>
                      <a:r>
                        <a:rPr lang="de-DE" sz="800" b="0" dirty="0"/>
                        <a:t>. + prakt. </a:t>
                      </a:r>
                      <a:r>
                        <a:rPr lang="de-DE" sz="800" b="0" dirty="0">
                          <a:highlight>
                            <a:srgbClr val="C0C0C0"/>
                          </a:highlight>
                        </a:rPr>
                        <a:t>+ mdl. </a:t>
                      </a:r>
                      <a:r>
                        <a:rPr lang="de-DE" sz="800" b="0" dirty="0"/>
                        <a:t>AP T2</a:t>
                      </a:r>
                    </a:p>
                    <a:p>
                      <a:r>
                        <a:rPr lang="de-DE" sz="800" b="0" dirty="0">
                          <a:highlight>
                            <a:srgbClr val="C0C0C0"/>
                          </a:highlight>
                        </a:rPr>
                        <a:t>(Gesprächssimulation 20‘ </a:t>
                      </a:r>
                    </a:p>
                    <a:p>
                      <a:r>
                        <a:rPr lang="de-DE" sz="800" b="0" dirty="0">
                          <a:highlight>
                            <a:srgbClr val="C0C0C0"/>
                          </a:highlight>
                        </a:rPr>
                        <a:t>mit 10‘ Vorbereitung)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schr</a:t>
                      </a:r>
                      <a:r>
                        <a:rPr lang="de-DE" sz="800" dirty="0"/>
                        <a:t>. + 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mdl. </a:t>
                      </a:r>
                      <a:r>
                        <a:rPr lang="de-DE" sz="800" dirty="0"/>
                        <a:t>AP T2</a:t>
                      </a:r>
                    </a:p>
                    <a:p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(Fallbezogenes  Fachgespräch 20‘ mit  10‘ Vorbereitung)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schr</a:t>
                      </a:r>
                      <a:r>
                        <a:rPr lang="de-DE" sz="800" dirty="0"/>
                        <a:t>. 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+ mdl.</a:t>
                      </a:r>
                      <a:r>
                        <a:rPr lang="de-DE" sz="800" dirty="0"/>
                        <a:t> AP T2 </a:t>
                      </a:r>
                    </a:p>
                    <a:p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(Fallbezogenes  Fachgespräch 20‘ +  10‘ Vorbereitung)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84806"/>
                  </a:ext>
                </a:extLst>
              </a:tr>
              <a:tr h="1520119"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2. Jahr</a:t>
                      </a:r>
                    </a:p>
                    <a:p>
                      <a:endParaRPr lang="de-DE" sz="1100" dirty="0"/>
                    </a:p>
                    <a:p>
                      <a:endParaRPr lang="de-DE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de-DE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______</a:t>
                      </a:r>
                    </a:p>
                    <a:p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1. 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</a:t>
                      </a:r>
                      <a:r>
                        <a:rPr lang="de-DE" sz="1100" b="0" dirty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Teil 1</a:t>
                      </a:r>
                    </a:p>
                    <a:p>
                      <a:endParaRPr lang="de-DE" sz="1100" b="0" dirty="0"/>
                    </a:p>
                    <a:p>
                      <a:r>
                        <a:rPr lang="de-DE" sz="1400" b="1" u="none" dirty="0"/>
                        <a:t>Fachkraft</a:t>
                      </a:r>
                    </a:p>
                    <a:p>
                      <a:r>
                        <a:rPr lang="de-DE" sz="1100" b="0" u="none" dirty="0"/>
                        <a:t>---------------------------</a:t>
                      </a:r>
                    </a:p>
                    <a:p>
                      <a:endParaRPr lang="de-DE" sz="500" b="1" u="none" dirty="0"/>
                    </a:p>
                    <a:p>
                      <a:r>
                        <a:rPr lang="de-DE" sz="1400" b="1" u="none" dirty="0"/>
                        <a:t>Küche        </a:t>
                      </a:r>
                    </a:p>
                    <a:p>
                      <a:r>
                        <a:rPr lang="de-DE" sz="900" b="0" u="none" dirty="0"/>
                        <a:t>(gemeinsame Beschulungs-möglichkeit mit dem Koch)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</a:t>
                      </a:r>
                      <a:r>
                        <a:rPr lang="de-DE" sz="1100" b="0" dirty="0">
                          <a:solidFill>
                            <a:srgbClr val="FF0000"/>
                          </a:solidFill>
                        </a:rPr>
                        <a:t> / </a:t>
                      </a: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Teil 1</a:t>
                      </a:r>
                      <a:endParaRPr lang="de-DE" sz="1100" b="1" dirty="0">
                        <a:highlight>
                          <a:srgbClr val="00ADD1"/>
                        </a:highligh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Schwerpunkt: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Systemgastronomie</a:t>
                      </a:r>
                      <a:r>
                        <a:rPr lang="de-DE" sz="1400" dirty="0">
                          <a:highlight>
                            <a:srgbClr val="C0C0C0"/>
                          </a:highlight>
                        </a:rPr>
                        <a:t> </a:t>
                      </a:r>
                    </a:p>
                    <a:p>
                      <a:r>
                        <a:rPr lang="de-DE" sz="1100" dirty="0"/>
                        <a:t>------------------------------------</a:t>
                      </a:r>
                    </a:p>
                    <a:p>
                      <a:pPr algn="r"/>
                      <a:r>
                        <a:rPr lang="de-DE" sz="500" b="1" dirty="0"/>
                        <a:t>                         </a:t>
                      </a:r>
                    </a:p>
                    <a:p>
                      <a:pPr algn="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Fachkraft</a:t>
                      </a:r>
                    </a:p>
                    <a:p>
                      <a:r>
                        <a:rPr lang="de-DE" sz="1100" dirty="0"/>
                        <a:t>                    </a:t>
                      </a:r>
                      <a:r>
                        <a:rPr lang="de-DE" sz="900" dirty="0"/>
                        <a:t>(Kernqualifikationen –</a:t>
                      </a:r>
                    </a:p>
                    <a:p>
                      <a:r>
                        <a:rPr lang="de-DE" sz="1100" dirty="0"/>
                        <a:t>                          </a:t>
                      </a:r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</a:t>
                      </a:r>
                      <a:r>
                        <a:rPr lang="de-DE" sz="1100" b="0" dirty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Teil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Schwerpunkt:</a:t>
                      </a:r>
                      <a:endParaRPr lang="de-DE" sz="1100" b="1" dirty="0"/>
                    </a:p>
                    <a:p>
                      <a:r>
                        <a:rPr lang="de-DE" sz="1400" b="1" dirty="0"/>
                        <a:t>Restaurantservice</a:t>
                      </a:r>
                    </a:p>
                    <a:p>
                      <a:r>
                        <a:rPr lang="de-DE" sz="1100" b="0" dirty="0"/>
                        <a:t>---------------------------------</a:t>
                      </a:r>
                    </a:p>
                    <a:p>
                      <a:endParaRPr lang="de-DE" sz="500" b="0" dirty="0"/>
                    </a:p>
                    <a:p>
                      <a:r>
                        <a:rPr lang="de-DE" sz="1400" b="1" dirty="0"/>
                        <a:t>für Gastronomie</a:t>
                      </a:r>
                    </a:p>
                    <a:p>
                      <a:r>
                        <a:rPr lang="de-DE" sz="900" b="0" dirty="0"/>
                        <a:t>ein</a:t>
                      </a:r>
                      <a:r>
                        <a:rPr lang="de-DE" sz="900" b="1" dirty="0"/>
                        <a:t> </a:t>
                      </a:r>
                      <a:r>
                        <a:rPr lang="de-DE" sz="900" b="0" dirty="0"/>
                        <a:t>Jahr gemeinsame Beschulungsmöglichkeit)</a:t>
                      </a:r>
                      <a:endParaRPr lang="de-DE" sz="1100" b="1" dirty="0">
                        <a:highlight>
                          <a:srgbClr val="00ADD1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Teil 1</a:t>
                      </a:r>
                    </a:p>
                    <a:p>
                      <a:endParaRPr lang="de-DE" sz="900" dirty="0">
                        <a:solidFill>
                          <a:srgbClr val="FF0000"/>
                        </a:solidFill>
                      </a:endParaRPr>
                    </a:p>
                    <a:p>
                      <a:endParaRPr lang="de-DE" sz="900" dirty="0">
                        <a:solidFill>
                          <a:srgbClr val="FF0000"/>
                        </a:solidFill>
                      </a:endParaRPr>
                    </a:p>
                    <a:p>
                      <a:endParaRPr lang="de-DE" sz="900" dirty="0"/>
                    </a:p>
                    <a:p>
                      <a:endParaRPr lang="de-DE" sz="900" dirty="0"/>
                    </a:p>
                    <a:p>
                      <a:endParaRPr lang="de-DE" sz="900" dirty="0"/>
                    </a:p>
                    <a:p>
                      <a:endParaRPr lang="de-DE" sz="900" dirty="0"/>
                    </a:p>
                    <a:p>
                      <a:r>
                        <a:rPr lang="de-DE" sz="900" dirty="0"/>
                        <a:t>      (ein Jahr gemeinsame                 </a:t>
                      </a:r>
                    </a:p>
                    <a:p>
                      <a:endParaRPr lang="de-D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rgbClr val="FF0000"/>
                          </a:solidFill>
                        </a:rPr>
                        <a:t>AP Teil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Beschulungsmöglichkeit)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29475"/>
                  </a:ext>
                </a:extLst>
              </a:tr>
              <a:tr h="355773"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>
                          <a:highlight>
                            <a:srgbClr val="C0C0C0"/>
                          </a:highlight>
                        </a:rPr>
                        <a:t>schr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. </a:t>
                      </a:r>
                      <a:r>
                        <a:rPr lang="de-DE" sz="800" dirty="0"/>
                        <a:t>+ prakt. ZP +  AP / AP T1</a:t>
                      </a:r>
                    </a:p>
                    <a:p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(auftragsbezogenes FG 15‘)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>
                          <a:highlight>
                            <a:srgbClr val="C0C0C0"/>
                          </a:highlight>
                        </a:rPr>
                        <a:t>schr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. </a:t>
                      </a:r>
                      <a:r>
                        <a:rPr lang="de-DE" sz="800" dirty="0"/>
                        <a:t>+ prakt. ZP + AP / AP T1 </a:t>
                      </a:r>
                    </a:p>
                    <a:p>
                      <a:r>
                        <a:rPr lang="de-DE" sz="800" dirty="0"/>
                        <a:t>             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(mit situativem FG 10‘)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>
                          <a:highlight>
                            <a:srgbClr val="C0C0C0"/>
                          </a:highlight>
                        </a:rPr>
                        <a:t>schr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.</a:t>
                      </a:r>
                      <a:r>
                        <a:rPr lang="de-DE" sz="800" dirty="0"/>
                        <a:t> + prakt. ZP + AP / AP T2</a:t>
                      </a:r>
                    </a:p>
                    <a:p>
                      <a:r>
                        <a:rPr lang="de-DE" sz="800" dirty="0"/>
                        <a:t>             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(mit situativem FG 10‘ )</a:t>
                      </a:r>
                      <a:r>
                        <a:rPr lang="de-DE" sz="800" dirty="0"/>
                        <a:t>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schr</a:t>
                      </a:r>
                      <a:r>
                        <a:rPr lang="de-DE" sz="800" dirty="0"/>
                        <a:t>. + 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prakt.</a:t>
                      </a:r>
                      <a:r>
                        <a:rPr lang="de-DE" sz="800" dirty="0"/>
                        <a:t>  AP T1</a:t>
                      </a:r>
                    </a:p>
                    <a:p>
                      <a:r>
                        <a:rPr lang="de-DE" sz="800" dirty="0"/>
                        <a:t>           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 (mit situativem FG15‘)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dirty="0" err="1"/>
                        <a:t>schr</a:t>
                      </a:r>
                      <a:r>
                        <a:rPr lang="de-DE" sz="800" dirty="0"/>
                        <a:t>. + 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prakt.</a:t>
                      </a:r>
                      <a:r>
                        <a:rPr lang="de-DE" sz="800" dirty="0"/>
                        <a:t> AP T1</a:t>
                      </a:r>
                    </a:p>
                    <a:p>
                      <a:r>
                        <a:rPr lang="de-DE" sz="800" dirty="0"/>
                        <a:t>             </a:t>
                      </a:r>
                      <a:r>
                        <a:rPr lang="de-DE" sz="800" dirty="0">
                          <a:highlight>
                            <a:srgbClr val="C0C0C0"/>
                          </a:highlight>
                        </a:rPr>
                        <a:t>(mit situativem FG 15‘)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63192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09C2C60-2B27-60DC-C080-0933EFC01328}"/>
              </a:ext>
            </a:extLst>
          </p:cNvPr>
          <p:cNvSpPr txBox="1"/>
          <p:nvPr/>
        </p:nvSpPr>
        <p:spPr>
          <a:xfrm>
            <a:off x="1043608" y="357986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FF0000"/>
                </a:solidFill>
              </a:rPr>
              <a:t>ZP</a:t>
            </a:r>
            <a:r>
              <a:rPr lang="de-DE" sz="900" b="1" dirty="0">
                <a:solidFill>
                  <a:srgbClr val="FF0000"/>
                </a:solidFill>
              </a:rPr>
              <a:t> (Zwischenprüfung)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33E65F-4C38-FE8D-C1AC-FF7AF23CFF3E}"/>
              </a:ext>
            </a:extLst>
          </p:cNvPr>
          <p:cNvSpPr txBox="1"/>
          <p:nvPr/>
        </p:nvSpPr>
        <p:spPr>
          <a:xfrm>
            <a:off x="3779912" y="357986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FF0000"/>
                </a:solidFill>
              </a:rPr>
              <a:t>ZP </a:t>
            </a:r>
            <a:r>
              <a:rPr lang="de-DE" sz="900" b="1" dirty="0">
                <a:solidFill>
                  <a:srgbClr val="FF0000"/>
                </a:solidFill>
              </a:rPr>
              <a:t>(Zwischenprüfung)</a:t>
            </a:r>
          </a:p>
        </p:txBody>
      </p:sp>
    </p:spTree>
    <p:extLst>
      <p:ext uri="{BB962C8B-B14F-4D97-AF65-F5344CB8AC3E}">
        <p14:creationId xmlns:p14="http://schemas.microsoft.com/office/powerpoint/2010/main" val="143040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15E3F9-A092-9AAA-9A8E-F96A1087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55225D-F8E9-16AC-08A4-CD7EC857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4767263"/>
            <a:ext cx="6048672" cy="273844"/>
          </a:xfrm>
        </p:spPr>
        <p:txBody>
          <a:bodyPr/>
          <a:lstStyle/>
          <a:p>
            <a:r>
              <a:rPr lang="de-DE" dirty="0"/>
              <a:t>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05BB5E-B19F-F1B9-49DF-376A844A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22EF88-AAA8-224B-58C6-E95CEF78F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Die praktische AP Teil 1 für den Hotelfachmann/die Hotelfachfrau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52ED1F-6BBA-03E9-CF4A-53C781C5C5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pPr marL="109350" indent="0">
              <a:buNone/>
            </a:pPr>
            <a:r>
              <a:rPr lang="de-DE" sz="1400" b="1" dirty="0">
                <a:solidFill>
                  <a:srgbClr val="FF0000"/>
                </a:solidFill>
              </a:rPr>
              <a:t>Prüfungsbereich: Aufgaben am Empfang und gastronomische Angebote - lt. §10 der VO (3)</a:t>
            </a:r>
          </a:p>
          <a:p>
            <a:pPr marL="109350" indent="0">
              <a:buNone/>
            </a:pPr>
            <a:endParaRPr lang="de-DE" sz="1400" b="1" dirty="0"/>
          </a:p>
          <a:p>
            <a:pPr marL="280800" indent="-171450">
              <a:buFontTx/>
              <a:buChar char="-"/>
            </a:pPr>
            <a:r>
              <a:rPr lang="de-DE" sz="1300" b="1" dirty="0"/>
              <a:t>Der praktische Prüfungsteil (70 %): </a:t>
            </a:r>
          </a:p>
          <a:p>
            <a:pPr marL="109350" indent="0">
              <a:buNone/>
            </a:pPr>
            <a:r>
              <a:rPr lang="de-DE" sz="1100" dirty="0"/>
              <a:t>     </a:t>
            </a:r>
          </a:p>
          <a:p>
            <a:pPr marL="109350" indent="0">
              <a:buNone/>
            </a:pPr>
            <a:r>
              <a:rPr lang="de-DE" sz="1100" dirty="0"/>
              <a:t>     </a:t>
            </a:r>
            <a:r>
              <a:rPr lang="de-DE" sz="1200" b="1" dirty="0"/>
              <a:t>60 min inklusive (höchstens) 15 min situativem Fachgespräch</a:t>
            </a:r>
          </a:p>
          <a:p>
            <a:pPr marL="280800" indent="-171450">
              <a:buFontTx/>
              <a:buChar char="-"/>
            </a:pPr>
            <a:endParaRPr lang="de-DE" sz="1200" b="1" dirty="0"/>
          </a:p>
          <a:p>
            <a:pPr marL="280800" indent="-171450">
              <a:buFont typeface="Arial" panose="020B0604020202020204" pitchFamily="34" charset="0"/>
              <a:buChar char="•"/>
            </a:pPr>
            <a:r>
              <a:rPr lang="de-DE" sz="1200" dirty="0"/>
              <a:t>Arbeiten am Empfang (Pflichtaufgabe, die vom Prüfungsausschuss vorgegeben wird) </a:t>
            </a:r>
            <a:r>
              <a:rPr lang="de-DE" sz="1200" u="sng" dirty="0"/>
              <a:t>sowie</a:t>
            </a:r>
          </a:p>
          <a:p>
            <a:pPr marL="280800" indent="-171450">
              <a:buFont typeface="Arial" panose="020B0604020202020204" pitchFamily="34" charset="0"/>
              <a:buChar char="•"/>
            </a:pPr>
            <a:r>
              <a:rPr lang="de-DE" sz="1200" dirty="0"/>
              <a:t>eine weitere der folgenden Tätigkeiten:</a:t>
            </a:r>
          </a:p>
          <a:p>
            <a:pPr marL="109350" indent="0">
              <a:buNone/>
            </a:pPr>
            <a:r>
              <a:rPr lang="de-DE" sz="1200" dirty="0"/>
              <a:t>	- Bearbeitung eines Gästefeedbacks,</a:t>
            </a:r>
          </a:p>
          <a:p>
            <a:pPr marL="109350" indent="0">
              <a:buNone/>
            </a:pPr>
            <a:r>
              <a:rPr lang="de-DE" sz="1200" dirty="0"/>
              <a:t>	- Pflege von Gast- und Wirtschaftsräumen </a:t>
            </a:r>
            <a:r>
              <a:rPr lang="de-DE" sz="1200" u="sng" dirty="0"/>
              <a:t>oder</a:t>
            </a:r>
          </a:p>
          <a:p>
            <a:pPr marL="342900" lvl="1" indent="0">
              <a:buNone/>
            </a:pPr>
            <a:r>
              <a:rPr lang="de-DE" sz="1200" dirty="0"/>
              <a:t>	- Warenannahme und -lagerung </a:t>
            </a:r>
          </a:p>
          <a:p>
            <a:pPr marL="342900" lvl="1" indent="0">
              <a:buNone/>
            </a:pPr>
            <a:endParaRPr lang="de-DE" sz="1200" dirty="0"/>
          </a:p>
          <a:p>
            <a:pPr marL="342900" lvl="1" indent="0">
              <a:buNone/>
            </a:pPr>
            <a:r>
              <a:rPr lang="de-DE" sz="1200" b="1" dirty="0"/>
              <a:t>Während der Durchführung einer der beiden praktischen Prüfungsaufgaben </a:t>
            </a:r>
            <a:r>
              <a:rPr lang="de-DE" sz="1200" dirty="0"/>
              <a:t>wird das situative Fachgespräch über die betreffende Arbeitsaufgabe durchgeführt.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31A6C1-E197-F3BF-FCDB-C516CAE3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50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9E2DCF-AD76-2102-C832-0D09E098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84CCA9-88C4-1A41-2E03-E03F2733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704" y="4767263"/>
            <a:ext cx="5400600" cy="273844"/>
          </a:xfrm>
        </p:spPr>
        <p:txBody>
          <a:bodyPr/>
          <a:lstStyle/>
          <a:p>
            <a:r>
              <a:rPr lang="de-DE" dirty="0"/>
              <a:t>     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C046DE-4B05-7FA5-1ECA-9C79865E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5AA537-45DB-683A-1A45-2B0B5782E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Die p</a:t>
            </a:r>
            <a:r>
              <a:rPr lang="de-DE" sz="1800" b="1" dirty="0"/>
              <a:t>raktische AP Teil 2 </a:t>
            </a:r>
            <a:r>
              <a:rPr lang="de-DE" sz="1800" dirty="0"/>
              <a:t>für den Hotelfachmann/die Hotelfachfrau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CD7D1F-5F6B-EBA8-051A-8AC1D99472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109350" indent="0">
              <a:buNone/>
            </a:pPr>
            <a:r>
              <a:rPr lang="de-DE" sz="1400" b="1" dirty="0"/>
              <a:t>Prüfungsbereich: Organisation des Beherbergungsbetriebes (§ 15 VO)</a:t>
            </a:r>
          </a:p>
          <a:p>
            <a:pPr marL="109350" indent="0">
              <a:buNone/>
            </a:pPr>
            <a:endParaRPr lang="de-DE" sz="1400" b="1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r>
              <a:rPr lang="de-DE" sz="1400" b="1" dirty="0">
                <a:solidFill>
                  <a:srgbClr val="FF0000"/>
                </a:solidFill>
              </a:rPr>
              <a:t>Das Fallbezogene Fachgespräch</a:t>
            </a:r>
          </a:p>
          <a:p>
            <a:pPr marL="109350" indent="0">
              <a:buNone/>
            </a:pPr>
            <a:endParaRPr lang="de-DE" sz="1400" b="1" dirty="0"/>
          </a:p>
          <a:p>
            <a:pPr marL="395100" indent="-285750">
              <a:buFontTx/>
              <a:buChar char="-"/>
            </a:pPr>
            <a:r>
              <a:rPr lang="de-DE" sz="1200" b="1" dirty="0"/>
              <a:t>Prüfling erhält </a:t>
            </a:r>
            <a:r>
              <a:rPr lang="de-DE" sz="1200" dirty="0"/>
              <a:t>vom Prüfungsausschuss </a:t>
            </a:r>
            <a:r>
              <a:rPr lang="de-DE" sz="1200" b="1" u="sng" dirty="0"/>
              <a:t>zwei</a:t>
            </a:r>
            <a:r>
              <a:rPr lang="de-DE" sz="1200" b="1" dirty="0"/>
              <a:t> aus unterschiedlichen Gebieten Fachaufgaben zur Auswahl. </a:t>
            </a:r>
          </a:p>
          <a:p>
            <a:pPr marL="280800" indent="-171450">
              <a:buFontTx/>
              <a:buChar char="-"/>
            </a:pPr>
            <a:r>
              <a:rPr lang="de-DE" sz="1200" dirty="0"/>
              <a:t>   Grundlage hierfür sind die Fachgebiete: 1. Organisation und Arbeiten in der Reservierung,</a:t>
            </a:r>
          </a:p>
          <a:p>
            <a:pPr marL="109350" indent="0">
              <a:buNone/>
            </a:pPr>
            <a:r>
              <a:rPr lang="de-DE" sz="1200" dirty="0"/>
              <a:t>                                                                         2. Organisation des Empfangsbereiches </a:t>
            </a:r>
            <a:r>
              <a:rPr lang="de-DE" sz="1200" u="sng" dirty="0"/>
              <a:t>oder</a:t>
            </a:r>
          </a:p>
          <a:p>
            <a:pPr marL="109350" indent="0">
              <a:buNone/>
            </a:pPr>
            <a:r>
              <a:rPr lang="de-DE" sz="1200" dirty="0"/>
              <a:t>                                                                         3. Housekeeping-Management.</a:t>
            </a:r>
          </a:p>
          <a:p>
            <a:pPr marL="109350" indent="0">
              <a:buNone/>
            </a:pPr>
            <a:endParaRPr lang="de-DE" sz="1200" dirty="0"/>
          </a:p>
          <a:p>
            <a:pPr marL="280800" indent="-171450">
              <a:buFontTx/>
              <a:buChar char="-"/>
            </a:pPr>
            <a:r>
              <a:rPr lang="de-DE" sz="1200" dirty="0"/>
              <a:t>   </a:t>
            </a:r>
            <a:r>
              <a:rPr lang="de-DE" sz="1200" b="1" dirty="0"/>
              <a:t>15 min Vorbereitungszeit</a:t>
            </a:r>
            <a:r>
              <a:rPr lang="de-DE" sz="1200" dirty="0"/>
              <a:t> für den Prüfling </a:t>
            </a:r>
          </a:p>
          <a:p>
            <a:pPr marL="280800" indent="-171450">
              <a:buFontTx/>
              <a:buChar char="-"/>
            </a:pPr>
            <a:r>
              <a:rPr lang="de-DE" sz="1200" dirty="0"/>
              <a:t>   </a:t>
            </a:r>
            <a:r>
              <a:rPr lang="de-DE" sz="1200" u="sng" dirty="0"/>
              <a:t>höchstens</a:t>
            </a:r>
            <a:r>
              <a:rPr lang="de-DE" sz="1200" dirty="0"/>
              <a:t> </a:t>
            </a:r>
            <a:r>
              <a:rPr lang="de-DE" sz="1200" b="1" dirty="0"/>
              <a:t>20 min Prüfungszeit </a:t>
            </a:r>
            <a:r>
              <a:rPr lang="de-DE" sz="1200" dirty="0"/>
              <a:t>(nur die hier erbrachte Leistung wird bewertet)</a:t>
            </a:r>
          </a:p>
          <a:p>
            <a:pPr marL="280800" indent="-171450">
              <a:buFontTx/>
              <a:buChar char="-"/>
            </a:pPr>
            <a:endParaRPr lang="de-DE" sz="1400" dirty="0"/>
          </a:p>
          <a:p>
            <a:pPr marL="109350" indent="0">
              <a:buNone/>
            </a:pPr>
            <a:r>
              <a:rPr lang="de-DE" sz="1200" dirty="0"/>
              <a:t>      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FE1C9C0-9990-904E-FFD4-01050165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41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678415-BDB8-4198-8BF3-C6ABC1FC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69BE4C-D97F-0A5F-82ED-17070816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4767263"/>
            <a:ext cx="4752528" cy="273844"/>
          </a:xfrm>
        </p:spPr>
        <p:txBody>
          <a:bodyPr/>
          <a:lstStyle/>
          <a:p>
            <a:r>
              <a:rPr lang="de-DE" dirty="0"/>
              <a:t>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0E9093-8BC5-7D48-20F9-ADA96E15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5E59CC-1496-FC2B-A569-63BE039C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353897"/>
          </a:xfrm>
        </p:spPr>
        <p:txBody>
          <a:bodyPr>
            <a:normAutofit fontScale="92500" lnSpcReduction="20000"/>
          </a:bodyPr>
          <a:lstStyle/>
          <a:p>
            <a:r>
              <a:rPr lang="de-DE" sz="1800" dirty="0"/>
              <a:t>Die Prüfungen für den Hotelfachmann/die Hotelfachfrau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23AC5C-718B-E28F-BA61-88A95D519B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491630"/>
            <a:ext cx="8223251" cy="3168352"/>
          </a:xfrm>
        </p:spPr>
        <p:txBody>
          <a:bodyPr>
            <a:normAutofit fontScale="25000" lnSpcReduction="20000"/>
          </a:bodyPr>
          <a:lstStyle/>
          <a:p>
            <a:pPr marL="109350" indent="0">
              <a:buNone/>
            </a:pPr>
            <a:endParaRPr lang="de-DE" sz="2200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r>
              <a:rPr lang="de-DE" sz="4800" dirty="0">
                <a:solidFill>
                  <a:srgbClr val="FF0000"/>
                </a:solidFill>
              </a:rPr>
              <a:t>Die Prüfung ist bestanden, wenn wie folgt bewertet wurde …  </a:t>
            </a:r>
          </a:p>
          <a:p>
            <a:pPr marL="109350" indent="0">
              <a:buNone/>
            </a:pPr>
            <a:endParaRPr lang="de-DE" sz="4800" dirty="0"/>
          </a:p>
          <a:p>
            <a:pPr>
              <a:buAutoNum type="arabicPeriod"/>
            </a:pPr>
            <a:r>
              <a:rPr lang="de-DE" sz="4800" dirty="0"/>
              <a:t>im Gesamtergebnis von Teil 1 und Teil 2 mit mind. ausreichend (Note 4),</a:t>
            </a:r>
          </a:p>
          <a:p>
            <a:pPr>
              <a:buAutoNum type="arabicPeriod"/>
            </a:pPr>
            <a:r>
              <a:rPr lang="de-DE" sz="4800" dirty="0"/>
              <a:t>im Ergebnis von Teil 2 mit mind. ausreichend (Note 4),</a:t>
            </a:r>
          </a:p>
          <a:p>
            <a:pPr>
              <a:buAutoNum type="arabicPeriod"/>
            </a:pPr>
            <a:r>
              <a:rPr lang="de-DE" sz="4800" dirty="0"/>
              <a:t>in mind. drei Prüfungsbereichen von Teil 2 mit mind. ausreichend (Note 4) und</a:t>
            </a:r>
          </a:p>
          <a:p>
            <a:pPr>
              <a:buAutoNum type="arabicPeriod"/>
            </a:pPr>
            <a:r>
              <a:rPr lang="de-DE" sz="4800" dirty="0"/>
              <a:t>in keinem Prüfungsbereich von Teil 2 mit ungenügend (Note 6).</a:t>
            </a:r>
          </a:p>
          <a:p>
            <a:pPr marL="109350" indent="0">
              <a:buNone/>
            </a:pPr>
            <a:endParaRPr lang="de-DE" sz="4800" dirty="0"/>
          </a:p>
          <a:p>
            <a:pPr marL="109350" indent="0">
              <a:buNone/>
            </a:pPr>
            <a:r>
              <a:rPr lang="de-DE" sz="4800" dirty="0"/>
              <a:t>Eine Mündliche Ergänzungsprüfung (MEP) ist auf Antrag </a:t>
            </a:r>
            <a:r>
              <a:rPr lang="de-DE" sz="4800" u="sng" dirty="0"/>
              <a:t>nur in einem Prüfungsbereich der Abschlussprüfung Teil 2 </a:t>
            </a:r>
            <a:r>
              <a:rPr lang="de-DE" sz="4800" dirty="0"/>
              <a:t>möglich, </a:t>
            </a:r>
            <a:r>
              <a:rPr lang="de-DE" sz="4800" u="sng" dirty="0"/>
              <a:t>in dem die Note 5 oder 6 erreicht wurde</a:t>
            </a:r>
            <a:r>
              <a:rPr lang="de-DE" sz="4800" dirty="0"/>
              <a:t> </a:t>
            </a:r>
            <a:r>
              <a:rPr lang="de-DE" sz="4800" b="1" dirty="0">
                <a:solidFill>
                  <a:srgbClr val="FF0000"/>
                </a:solidFill>
              </a:rPr>
              <a:t>und</a:t>
            </a:r>
            <a:r>
              <a:rPr lang="de-DE" sz="4800" dirty="0">
                <a:solidFill>
                  <a:srgbClr val="FF0000"/>
                </a:solidFill>
              </a:rPr>
              <a:t> </a:t>
            </a:r>
            <a:r>
              <a:rPr lang="de-DE" sz="4800" u="sng" dirty="0"/>
              <a:t>wenn sie zum Gesamtbestehen der Abschlussprüfung beitragen kann.</a:t>
            </a:r>
            <a:r>
              <a:rPr lang="de-DE" sz="4800" dirty="0"/>
              <a:t> Sie soll 15 min dauern </a:t>
            </a:r>
            <a:r>
              <a:rPr lang="de-DE" sz="3600" dirty="0"/>
              <a:t>(ohne Vorbereitungszeit)</a:t>
            </a:r>
            <a:r>
              <a:rPr lang="de-DE" sz="4800" dirty="0"/>
              <a:t>.</a:t>
            </a:r>
          </a:p>
          <a:p>
            <a:pPr>
              <a:buAutoNum type="arabicPeriod"/>
            </a:pPr>
            <a:endParaRPr lang="de-DE" dirty="0"/>
          </a:p>
          <a:p>
            <a:pPr marL="109350" indent="0">
              <a:buNone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350" indent="0">
              <a:buNone/>
            </a:pPr>
            <a:endParaRPr lang="de-DE" sz="1200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350" indent="0">
              <a:buNone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IHK-Notenschlüssel:      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100-92 Pkt.       91-81 Pkt.            80-67 Pkt.                         66-50 Pkt.                        49-30 Pkt.                       29-0 Pkt.</a:t>
            </a:r>
          </a:p>
          <a:p>
            <a:pPr marL="10935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9DD1"/>
              </a:buClr>
              <a:buSzTx/>
              <a:buFont typeface="+mj-lt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Note 1 = sehr gut        Note 2 = gut         Note 3 = befriedigend       Note 4 = ausreichend      Note 5 = mangelhaft      Note 6 = ungenügend</a:t>
            </a:r>
            <a:endParaRPr lang="de-DE" sz="3600" dirty="0"/>
          </a:p>
          <a:p>
            <a:pPr marL="109350" indent="0">
              <a:buNone/>
            </a:pPr>
            <a:endParaRPr lang="de-DE" sz="3600" dirty="0"/>
          </a:p>
          <a:p>
            <a:pPr marL="109350" indent="0">
              <a:buNone/>
            </a:pPr>
            <a:endParaRPr lang="de-DE" sz="100" dirty="0"/>
          </a:p>
          <a:p>
            <a:pPr marL="109350" indent="0">
              <a:buNone/>
            </a:pPr>
            <a:endParaRPr lang="de-DE" sz="100" dirty="0"/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6D3FC-2CF8-E931-0748-7BE60FAE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35338"/>
          </a:xfrm>
        </p:spPr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54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174C8D-4494-AD89-0E9F-939CE9CF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42288"/>
            <a:ext cx="2133600" cy="273844"/>
          </a:xfrm>
        </p:spPr>
        <p:txBody>
          <a:bodyPr/>
          <a:lstStyle/>
          <a:p>
            <a:endParaRPr lang="de-DE" dirty="0"/>
          </a:p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E9188-EDC2-9850-B600-DFACD885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852" y="4751831"/>
            <a:ext cx="2133600" cy="273844"/>
          </a:xfrm>
        </p:spPr>
        <p:txBody>
          <a:bodyPr/>
          <a:lstStyle/>
          <a:p>
            <a:fld id="{D77ECB4D-E629-4C70-AE40-AA27C652034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77A4D8-C302-DF46-9BB1-CC94CBE9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51" y="843559"/>
            <a:ext cx="8229601" cy="443844"/>
          </a:xfrm>
          <a:solidFill>
            <a:srgbClr val="009DD1"/>
          </a:solidFill>
        </p:spPr>
        <p:txBody>
          <a:bodyPr>
            <a:normAutofit fontScale="92500"/>
          </a:bodyPr>
          <a:lstStyle/>
          <a:p>
            <a:r>
              <a:rPr lang="de-DE" dirty="0"/>
              <a:t>Die Prüfungen für die Fachkraft für Gastronomie  </a:t>
            </a:r>
            <a:r>
              <a:rPr lang="de-DE" sz="1100" dirty="0"/>
              <a:t>(FR. Restaurant oder FR. Systemgastronomie) 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1B2872-A4B4-6CFE-4DA9-A8F8983C1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339569"/>
            <a:ext cx="8223251" cy="31202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D639D3-DE2C-5A97-A151-B8BD49CE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7F1C000A-CD7C-A6CC-4EC5-0BFC791E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752316"/>
            <a:ext cx="6991772" cy="274637"/>
          </a:xfrm>
        </p:spPr>
        <p:txBody>
          <a:bodyPr/>
          <a:lstStyle/>
          <a:p>
            <a:pPr algn="just"/>
            <a:r>
              <a:rPr lang="de-DE" sz="600" dirty="0"/>
              <a:t>                                                                   </a:t>
            </a:r>
          </a:p>
          <a:p>
            <a:r>
              <a:rPr lang="de-DE" dirty="0"/>
              <a:t> IHK Cottbus, Geschäftsbereich 1, Aus-u. Weiterbildung/Fachkräftesicherung, Ausbildungsprüfungen</a:t>
            </a:r>
          </a:p>
        </p:txBody>
      </p:sp>
      <p:sp>
        <p:nvSpPr>
          <p:cNvPr id="18" name="Textfeld 7">
            <a:extLst>
              <a:ext uri="{FF2B5EF4-FFF2-40B4-BE49-F238E27FC236}">
                <a16:creationId xmlns:a16="http://schemas.microsoft.com/office/drawing/2014/main" id="{3A580899-5B48-6638-2F6E-37772E4A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481646"/>
            <a:ext cx="5616624" cy="2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 FK für Gastronomie ist identisch mit AP Teil 1 </a:t>
            </a:r>
            <a:r>
              <a:rPr kumimoji="0" lang="de-DE" altLang="de-DE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ReVa</a:t>
            </a: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CB57F0C-3C15-879D-EA0A-7F43895D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79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994390A-202A-03E2-A594-72E814777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74984"/>
              </p:ext>
            </p:extLst>
          </p:nvPr>
        </p:nvGraphicFramePr>
        <p:xfrm>
          <a:off x="453850" y="1361748"/>
          <a:ext cx="8229602" cy="343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42">
                  <a:extLst>
                    <a:ext uri="{9D8B030D-6E8A-4147-A177-3AD203B41FA5}">
                      <a16:colId xmlns:a16="http://schemas.microsoft.com/office/drawing/2014/main" val="2725650692"/>
                    </a:ext>
                  </a:extLst>
                </a:gridCol>
                <a:gridCol w="1918289">
                  <a:extLst>
                    <a:ext uri="{9D8B030D-6E8A-4147-A177-3AD203B41FA5}">
                      <a16:colId xmlns:a16="http://schemas.microsoft.com/office/drawing/2014/main" val="121889011"/>
                    </a:ext>
                  </a:extLst>
                </a:gridCol>
                <a:gridCol w="796816">
                  <a:extLst>
                    <a:ext uri="{9D8B030D-6E8A-4147-A177-3AD203B41FA5}">
                      <a16:colId xmlns:a16="http://schemas.microsoft.com/office/drawing/2014/main" val="3597468454"/>
                    </a:ext>
                  </a:extLst>
                </a:gridCol>
                <a:gridCol w="2356225">
                  <a:extLst>
                    <a:ext uri="{9D8B030D-6E8A-4147-A177-3AD203B41FA5}">
                      <a16:colId xmlns:a16="http://schemas.microsoft.com/office/drawing/2014/main" val="116062415"/>
                    </a:ext>
                  </a:extLst>
                </a:gridCol>
                <a:gridCol w="2077730">
                  <a:extLst>
                    <a:ext uri="{9D8B030D-6E8A-4147-A177-3AD203B41FA5}">
                      <a16:colId xmlns:a16="http://schemas.microsoft.com/office/drawing/2014/main" val="3166184688"/>
                    </a:ext>
                  </a:extLst>
                </a:gridCol>
              </a:tblGrid>
              <a:tr h="3678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Prüfungsbereiche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Prüfungsverfahren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Gewichtung   /   Gesamt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8693"/>
                  </a:ext>
                </a:extLst>
              </a:tr>
              <a:tr h="626103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Zwischen-prüfung (ZP)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(Herbst/Frühjahr)</a:t>
                      </a:r>
                    </a:p>
                    <a:p>
                      <a:endParaRPr lang="de-DE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Wirtschaftsdienst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 </a:t>
                      </a:r>
                      <a:r>
                        <a:rPr lang="de-DE" sz="11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 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          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Arbeitsaufgabe      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</a:p>
                    <a:p>
                      <a:r>
                        <a:rPr lang="de-DE" sz="11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(Prüfer-Arbeitskreis)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(SOLL: 100  Pkt.)      </a:t>
                      </a:r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 ZP: …. Pkt.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375"/>
                  </a:ext>
                </a:extLst>
              </a:tr>
              <a:tr h="843046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Abschluss-</a:t>
                      </a:r>
                    </a:p>
                    <a:p>
                      <a:r>
                        <a:rPr lang="de-DE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</a:t>
                      </a:r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(AP)</a:t>
                      </a:r>
                    </a:p>
                    <a:p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(zum Ende der </a:t>
                      </a:r>
                    </a:p>
                    <a:p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Ausbildung –</a:t>
                      </a:r>
                    </a:p>
                    <a:p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Sommer/Winter)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Gasterlebnis, Verkaufsförderung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Warenlagerung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30 %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500910"/>
                  </a:ext>
                </a:extLst>
              </a:tr>
              <a:tr h="484259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Wirtschafts- und Sozialkunde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10 %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21794"/>
                  </a:ext>
                </a:extLst>
              </a:tr>
              <a:tr h="564706">
                <a:tc>
                  <a:txBody>
                    <a:bodyPr/>
                    <a:lstStyle/>
                    <a:p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 und Service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               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      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60 %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78410"/>
                  </a:ext>
                </a:extLst>
              </a:tr>
              <a:tr h="492597"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highlight>
                          <a:srgbClr val="009C50"/>
                        </a:highlight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Arbeitsaufgabe mit                   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situativem Fachgespräch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(SOLL: 100 Pkt.)</a:t>
                      </a:r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IST AP: … Pkt.        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6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25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6DE893-052C-B9A3-050B-33109824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C067E1-7B3B-4AFE-4A23-E771160C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7704" y="4767263"/>
            <a:ext cx="4752528" cy="273844"/>
          </a:xfrm>
        </p:spPr>
        <p:txBody>
          <a:bodyPr/>
          <a:lstStyle/>
          <a:p>
            <a:r>
              <a:rPr lang="de-DE" dirty="0"/>
              <a:t> 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605D04-718B-34F6-46B2-212B70C0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7DF890-9C32-8131-5AAD-D09695F4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900292"/>
            <a:ext cx="8235950" cy="439277"/>
          </a:xfrm>
        </p:spPr>
        <p:txBody>
          <a:bodyPr>
            <a:normAutofit fontScale="62500" lnSpcReduction="20000"/>
          </a:bodyPr>
          <a:lstStyle/>
          <a:p>
            <a:r>
              <a:rPr lang="de-DE" sz="2200" dirty="0"/>
              <a:t>Die Zwischenprüfung für die Fachkraft für Gastronomie, Schwerpunkt Restaurant - </a:t>
            </a:r>
            <a:r>
              <a:rPr lang="de-DE" dirty="0"/>
              <a:t>lt.</a:t>
            </a:r>
            <a:r>
              <a:rPr lang="de-DE" sz="1400" dirty="0"/>
              <a:t> </a:t>
            </a:r>
            <a:r>
              <a:rPr lang="de-DE" sz="1600" b="1" dirty="0"/>
              <a:t>§11 der VO (3)</a:t>
            </a:r>
          </a:p>
          <a:p>
            <a:endParaRPr lang="de-DE" sz="1600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169E8A7-2C3D-11E2-99FA-C6E385420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339569"/>
            <a:ext cx="8223251" cy="327398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350" indent="0">
              <a:buNone/>
            </a:pPr>
            <a:r>
              <a:rPr lang="de-DE" sz="1500" b="1" dirty="0">
                <a:solidFill>
                  <a:srgbClr val="FF0000"/>
                </a:solidFill>
              </a:rPr>
              <a:t>Prüfungsbereich: Wirtschaftsdienst - </a:t>
            </a:r>
            <a:r>
              <a:rPr lang="de-DE" sz="1300" b="1" dirty="0"/>
              <a:t>praktischer Prüfungsteil (50 %); Dauer 60 min</a:t>
            </a:r>
          </a:p>
          <a:p>
            <a:pPr marL="109350" indent="0">
              <a:buNone/>
            </a:pPr>
            <a:endParaRPr lang="de-DE" sz="1200" b="1" dirty="0"/>
          </a:p>
          <a:p>
            <a:pPr marL="280800" indent="-171450">
              <a:lnSpc>
                <a:spcPct val="100000"/>
              </a:lnSpc>
              <a:buFontTx/>
              <a:buChar char="-"/>
            </a:pPr>
            <a:r>
              <a:rPr lang="de-DE" sz="1200" kern="100" dirty="0">
                <a:ea typeface="Aptos" panose="020B0004020202020204" pitchFamily="34" charset="0"/>
              </a:rPr>
              <a:t>lt. § 11 der VO… hat der Prüfling nachzuweisen, dass er in der Lage ist,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</a:p>
          <a:p>
            <a:pPr marL="280800" indent="-171450">
              <a:lnSpc>
                <a:spcPct val="100000"/>
              </a:lnSpc>
              <a:buFontTx/>
              <a:buChar char="-"/>
            </a:pPr>
            <a:endParaRPr lang="de-DE" sz="1200" dirty="0">
              <a:solidFill>
                <a:srgbClr val="FF0000"/>
              </a:solidFill>
            </a:endParaRPr>
          </a:p>
          <a:p>
            <a:pPr marL="109350" indent="0">
              <a:lnSpc>
                <a:spcPct val="100000"/>
              </a:lnSpc>
              <a:buNone/>
            </a:pPr>
            <a:r>
              <a:rPr lang="de-DE" sz="1200" kern="100" dirty="0">
                <a:ea typeface="Aptos" panose="020B0004020202020204" pitchFamily="34" charset="0"/>
              </a:rPr>
              <a:t>1. Waren zu erkennen und ihren Einsatzmöglichkeiten zuzuordnen (</a:t>
            </a:r>
            <a:r>
              <a:rPr lang="de-DE" sz="1200" kern="100" dirty="0">
                <a:solidFill>
                  <a:srgbClr val="0070C0"/>
                </a:solidFill>
                <a:ea typeface="Aptos" panose="020B0004020202020204" pitchFamily="34" charset="0"/>
              </a:rPr>
              <a:t>Lebensmittelattrappen</a:t>
            </a:r>
            <a:r>
              <a:rPr lang="de-DE" sz="1200" kern="100" dirty="0">
                <a:ea typeface="Aptos" panose="020B0004020202020204" pitchFamily="34" charset="0"/>
              </a:rPr>
              <a:t> kommen zum Einsatz)</a:t>
            </a:r>
          </a:p>
          <a:p>
            <a:pPr marL="109350" indent="0">
              <a:lnSpc>
                <a:spcPct val="100000"/>
              </a:lnSpc>
              <a:buNone/>
            </a:pPr>
            <a:r>
              <a:rPr lang="de-DE" sz="1200" kern="100" dirty="0">
                <a:ea typeface="Aptos" panose="020B0004020202020204" pitchFamily="34" charset="0"/>
              </a:rPr>
              <a:t>2. einfache Gebrauchsgegenstände, insbesondere Geschirr, Besteck und Gläser, anlassbezogen auszuwählen </a:t>
            </a:r>
            <a:r>
              <a:rPr lang="de-DE" sz="1100" u="sng" kern="100" dirty="0">
                <a:ea typeface="Aptos" panose="020B0004020202020204" pitchFamily="34" charset="0"/>
              </a:rPr>
              <a:t>sowie</a:t>
            </a:r>
          </a:p>
          <a:p>
            <a:pPr marL="109350" indent="0">
              <a:lnSpc>
                <a:spcPct val="100000"/>
              </a:lnSpc>
              <a:buNone/>
            </a:pPr>
            <a:r>
              <a:rPr lang="de-DE" sz="1100" kern="100" dirty="0">
                <a:ea typeface="Aptos" panose="020B0004020202020204" pitchFamily="34" charset="0"/>
              </a:rPr>
              <a:t>3. </a:t>
            </a:r>
            <a:r>
              <a:rPr lang="de-DE" sz="1200" kern="100" dirty="0">
                <a:ea typeface="Aptos" panose="020B0004020202020204" pitchFamily="34" charset="0"/>
              </a:rPr>
              <a:t>Gasträume zu reinigen, zu kontrollieren und herzurichten.</a:t>
            </a:r>
            <a:endParaRPr lang="de-DE" sz="1100" kern="100" dirty="0">
              <a:ea typeface="Aptos" panose="020B0004020202020204" pitchFamily="34" charset="0"/>
            </a:endParaRPr>
          </a:p>
          <a:p>
            <a:pPr marL="280800" indent="-171450">
              <a:lnSpc>
                <a:spcPct val="100000"/>
              </a:lnSpc>
              <a:buFontTx/>
              <a:buChar char="-"/>
            </a:pPr>
            <a:endParaRPr lang="de-DE" sz="1200" b="1" dirty="0"/>
          </a:p>
          <a:p>
            <a:pPr marL="109350" indent="0">
              <a:buNone/>
            </a:pPr>
            <a:r>
              <a:rPr lang="de-DE" sz="1200" dirty="0"/>
              <a:t> </a:t>
            </a:r>
            <a:endParaRPr lang="de-DE" sz="1100" dirty="0"/>
          </a:p>
          <a:p>
            <a:pPr marL="109350" indent="0">
              <a:buNone/>
            </a:pPr>
            <a:r>
              <a:rPr kumimoji="0" lang="de-DE" altLang="de-DE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Abschlussprüfung der FK für Gastronomie (SP Restaurantservice) ist identisch</a:t>
            </a:r>
          </a:p>
          <a:p>
            <a:pPr marL="109350" indent="0">
              <a:buNone/>
            </a:pPr>
            <a:r>
              <a:rPr kumimoji="0" lang="de-DE" altLang="de-DE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 der AP Teil 1 </a:t>
            </a:r>
            <a:r>
              <a:rPr kumimoji="0" lang="de-DE" altLang="de-DE" sz="15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ReVa</a:t>
            </a:r>
            <a:r>
              <a:rPr kumimoji="0" lang="de-DE" altLang="de-DE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500" dirty="0">
              <a:solidFill>
                <a:srgbClr val="FF0000"/>
              </a:solidFill>
            </a:endParaRPr>
          </a:p>
          <a:p>
            <a:endParaRPr lang="de-DE" sz="11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5BE7264-BEFB-3605-21FC-5707BDEA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01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245F22-C189-BC02-AAB5-A4A33DB8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AF2DFA-FF58-FDF5-60BB-6BD81286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4767263"/>
            <a:ext cx="4968552" cy="273844"/>
          </a:xfrm>
        </p:spPr>
        <p:txBody>
          <a:bodyPr/>
          <a:lstStyle/>
          <a:p>
            <a:r>
              <a:rPr lang="de-DE" dirty="0"/>
              <a:t> 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51A4A-7794-5FF1-6B59-9000DA8F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64BDF2-30D8-96C8-3234-E523D917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900293"/>
            <a:ext cx="8235950" cy="375314"/>
          </a:xfrm>
        </p:spPr>
        <p:txBody>
          <a:bodyPr>
            <a:normAutofit fontScale="92500"/>
          </a:bodyPr>
          <a:lstStyle/>
          <a:p>
            <a:r>
              <a:rPr lang="de-DE" sz="1600" b="1" dirty="0"/>
              <a:t>AP</a:t>
            </a:r>
            <a:r>
              <a:rPr lang="de-DE" sz="1400" b="1" dirty="0"/>
              <a:t> </a:t>
            </a:r>
            <a:r>
              <a:rPr lang="de-DE" sz="1200" b="1" dirty="0"/>
              <a:t>Fachkraft für Gastronomie </a:t>
            </a:r>
            <a:r>
              <a:rPr lang="de-DE" sz="1400" b="1" u="sng" dirty="0"/>
              <a:t>und</a:t>
            </a:r>
            <a:r>
              <a:rPr lang="de-DE" sz="1400" b="1" dirty="0"/>
              <a:t>  </a:t>
            </a:r>
            <a:r>
              <a:rPr lang="de-DE" sz="1700" b="1" dirty="0">
                <a:solidFill>
                  <a:srgbClr val="F3F3F3"/>
                </a:solidFill>
              </a:rPr>
              <a:t>AP Teil 1 </a:t>
            </a:r>
            <a:r>
              <a:rPr lang="de-DE" sz="1200" b="1" dirty="0">
                <a:solidFill>
                  <a:srgbClr val="F3F3F3"/>
                </a:solidFill>
              </a:rPr>
              <a:t>Fachmann/-frau für Restaurants und Veranstaltungsgastronomie</a:t>
            </a:r>
            <a:endParaRPr lang="de-DE" sz="1200" dirty="0">
              <a:solidFill>
                <a:srgbClr val="F3F3F3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CA0A1B-4D45-EC01-B690-7A052C10C1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275607"/>
            <a:ext cx="8223251" cy="33379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350" indent="0">
              <a:buNone/>
            </a:pPr>
            <a:r>
              <a:rPr lang="de-DE" sz="1400" b="1" dirty="0">
                <a:solidFill>
                  <a:srgbClr val="FF0000"/>
                </a:solidFill>
              </a:rPr>
              <a:t>-   </a:t>
            </a:r>
            <a:r>
              <a:rPr lang="de-DE" sz="1400" b="1" u="sng" dirty="0">
                <a:solidFill>
                  <a:srgbClr val="FF0000"/>
                </a:solidFill>
              </a:rPr>
              <a:t>Prüfungsbereich</a:t>
            </a:r>
            <a:r>
              <a:rPr lang="de-DE" sz="1400" b="1" dirty="0">
                <a:solidFill>
                  <a:srgbClr val="FF0000"/>
                </a:solidFill>
              </a:rPr>
              <a:t>: Produktion und Service </a:t>
            </a:r>
            <a:r>
              <a:rPr lang="de-DE" sz="1200" b="1" dirty="0">
                <a:solidFill>
                  <a:srgbClr val="FF0000"/>
                </a:solidFill>
              </a:rPr>
              <a:t>- </a:t>
            </a:r>
            <a:r>
              <a:rPr lang="de-DE" sz="1200" b="1" dirty="0"/>
              <a:t>praktischer Teil (70 %); </a:t>
            </a:r>
          </a:p>
          <a:p>
            <a:pPr marL="109350" indent="0">
              <a:buNone/>
            </a:pPr>
            <a:r>
              <a:rPr lang="de-DE" sz="1100" dirty="0"/>
              <a:t>      </a:t>
            </a:r>
            <a:r>
              <a:rPr lang="de-DE" sz="1100" b="1" u="sng" dirty="0"/>
              <a:t>Eine</a:t>
            </a:r>
            <a:r>
              <a:rPr lang="de-DE" sz="1100" b="1" dirty="0"/>
              <a:t> Arbeitsaufgabe</a:t>
            </a:r>
            <a:r>
              <a:rPr lang="de-DE" sz="1100" dirty="0"/>
              <a:t>, </a:t>
            </a:r>
            <a:r>
              <a:rPr lang="de-DE" sz="1200" b="1" dirty="0"/>
              <a:t>Dauer</a:t>
            </a:r>
            <a:r>
              <a:rPr lang="de-DE" sz="1200" dirty="0"/>
              <a:t> </a:t>
            </a:r>
            <a:r>
              <a:rPr lang="de-DE" sz="1200" b="1" dirty="0"/>
              <a:t>90 min </a:t>
            </a:r>
            <a:r>
              <a:rPr lang="de-DE" sz="1200" b="1" u="sng" dirty="0"/>
              <a:t>inklusive</a:t>
            </a:r>
            <a:r>
              <a:rPr lang="de-DE" sz="1200" b="1" dirty="0"/>
              <a:t> situativem Fachgespräch (höchstens 10 min) </a:t>
            </a:r>
          </a:p>
          <a:p>
            <a:pPr marL="109350" indent="0">
              <a:buNone/>
            </a:pPr>
            <a:r>
              <a:rPr lang="de-DE" sz="1200" kern="100" dirty="0">
                <a:ea typeface="Aptos" panose="020B0004020202020204" pitchFamily="34" charset="0"/>
              </a:rPr>
              <a:t>     </a:t>
            </a:r>
            <a:r>
              <a:rPr lang="de-DE" sz="900" b="1" kern="100" dirty="0">
                <a:ea typeface="Aptos" panose="020B0004020202020204" pitchFamily="34" charset="0"/>
              </a:rPr>
              <a:t>- lt. § 10 der VO… hat der Prüfling nachzuweisen, dass er in der Lage ist…</a:t>
            </a:r>
            <a:r>
              <a:rPr lang="de-DE" sz="900" b="1" dirty="0">
                <a:solidFill>
                  <a:srgbClr val="FF0000"/>
                </a:solidFill>
              </a:rPr>
              <a:t> </a:t>
            </a:r>
          </a:p>
          <a:p>
            <a:pPr marL="109350" indent="0">
              <a:buNone/>
            </a:pPr>
            <a:r>
              <a:rPr lang="de-DE" sz="900" dirty="0">
                <a:solidFill>
                  <a:srgbClr val="FF0000"/>
                </a:solidFill>
              </a:rPr>
              <a:t>        </a:t>
            </a:r>
            <a:r>
              <a:rPr lang="de-DE" sz="900" dirty="0"/>
              <a:t>1. die Bestellung eines Gastes anzunehmen und den Gast zu einfachen Speisen Gerichte sowie zu Getränken zu beraten,</a:t>
            </a:r>
          </a:p>
          <a:p>
            <a:pPr marL="109350" indent="0">
              <a:buNone/>
            </a:pPr>
            <a:r>
              <a:rPr lang="de-DE" sz="900" dirty="0"/>
              <a:t>        2. eine einfache Speise oder ein einfaches Gericht oder ein Getränk nach vorgegebener Rezeptur und vorgegebenen Standards zuzubereiten </a:t>
            </a:r>
          </a:p>
          <a:p>
            <a:pPr marL="109350" indent="0">
              <a:buNone/>
            </a:pPr>
            <a:r>
              <a:rPr lang="de-DE" sz="900" dirty="0"/>
              <a:t>            und zu servieren oder zu präsentieren,</a:t>
            </a:r>
          </a:p>
          <a:p>
            <a:pPr marL="109350" indent="0">
              <a:buNone/>
            </a:pPr>
            <a:r>
              <a:rPr lang="de-DE" sz="900" dirty="0"/>
              <a:t>        3. die Arbeitsschritte zu planen,</a:t>
            </a:r>
          </a:p>
          <a:p>
            <a:pPr marL="109350" indent="0">
              <a:buNone/>
            </a:pPr>
            <a:r>
              <a:rPr lang="de-DE" sz="900" dirty="0"/>
              <a:t>        4. den Arbeitsplatz einzurichten,</a:t>
            </a:r>
          </a:p>
          <a:p>
            <a:pPr marL="109350" indent="0">
              <a:buNone/>
            </a:pPr>
            <a:r>
              <a:rPr lang="de-DE" sz="900" dirty="0"/>
              <a:t>        5. Gästewünsche und –</a:t>
            </a:r>
            <a:r>
              <a:rPr lang="de-DE" sz="900" dirty="0" err="1"/>
              <a:t>bedürfnisse</a:t>
            </a:r>
            <a:r>
              <a:rPr lang="de-DE" sz="900" dirty="0"/>
              <a:t> zu berücksichtigen,</a:t>
            </a:r>
          </a:p>
          <a:p>
            <a:pPr marL="109350" indent="0">
              <a:buNone/>
            </a:pPr>
            <a:r>
              <a:rPr lang="de-DE" sz="900" dirty="0"/>
              <a:t>        6. verkaufsfördernd zu beraten,</a:t>
            </a:r>
          </a:p>
          <a:p>
            <a:pPr marL="109350" indent="0">
              <a:buNone/>
            </a:pPr>
            <a:r>
              <a:rPr lang="de-DE" sz="900" dirty="0"/>
              <a:t>        7. dem Gast die Zutaten oder die Zubereitung zu erläutern,</a:t>
            </a:r>
          </a:p>
          <a:p>
            <a:pPr marL="109350" indent="0">
              <a:buNone/>
            </a:pPr>
            <a:r>
              <a:rPr lang="de-DE" sz="900" dirty="0"/>
              <a:t>        8. die Qualität der LM oder die Verkaufsfähigkeit des zubereiteten Produktes zu prüfen  </a:t>
            </a:r>
            <a:r>
              <a:rPr lang="de-DE" sz="900" u="sng" dirty="0"/>
              <a:t>und </a:t>
            </a:r>
          </a:p>
          <a:p>
            <a:pPr marL="109350" indent="0">
              <a:buNone/>
            </a:pPr>
            <a:r>
              <a:rPr lang="de-DE" sz="900" dirty="0"/>
              <a:t>        9. die Hygieneanforderungen zu beachten.</a:t>
            </a:r>
          </a:p>
          <a:p>
            <a:pPr marL="109350" indent="0">
              <a:buNone/>
            </a:pPr>
            <a:endParaRPr lang="de-DE" sz="900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r>
              <a:rPr lang="de-DE" sz="1200" dirty="0"/>
              <a:t>      </a:t>
            </a:r>
            <a:r>
              <a:rPr lang="de-DE" sz="1200" u="sng" dirty="0"/>
              <a:t>Während der Durchführung</a:t>
            </a:r>
            <a:r>
              <a:rPr lang="de-DE" sz="1200" dirty="0"/>
              <a:t> der praktischen Prüfungsaufgabe wird das situative Fachgespräch durchgeführt. </a:t>
            </a:r>
          </a:p>
          <a:p>
            <a:endParaRPr lang="de-DE" sz="11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FF7A4A9-D390-B397-9939-3C55F558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8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FFF4DB-C603-2FF5-2B58-99D4D0D6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A63233-4EFC-32D9-7765-A88B8C6F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664" y="4767263"/>
            <a:ext cx="7056784" cy="273844"/>
          </a:xfrm>
        </p:spPr>
        <p:txBody>
          <a:bodyPr/>
          <a:lstStyle/>
          <a:p>
            <a:r>
              <a:rPr lang="de-DE" sz="700" dirty="0"/>
              <a:t> </a:t>
            </a:r>
            <a:r>
              <a:rPr lang="de-DE" dirty="0"/>
              <a:t>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AD1AB2-AED9-6375-3E23-661B5562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0B21A5-0D77-8CE0-CFE4-A50F69E77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915567"/>
            <a:ext cx="8235950" cy="504056"/>
          </a:xfrm>
        </p:spPr>
        <p:txBody>
          <a:bodyPr>
            <a:normAutofit fontScale="92500"/>
          </a:bodyPr>
          <a:lstStyle/>
          <a:p>
            <a:r>
              <a:rPr lang="de-DE" dirty="0"/>
              <a:t>Die Prüfungen für die Fachkraft für Gastronomie  </a:t>
            </a:r>
            <a:r>
              <a:rPr lang="de-DE" sz="1100" dirty="0"/>
              <a:t>(SP. Restaurant </a:t>
            </a:r>
            <a:r>
              <a:rPr lang="de-DE" sz="1100"/>
              <a:t>oder SP. </a:t>
            </a:r>
            <a:r>
              <a:rPr lang="de-DE" sz="1100" dirty="0"/>
              <a:t>Systemgastronomie)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B0ECBD-B43F-0002-7FD1-A686E2C5A2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491631"/>
            <a:ext cx="8449619" cy="3275632"/>
          </a:xfrm>
        </p:spPr>
        <p:txBody>
          <a:bodyPr>
            <a:normAutofit fontScale="25000" lnSpcReduction="20000"/>
          </a:bodyPr>
          <a:lstStyle/>
          <a:p>
            <a:pPr marL="109350" indent="0">
              <a:buNone/>
            </a:pPr>
            <a:endParaRPr lang="de-DE" sz="4800" dirty="0">
              <a:solidFill>
                <a:srgbClr val="FF0000"/>
              </a:solidFill>
            </a:endParaRPr>
          </a:p>
          <a:p>
            <a:pPr marL="109350" indent="0">
              <a:buNone/>
            </a:pPr>
            <a:r>
              <a:rPr lang="de-DE" sz="4800" b="1" dirty="0">
                <a:solidFill>
                  <a:srgbClr val="FF0000"/>
                </a:solidFill>
              </a:rPr>
              <a:t>Die Prüfung ist bestanden, wenn</a:t>
            </a:r>
            <a:r>
              <a:rPr lang="de-DE" sz="4800" dirty="0">
                <a:solidFill>
                  <a:srgbClr val="FF0000"/>
                </a:solidFill>
              </a:rPr>
              <a:t> </a:t>
            </a:r>
            <a:r>
              <a:rPr lang="de-DE" sz="4800" b="1" dirty="0">
                <a:solidFill>
                  <a:srgbClr val="FF0000"/>
                </a:solidFill>
              </a:rPr>
              <a:t>wie folgt bewertet wurde: </a:t>
            </a:r>
          </a:p>
          <a:p>
            <a:pPr marL="109350" indent="0">
              <a:buNone/>
            </a:pPr>
            <a:endParaRPr lang="de-DE" sz="4800" dirty="0"/>
          </a:p>
          <a:p>
            <a:pPr>
              <a:buAutoNum type="arabicPeriod"/>
            </a:pPr>
            <a:r>
              <a:rPr lang="de-DE" sz="4800" dirty="0"/>
              <a:t>im Gesamtergebnis mind. 50 Pkt. (ausreichend = Note 4),</a:t>
            </a:r>
          </a:p>
          <a:p>
            <a:pPr>
              <a:buAutoNum type="arabicPeriod"/>
            </a:pPr>
            <a:r>
              <a:rPr lang="de-DE" sz="4800" dirty="0"/>
              <a:t>in mind. zwei Prüfungsbereichen mind. ausreichende Ergebnisse (Note 4) und</a:t>
            </a:r>
          </a:p>
          <a:p>
            <a:pPr>
              <a:buAutoNum type="arabicPeriod"/>
            </a:pPr>
            <a:r>
              <a:rPr lang="de-DE" sz="4800" dirty="0"/>
              <a:t>in keinem Prüfungsbereich ungenügende Leistungen (Note 6) erreicht wurden.</a:t>
            </a:r>
          </a:p>
          <a:p>
            <a:pPr marL="109350" indent="0">
              <a:buNone/>
            </a:pPr>
            <a:endParaRPr lang="de-DE" sz="4800" dirty="0"/>
          </a:p>
          <a:p>
            <a:pPr marL="109350" indent="0">
              <a:buNone/>
            </a:pPr>
            <a:r>
              <a:rPr lang="de-DE" sz="4800" dirty="0"/>
              <a:t>Eine Mündliche Ergänzungsprüfung (MEP) ist auf Antrag </a:t>
            </a:r>
            <a:r>
              <a:rPr lang="de-DE" sz="4800" u="sng" dirty="0"/>
              <a:t>nur in einem Prüfungsbereich</a:t>
            </a:r>
            <a:r>
              <a:rPr lang="de-DE" sz="4800" dirty="0"/>
              <a:t> der Abschlussprüfung möglich, </a:t>
            </a:r>
          </a:p>
          <a:p>
            <a:pPr marL="109350" indent="0">
              <a:buNone/>
            </a:pPr>
            <a:r>
              <a:rPr lang="de-DE" sz="4800" u="sng" dirty="0"/>
              <a:t>in dem die Note 5 oder 6 erreicht wurde</a:t>
            </a:r>
            <a:r>
              <a:rPr lang="de-DE" sz="4800" dirty="0"/>
              <a:t> </a:t>
            </a:r>
            <a:r>
              <a:rPr lang="de-DE" sz="4800" b="1" dirty="0">
                <a:solidFill>
                  <a:srgbClr val="FF0000"/>
                </a:solidFill>
              </a:rPr>
              <a:t>und</a:t>
            </a:r>
            <a:r>
              <a:rPr lang="de-DE" sz="4800" dirty="0"/>
              <a:t> </a:t>
            </a:r>
            <a:r>
              <a:rPr lang="de-DE" sz="4800" u="sng" dirty="0"/>
              <a:t>wenn sie zum Gesamtbestehen der Abschlussprüfung beitragen kann. </a:t>
            </a:r>
          </a:p>
          <a:p>
            <a:pPr marL="109350" indent="0">
              <a:buNone/>
            </a:pPr>
            <a:r>
              <a:rPr lang="de-DE" sz="4800" u="sng" dirty="0"/>
              <a:t>Sie soll 15 min dauern</a:t>
            </a:r>
            <a:r>
              <a:rPr lang="de-DE" sz="4800" dirty="0"/>
              <a:t> </a:t>
            </a:r>
            <a:r>
              <a:rPr lang="de-DE" sz="3600" dirty="0"/>
              <a:t>(ohne Vorbereitungszeit)</a:t>
            </a:r>
            <a:r>
              <a:rPr lang="de-DE" sz="1100" u="sng" dirty="0"/>
              <a:t>.</a:t>
            </a:r>
            <a:r>
              <a:rPr lang="de-DE" sz="3600" u="sng" dirty="0"/>
              <a:t> </a:t>
            </a:r>
            <a:endParaRPr lang="de-DE" sz="3600" dirty="0"/>
          </a:p>
          <a:p>
            <a:pPr>
              <a:buAutoNum type="arabicPeriod"/>
            </a:pPr>
            <a:endParaRPr lang="de-DE" dirty="0"/>
          </a:p>
          <a:p>
            <a:pPr>
              <a:buAutoNum type="arabicPeriod"/>
            </a:pPr>
            <a:endParaRPr lang="de-DE" dirty="0"/>
          </a:p>
          <a:p>
            <a:pPr>
              <a:buAutoNum type="arabicPeriod"/>
            </a:pPr>
            <a:endParaRPr lang="de-DE" dirty="0"/>
          </a:p>
          <a:p>
            <a:pPr marL="109350" indent="0">
              <a:buNone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IHK-Notenschlüssel:      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100-92 Pkt.       91-81 Pkt.            80-67 Pkt.                         66-50 Pkt.                        49-30 Pkt.                       29-0 Pkt.</a:t>
            </a:r>
          </a:p>
          <a:p>
            <a:pPr marL="10935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9DD1"/>
              </a:buClr>
              <a:buSzTx/>
              <a:buFont typeface="+mj-lt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Note 1 = sehr gut        Note 2 = gut         Note 3 = befriedigend       Note 4 = ausreichend      Note 5 = mangelhaft      Note 6 = ungenügend</a:t>
            </a:r>
            <a:endParaRPr lang="de-DE" sz="36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8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1500" dirty="0"/>
          </a:p>
          <a:p>
            <a:pPr marL="109350" indent="0">
              <a:buNone/>
            </a:pPr>
            <a:endParaRPr lang="de-DE" sz="2800" dirty="0"/>
          </a:p>
          <a:p>
            <a:pPr marL="109350" indent="0">
              <a:buNone/>
            </a:pPr>
            <a:r>
              <a:rPr lang="de-DE" sz="800" dirty="0"/>
              <a:t>	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C975DB6-9BF3-D201-2899-1110D57C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80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174C8D-4494-AD89-0E9F-939CE9CF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42288"/>
            <a:ext cx="2133600" cy="273844"/>
          </a:xfrm>
        </p:spPr>
        <p:txBody>
          <a:bodyPr/>
          <a:lstStyle/>
          <a:p>
            <a:endParaRPr lang="de-DE" dirty="0"/>
          </a:p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E9188-EDC2-9850-B600-DFACD885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852" y="4751831"/>
            <a:ext cx="2133600" cy="273844"/>
          </a:xfrm>
        </p:spPr>
        <p:txBody>
          <a:bodyPr/>
          <a:lstStyle/>
          <a:p>
            <a:fld id="{D77ECB4D-E629-4C70-AE40-AA27C652034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77A4D8-C302-DF46-9BB1-CC94CBE9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915565"/>
            <a:ext cx="8235950" cy="340417"/>
          </a:xfrm>
        </p:spPr>
        <p:txBody>
          <a:bodyPr>
            <a:normAutofit fontScale="77500" lnSpcReduction="20000"/>
          </a:bodyPr>
          <a:lstStyle/>
          <a:p>
            <a:r>
              <a:rPr lang="de-DE" sz="1800" dirty="0"/>
              <a:t>Die Prüfungen für den Fachmann/die Fachfrau für Restaurants und Veranstaltungsgastronomie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1B2872-A4B4-6CFE-4DA9-A8F8983C1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339569"/>
            <a:ext cx="8223251" cy="31202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D639D3-DE2C-5A97-A151-B8BD49CE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19450"/>
          </a:xfrm>
        </p:spPr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7F1C000A-CD7C-A6CC-4EC5-0BFC791E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752316"/>
            <a:ext cx="6120680" cy="274637"/>
          </a:xfrm>
        </p:spPr>
        <p:txBody>
          <a:bodyPr/>
          <a:lstStyle/>
          <a:p>
            <a:pPr algn="just"/>
            <a:r>
              <a:rPr lang="de-DE" sz="600" dirty="0"/>
              <a:t>                                                                   </a:t>
            </a:r>
          </a:p>
          <a:p>
            <a:r>
              <a:rPr lang="de-DE" dirty="0"/>
              <a:t> IHK Cottbus, Geschäftsbereich 1, Aus-u. Weiterbildung/Fachkräftesicherung, Ausbildungsprüfungen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CB57F0C-3C15-879D-EA0A-7F43895D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79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994390A-202A-03E2-A594-72E814777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79230"/>
              </p:ext>
            </p:extLst>
          </p:nvPr>
        </p:nvGraphicFramePr>
        <p:xfrm>
          <a:off x="467544" y="1338290"/>
          <a:ext cx="8215907" cy="3321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725650692"/>
                    </a:ext>
                  </a:extLst>
                </a:gridCol>
                <a:gridCol w="1850127">
                  <a:extLst>
                    <a:ext uri="{9D8B030D-6E8A-4147-A177-3AD203B41FA5}">
                      <a16:colId xmlns:a16="http://schemas.microsoft.com/office/drawing/2014/main" val="121889011"/>
                    </a:ext>
                  </a:extLst>
                </a:gridCol>
                <a:gridCol w="771313">
                  <a:extLst>
                    <a:ext uri="{9D8B030D-6E8A-4147-A177-3AD203B41FA5}">
                      <a16:colId xmlns:a16="http://schemas.microsoft.com/office/drawing/2014/main" val="3597468454"/>
                    </a:ext>
                  </a:extLst>
                </a:gridCol>
                <a:gridCol w="2419120">
                  <a:extLst>
                    <a:ext uri="{9D8B030D-6E8A-4147-A177-3AD203B41FA5}">
                      <a16:colId xmlns:a16="http://schemas.microsoft.com/office/drawing/2014/main" val="116062415"/>
                    </a:ext>
                  </a:extLst>
                </a:gridCol>
                <a:gridCol w="1663179">
                  <a:extLst>
                    <a:ext uri="{9D8B030D-6E8A-4147-A177-3AD203B41FA5}">
                      <a16:colId xmlns:a16="http://schemas.microsoft.com/office/drawing/2014/main" val="3166184688"/>
                    </a:ext>
                  </a:extLst>
                </a:gridCol>
              </a:tblGrid>
              <a:tr h="438714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= gestreckte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Abschlussprüfung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Prüfungsbereiche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Prüfungsverfahren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Gewichtung / Gesamt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8693"/>
                  </a:ext>
                </a:extLst>
              </a:tr>
              <a:tr h="611066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Teil 1</a:t>
                      </a:r>
                    </a:p>
                    <a:p>
                      <a:r>
                        <a:rPr lang="de-DE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Sommer/Winter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 und Service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60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 </a:t>
                      </a: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+ 90 min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 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         </a:t>
                      </a:r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Arbeitsaufgabe</a:t>
                      </a:r>
                      <a:endParaRPr lang="de-DE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situativem Fachgespräch </a:t>
                      </a:r>
                      <a:r>
                        <a:rPr lang="de-DE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375"/>
                  </a:ext>
                </a:extLst>
              </a:tr>
              <a:tr h="611066">
                <a:tc>
                  <a:txBody>
                    <a:bodyPr/>
                    <a:lstStyle/>
                    <a:p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Teil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Gasterlebnis, Verkaufsförderung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Warenlagerung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00910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r>
                        <a:rPr lang="de-DE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zum Ende der Ausbildung</a:t>
                      </a:r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Sommer/Winter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Wirtschafts- und Sozialkunde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21794"/>
                  </a:ext>
                </a:extLst>
              </a:tr>
              <a:tr h="611066">
                <a:tc>
                  <a:txBody>
                    <a:bodyPr/>
                    <a:lstStyle/>
                    <a:p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Veranstaltungsplanung,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Restaurant- und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Bankettservice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90 min</a:t>
                      </a: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+240 min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Aufgaben +  </a:t>
                      </a: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</a:t>
                      </a: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Arbeitsaufgabe</a:t>
                      </a:r>
                      <a:endParaRPr lang="de-DE" sz="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de-DE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35 % 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78410"/>
                  </a:ext>
                </a:extLst>
              </a:tr>
              <a:tr h="579729">
                <a:tc>
                  <a:txBody>
                    <a:bodyPr/>
                    <a:lstStyle/>
                    <a:p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Teamkommunikation und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Gesprächsführung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20 min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Gesprächssimulation</a:t>
                      </a:r>
                      <a:endParaRPr lang="de-DE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</a:t>
                      </a:r>
                      <a:endParaRPr lang="de-D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      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6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0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245F22-C189-BC02-AAB5-A4A33DB8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AF2DFA-FF58-FDF5-60BB-6BD81286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4767263"/>
            <a:ext cx="4968552" cy="273844"/>
          </a:xfrm>
        </p:spPr>
        <p:txBody>
          <a:bodyPr/>
          <a:lstStyle/>
          <a:p>
            <a:r>
              <a:rPr lang="de-DE" dirty="0"/>
              <a:t> 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51A4A-7794-5FF1-6B59-9000DA8F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64BDF2-30D8-96C8-3234-E523D917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900293"/>
            <a:ext cx="8235950" cy="375314"/>
          </a:xfrm>
        </p:spPr>
        <p:txBody>
          <a:bodyPr>
            <a:normAutofit fontScale="77500" lnSpcReduction="20000"/>
          </a:bodyPr>
          <a:lstStyle/>
          <a:p>
            <a:r>
              <a:rPr lang="de-DE" sz="1800" dirty="0"/>
              <a:t>Die </a:t>
            </a:r>
            <a:r>
              <a:rPr lang="de-DE" sz="2100" u="sng" dirty="0">
                <a:solidFill>
                  <a:srgbClr val="F3F3F3"/>
                </a:solidFill>
              </a:rPr>
              <a:t>AP Teil 2</a:t>
            </a:r>
            <a:r>
              <a:rPr lang="de-DE" sz="2100" dirty="0">
                <a:solidFill>
                  <a:srgbClr val="F3F3F3"/>
                </a:solidFill>
              </a:rPr>
              <a:t> </a:t>
            </a:r>
            <a:r>
              <a:rPr lang="de-DE" sz="1800" dirty="0"/>
              <a:t>für den Fachmann/die Fachfrau für Restaurants und Veranstaltungsgastronomie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CA0A1B-4D45-EC01-B690-7A052C10C1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339569"/>
            <a:ext cx="8223251" cy="32739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395100" indent="-285750">
              <a:buFontTx/>
              <a:buChar char="-"/>
            </a:pPr>
            <a:r>
              <a:rPr lang="de-DE" sz="1400" b="1" u="sng" dirty="0">
                <a:solidFill>
                  <a:srgbClr val="FF0000"/>
                </a:solidFill>
              </a:rPr>
              <a:t>Prüfungsbereich</a:t>
            </a:r>
            <a:r>
              <a:rPr lang="de-DE" sz="1400" b="1" dirty="0">
                <a:solidFill>
                  <a:srgbClr val="FF0000"/>
                </a:solidFill>
              </a:rPr>
              <a:t>: Veranstaltungsplanung, Restaurant- und Bankettservice</a:t>
            </a:r>
          </a:p>
          <a:p>
            <a:pPr marL="395100" indent="-285750">
              <a:buFontTx/>
              <a:buChar char="-"/>
            </a:pPr>
            <a:endParaRPr lang="de-DE" sz="900" b="1" dirty="0">
              <a:solidFill>
                <a:srgbClr val="FF0000"/>
              </a:solidFill>
            </a:endParaRPr>
          </a:p>
          <a:p>
            <a:pPr marL="280800" indent="-171450">
              <a:buFontTx/>
              <a:buChar char="-"/>
            </a:pPr>
            <a:r>
              <a:rPr lang="de-DE" sz="1200" b="1" dirty="0"/>
              <a:t>   Praktischer Prüfungsteil (70 %); </a:t>
            </a:r>
            <a:r>
              <a:rPr lang="de-DE" sz="1100" b="1" dirty="0"/>
              <a:t>Dauer</a:t>
            </a:r>
            <a:r>
              <a:rPr lang="de-DE" sz="1100" dirty="0"/>
              <a:t> </a:t>
            </a:r>
            <a:r>
              <a:rPr lang="de-DE" sz="1200" b="1" dirty="0"/>
              <a:t>240 min inklusive Erstellung eines Ablaufplans (30 min) </a:t>
            </a:r>
          </a:p>
          <a:p>
            <a:pPr marL="109350" indent="0">
              <a:buNone/>
            </a:pPr>
            <a:endParaRPr lang="de-DE" sz="1200" b="1" dirty="0"/>
          </a:p>
          <a:p>
            <a:pPr marL="280800" indent="-171450">
              <a:buFontTx/>
              <a:buChar char="-"/>
            </a:pPr>
            <a:r>
              <a:rPr lang="de-DE" sz="900" b="1" dirty="0"/>
              <a:t>    lt. § 26 der VO (2) hat der Prüfling nachzuweisen, dass er in der Lage ist, </a:t>
            </a:r>
          </a:p>
          <a:p>
            <a:pPr marL="109350" indent="0">
              <a:buNone/>
            </a:pPr>
            <a:r>
              <a:rPr lang="de-DE" sz="900" b="1" dirty="0"/>
              <a:t>          </a:t>
            </a:r>
            <a:r>
              <a:rPr lang="de-DE" sz="1100" b="1" dirty="0"/>
              <a:t>gemäß vorgegebenen Eckpunkten einen internen zeitlichen Ablaufplan für eine Veranstaltung mit einem Vier-Gänge-Menü </a:t>
            </a:r>
          </a:p>
          <a:p>
            <a:pPr marL="109350" indent="0">
              <a:buNone/>
            </a:pPr>
            <a:r>
              <a:rPr lang="de-DE" sz="1100" b="1" dirty="0"/>
              <a:t>        und korrespondierenden Getränken zu erstellen sowie für diese Veranstaltung… </a:t>
            </a:r>
          </a:p>
          <a:p>
            <a:pPr marL="109350" indent="0">
              <a:buNone/>
            </a:pPr>
            <a:endParaRPr lang="de-DE" sz="1100" b="1" dirty="0"/>
          </a:p>
          <a:p>
            <a:pPr marL="109350" indent="0">
              <a:buNone/>
            </a:pPr>
            <a:r>
              <a:rPr lang="de-DE" sz="1100" b="1" dirty="0"/>
              <a:t>                                      1. die Vorbereitungsarbeiten für den Service nach vorgegebenen Servierarten durchzuführen,</a:t>
            </a:r>
          </a:p>
          <a:p>
            <a:pPr marL="109350" indent="0">
              <a:buNone/>
            </a:pPr>
            <a:r>
              <a:rPr lang="de-DE" sz="1100" b="1" dirty="0"/>
              <a:t>                                      2. einen Tisch einzudecken,</a:t>
            </a:r>
          </a:p>
          <a:p>
            <a:pPr marL="109350" indent="0">
              <a:buNone/>
            </a:pPr>
            <a:r>
              <a:rPr lang="de-DE" sz="1100" b="1" dirty="0"/>
              <a:t>                                      3. ein Mischgetränk nach vorgegebener Rezeptur zuzubereiten,</a:t>
            </a:r>
          </a:p>
          <a:p>
            <a:pPr marL="109350" indent="0">
              <a:buNone/>
            </a:pPr>
            <a:r>
              <a:rPr lang="de-DE" sz="1100" b="1" dirty="0"/>
              <a:t>                                      4. einen Weinservice vorzubereiten,</a:t>
            </a:r>
          </a:p>
          <a:p>
            <a:pPr marL="109350" indent="0">
              <a:buNone/>
            </a:pPr>
            <a:r>
              <a:rPr lang="de-DE" sz="1100" b="1" dirty="0"/>
              <a:t>                                      5. das Vier-Gänge-Menü mit korrespondierenden Getränken zu servieren  </a:t>
            </a:r>
            <a:r>
              <a:rPr lang="de-DE" sz="1100" b="1" u="sng" dirty="0"/>
              <a:t>und</a:t>
            </a:r>
            <a:r>
              <a:rPr lang="de-DE" sz="1100" b="1" dirty="0"/>
              <a:t>   </a:t>
            </a:r>
          </a:p>
          <a:p>
            <a:pPr marL="109350" indent="0">
              <a:buNone/>
            </a:pPr>
            <a:r>
              <a:rPr lang="de-DE" sz="1100" b="1" dirty="0"/>
              <a:t>                                      6. dabei mit den Gästen situationsbezogen zu kommunizieren</a:t>
            </a:r>
          </a:p>
          <a:p>
            <a:pPr marL="109350" indent="0">
              <a:buNone/>
            </a:pPr>
            <a:r>
              <a:rPr lang="de-DE" sz="1100" dirty="0"/>
              <a:t> 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FF7A4A9-D390-B397-9939-3C55F558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09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245F22-C189-BC02-AAB5-A4A33DB8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DFB3-D585-435B-B7BC-B65D9828E7CE}" type="datetime1">
              <a:rPr lang="de-DE" smtClean="0"/>
              <a:pPr/>
              <a:t>30.05.2024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AF2DFA-FF58-FDF5-60BB-6BD81286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4767263"/>
            <a:ext cx="4968552" cy="273844"/>
          </a:xfrm>
        </p:spPr>
        <p:txBody>
          <a:bodyPr/>
          <a:lstStyle/>
          <a:p>
            <a:r>
              <a:rPr lang="de-DE" dirty="0"/>
              <a:t> IHK Cottbus, Geschäftsbereich 1, Aus-u. Weiterbildung/Fachkräftesicherung, Ausbildungsprüfungen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51A4A-7794-5FF1-6B59-9000DA8F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64BDF2-30D8-96C8-3234-E523D917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63" y="900293"/>
            <a:ext cx="8235950" cy="375314"/>
          </a:xfrm>
        </p:spPr>
        <p:txBody>
          <a:bodyPr>
            <a:normAutofit fontScale="77500" lnSpcReduction="20000"/>
          </a:bodyPr>
          <a:lstStyle/>
          <a:p>
            <a:r>
              <a:rPr lang="de-DE" sz="1800" dirty="0"/>
              <a:t>Die </a:t>
            </a:r>
            <a:r>
              <a:rPr lang="de-DE" sz="2100" u="sng" dirty="0">
                <a:solidFill>
                  <a:srgbClr val="F3F3F3"/>
                </a:solidFill>
              </a:rPr>
              <a:t>AP Teil 2</a:t>
            </a:r>
            <a:r>
              <a:rPr lang="de-DE" sz="2100" dirty="0">
                <a:solidFill>
                  <a:srgbClr val="F3F3F3"/>
                </a:solidFill>
              </a:rPr>
              <a:t> </a:t>
            </a:r>
            <a:r>
              <a:rPr lang="de-DE" sz="1800" dirty="0"/>
              <a:t>für den Fachmann/die Fachfrau für Restaurants und Veranstaltungsgastronomie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CA0A1B-4D45-EC01-B690-7A052C10C1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201" y="1339569"/>
            <a:ext cx="8223251" cy="32739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95100" indent="-285750">
              <a:buFontTx/>
              <a:buChar char="-"/>
            </a:pPr>
            <a:endParaRPr lang="de-DE" sz="1400" b="1" u="sng" dirty="0">
              <a:solidFill>
                <a:srgbClr val="FF0000"/>
              </a:solidFill>
            </a:endParaRPr>
          </a:p>
          <a:p>
            <a:pPr marL="395100" indent="-285750">
              <a:buFontTx/>
              <a:buChar char="-"/>
            </a:pPr>
            <a:r>
              <a:rPr lang="de-DE" sz="1400" b="1" u="sng" dirty="0">
                <a:solidFill>
                  <a:srgbClr val="FF0000"/>
                </a:solidFill>
              </a:rPr>
              <a:t>Prüfungsbereich</a:t>
            </a:r>
            <a:r>
              <a:rPr lang="de-DE" sz="1400" b="1" dirty="0">
                <a:solidFill>
                  <a:srgbClr val="FF0000"/>
                </a:solidFill>
              </a:rPr>
              <a:t>: Teamkommunikation und Gesprächsführung</a:t>
            </a:r>
          </a:p>
          <a:p>
            <a:pPr marL="395100" indent="-285750">
              <a:buFontTx/>
              <a:buChar char="-"/>
            </a:pPr>
            <a:r>
              <a:rPr lang="de-DE" sz="1200" b="1" dirty="0"/>
              <a:t>weiterer praktischer Prüfungsteil</a:t>
            </a:r>
          </a:p>
          <a:p>
            <a:pPr marL="109350" indent="0">
              <a:buNone/>
            </a:pPr>
            <a:endParaRPr lang="de-DE" sz="1200" b="1" dirty="0">
              <a:solidFill>
                <a:srgbClr val="FF0000"/>
              </a:solidFill>
            </a:endParaRPr>
          </a:p>
          <a:p>
            <a:pPr marL="280800" indent="-171450">
              <a:buFontTx/>
              <a:buChar char="-"/>
            </a:pPr>
            <a:r>
              <a:rPr lang="de-DE" sz="1200" b="1" dirty="0"/>
              <a:t>   Mit dem Prüfling wird eine Gesprächssimulation durchgeführt (10 %); Dauer höchstens 20 min. </a:t>
            </a:r>
          </a:p>
          <a:p>
            <a:pPr marL="280800" indent="-171450">
              <a:buFontTx/>
              <a:buChar char="-"/>
            </a:pPr>
            <a:endParaRPr lang="de-DE" sz="1200" b="1" dirty="0"/>
          </a:p>
          <a:p>
            <a:pPr marL="109350" indent="0">
              <a:buNone/>
            </a:pPr>
            <a:r>
              <a:rPr lang="de-DE" sz="1200" b="1" dirty="0"/>
              <a:t>       Dazu stellt der Prüfungsausschuss dem Prüfling eine praxisbezogene Aufgabe.</a:t>
            </a:r>
          </a:p>
          <a:p>
            <a:pPr marL="109350" indent="0">
              <a:buNone/>
            </a:pPr>
            <a:r>
              <a:rPr lang="de-DE" sz="1200" b="1" dirty="0"/>
              <a:t>       Für die Vorbereitung auf die Gesprächssimulation stehen dem Prüfling 10 min zur Verfügung. </a:t>
            </a:r>
            <a:endParaRPr lang="de-DE" sz="1100" b="1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FF7A4A9-D390-B397-9939-3C55F558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/>
              <a:t>Die Ausbildungsberufe und Prüfungen in der Gastronomie im 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5307951"/>
      </p:ext>
    </p:extLst>
  </p:cSld>
  <p:clrMapOvr>
    <a:masterClrMapping/>
  </p:clrMapOvr>
</p:sld>
</file>

<file path=ppt/theme/theme1.xml><?xml version="1.0" encoding="utf-8"?>
<a:theme xmlns:a="http://schemas.openxmlformats.org/drawingml/2006/main" name="IHK Master_16x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leer</Template>
  <TotalTime>0</TotalTime>
  <Words>3727</Words>
  <Application>Microsoft Office PowerPoint</Application>
  <PresentationFormat>Bildschirmpräsentation (16:9)</PresentationFormat>
  <Paragraphs>663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Wingdings</vt:lpstr>
      <vt:lpstr>IHK Master_16x9</vt:lpstr>
      <vt:lpstr> Die Ausbildungsberufe in der Gastronomie                (VO gültig zum 1.8.2022) </vt:lpstr>
      <vt:lpstr>  Die Ausbildungsberufe und Prüfungen in der Gastronomie im Überblick: (VO gültig zum 1.8.2022)        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  <vt:lpstr>Die Ausbildungsberufe und Prüfungen in der Gastronomie im Überblick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PK Strukturwandel Lausitz</dc:subject>
  <dc:creator>Hasenpusch, Anette</dc:creator>
  <cp:keywords>Strukturwandel</cp:keywords>
  <cp:lastModifiedBy>Hasenpusch, Anette</cp:lastModifiedBy>
  <cp:revision>277</cp:revision>
  <cp:lastPrinted>2024-05-30T13:32:35Z</cp:lastPrinted>
  <dcterms:created xsi:type="dcterms:W3CDTF">2023-11-21T12:33:56Z</dcterms:created>
  <dcterms:modified xsi:type="dcterms:W3CDTF">2024-05-30T13:32:51Z</dcterms:modified>
</cp:coreProperties>
</file>