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36"/>
  </p:notesMasterIdLst>
  <p:sldIdLst>
    <p:sldId id="416" r:id="rId5"/>
    <p:sldId id="662" r:id="rId6"/>
    <p:sldId id="8420" r:id="rId7"/>
    <p:sldId id="8418" r:id="rId8"/>
    <p:sldId id="663" r:id="rId9"/>
    <p:sldId id="8417" r:id="rId10"/>
    <p:sldId id="664" r:id="rId11"/>
    <p:sldId id="668" r:id="rId12"/>
    <p:sldId id="8422" r:id="rId13"/>
    <p:sldId id="667" r:id="rId14"/>
    <p:sldId id="8452" r:id="rId15"/>
    <p:sldId id="8451" r:id="rId16"/>
    <p:sldId id="8449" r:id="rId17"/>
    <p:sldId id="8450" r:id="rId18"/>
    <p:sldId id="8453" r:id="rId19"/>
    <p:sldId id="666" r:id="rId20"/>
    <p:sldId id="8455" r:id="rId21"/>
    <p:sldId id="8457" r:id="rId22"/>
    <p:sldId id="8447" r:id="rId23"/>
    <p:sldId id="8421" r:id="rId24"/>
    <p:sldId id="8424" r:id="rId25"/>
    <p:sldId id="676" r:id="rId26"/>
    <p:sldId id="633" r:id="rId27"/>
    <p:sldId id="8448" r:id="rId28"/>
    <p:sldId id="678" r:id="rId29"/>
    <p:sldId id="8441" r:id="rId30"/>
    <p:sldId id="8442" r:id="rId31"/>
    <p:sldId id="680" r:id="rId32"/>
    <p:sldId id="8446" r:id="rId33"/>
    <p:sldId id="629" r:id="rId34"/>
    <p:sldId id="647" r:id="rId35"/>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8CC82130-CA06-4640-9B9F-AA06429AFF40}">
          <p14:sldIdLst>
            <p14:sldId id="416"/>
            <p14:sldId id="662"/>
            <p14:sldId id="8420"/>
            <p14:sldId id="8418"/>
            <p14:sldId id="663"/>
            <p14:sldId id="8417"/>
            <p14:sldId id="664"/>
            <p14:sldId id="668"/>
            <p14:sldId id="8422"/>
            <p14:sldId id="667"/>
            <p14:sldId id="8452"/>
            <p14:sldId id="8451"/>
            <p14:sldId id="8449"/>
            <p14:sldId id="8450"/>
            <p14:sldId id="8453"/>
            <p14:sldId id="666"/>
            <p14:sldId id="8455"/>
            <p14:sldId id="8457"/>
            <p14:sldId id="8447"/>
            <p14:sldId id="8421"/>
            <p14:sldId id="8424"/>
            <p14:sldId id="676"/>
            <p14:sldId id="633"/>
            <p14:sldId id="8448"/>
            <p14:sldId id="678"/>
            <p14:sldId id="8441"/>
            <p14:sldId id="8442"/>
            <p14:sldId id="680"/>
            <p14:sldId id="8446"/>
            <p14:sldId id="629"/>
            <p14:sldId id="6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6868"/>
    <a:srgbClr val="FF5D5D"/>
    <a:srgbClr val="004E6F"/>
    <a:srgbClr val="3B669F"/>
    <a:srgbClr val="003882"/>
    <a:srgbClr val="093C80"/>
    <a:srgbClr val="D0D8E8"/>
    <a:srgbClr val="093B7E"/>
    <a:srgbClr val="000000"/>
    <a:srgbClr val="0075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A8EAB6-6B8B-422B-82EE-ACEE8EE0FA8A}" v="18" dt="2024-04-04T11:48:21.58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p:cViewPr varScale="1">
        <p:scale>
          <a:sx n="48" d="100"/>
          <a:sy n="48" d="100"/>
        </p:scale>
        <p:origin x="102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34737-DA55-4C09-A0EB-DA15C657D00D}" type="doc">
      <dgm:prSet loTypeId="urn:microsoft.com/office/officeart/2005/8/layout/cycle8" loCatId="cycle" qsTypeId="urn:microsoft.com/office/officeart/2005/8/quickstyle/simple1" qsCatId="simple" csTypeId="urn:microsoft.com/office/officeart/2005/8/colors/accent1_2" csCatId="accent1" phldr="1"/>
      <dgm:spPr/>
    </dgm:pt>
    <dgm:pt modelId="{2DCDC65C-BB76-4B04-AA65-D36011CFB07B}">
      <dgm:prSet phldrT="[Text]" custT="1"/>
      <dgm:spPr/>
      <dgm:t>
        <a:bodyPr/>
        <a:lstStyle/>
        <a:p>
          <a:r>
            <a:rPr lang="de-DE" sz="1400">
              <a:latin typeface="Arial" pitchFamily="34" charset="0"/>
              <a:cs typeface="Arial" pitchFamily="34" charset="0"/>
            </a:rPr>
            <a:t>Ergebnisse Berufsbildung 4.0</a:t>
          </a:r>
        </a:p>
      </dgm:t>
    </dgm:pt>
    <dgm:pt modelId="{A9154BC6-EF46-492F-A5BA-F08C15D88899}" type="parTrans" cxnId="{EB1E38FD-A424-4EDF-BD6D-333A6573992D}">
      <dgm:prSet/>
      <dgm:spPr/>
      <dgm:t>
        <a:bodyPr/>
        <a:lstStyle/>
        <a:p>
          <a:endParaRPr lang="en-US" sz="1400">
            <a:solidFill>
              <a:schemeClr val="bg1"/>
            </a:solidFill>
            <a:latin typeface="Arial" pitchFamily="34" charset="0"/>
            <a:cs typeface="Arial" pitchFamily="34" charset="0"/>
          </a:endParaRPr>
        </a:p>
      </dgm:t>
    </dgm:pt>
    <dgm:pt modelId="{65EA62C3-4DB7-4E6B-AE8A-56083EC585CC}" type="sibTrans" cxnId="{EB1E38FD-A424-4EDF-BD6D-333A6573992D}">
      <dgm:prSet/>
      <dgm:spPr/>
      <dgm:t>
        <a:bodyPr/>
        <a:lstStyle/>
        <a:p>
          <a:endParaRPr lang="en-US" sz="1400" b="0">
            <a:solidFill>
              <a:schemeClr val="bg1"/>
            </a:solidFill>
            <a:latin typeface="Arial" pitchFamily="34" charset="0"/>
            <a:cs typeface="Arial" pitchFamily="34" charset="0"/>
          </a:endParaRPr>
        </a:p>
      </dgm:t>
    </dgm:pt>
    <dgm:pt modelId="{7EBD1ABF-DB7C-44AB-AC71-8E93F621BA0A}">
      <dgm:prSet phldrT="[Text]" custT="1"/>
      <dgm:spPr/>
      <dgm:t>
        <a:bodyPr/>
        <a:lstStyle/>
        <a:p>
          <a:r>
            <a:rPr lang="de-DE" sz="1400">
              <a:latin typeface="Arial" pitchFamily="34" charset="0"/>
              <a:cs typeface="Arial" pitchFamily="34" charset="0"/>
            </a:rPr>
            <a:t>Digitale Geschäfts-prozesse</a:t>
          </a:r>
          <a:endParaRPr lang="en-US" sz="1400">
            <a:latin typeface="Arial" pitchFamily="34" charset="0"/>
            <a:cs typeface="Arial" pitchFamily="34" charset="0"/>
          </a:endParaRPr>
        </a:p>
      </dgm:t>
    </dgm:pt>
    <dgm:pt modelId="{B8723138-2BE5-413A-9B55-C3A7B7842F39}" type="parTrans" cxnId="{713CDB7D-80F6-49D3-8F7E-2C217281E296}">
      <dgm:prSet/>
      <dgm:spPr/>
      <dgm:t>
        <a:bodyPr/>
        <a:lstStyle/>
        <a:p>
          <a:endParaRPr lang="en-US" sz="1400">
            <a:solidFill>
              <a:schemeClr val="bg1"/>
            </a:solidFill>
            <a:latin typeface="Arial" pitchFamily="34" charset="0"/>
            <a:cs typeface="Arial" pitchFamily="34" charset="0"/>
          </a:endParaRPr>
        </a:p>
      </dgm:t>
    </dgm:pt>
    <dgm:pt modelId="{0CF4CFAD-48B9-4C92-82CE-D35C8AF32B05}" type="sibTrans" cxnId="{713CDB7D-80F6-49D3-8F7E-2C217281E296}">
      <dgm:prSet/>
      <dgm:spPr/>
      <dgm:t>
        <a:bodyPr/>
        <a:lstStyle/>
        <a:p>
          <a:endParaRPr lang="en-US" sz="1400">
            <a:solidFill>
              <a:schemeClr val="bg1"/>
            </a:solidFill>
            <a:latin typeface="Arial" pitchFamily="34" charset="0"/>
            <a:cs typeface="Arial" pitchFamily="34" charset="0"/>
          </a:endParaRPr>
        </a:p>
      </dgm:t>
    </dgm:pt>
    <dgm:pt modelId="{6E0A4480-FA68-4147-A9D0-AC72AEAB5788}">
      <dgm:prSet phldrT="[Text]" custT="1"/>
      <dgm:spPr/>
      <dgm:t>
        <a:bodyPr/>
        <a:lstStyle/>
        <a:p>
          <a:r>
            <a:rPr lang="de-DE" sz="1400">
              <a:latin typeface="Arial" pitchFamily="34" charset="0"/>
              <a:cs typeface="Arial" pitchFamily="34" charset="0"/>
            </a:rPr>
            <a:t>Aktualisierung der Inhalte von 2002</a:t>
          </a:r>
          <a:endParaRPr lang="en-US" sz="1400">
            <a:latin typeface="Arial" pitchFamily="34" charset="0"/>
            <a:cs typeface="Arial" pitchFamily="34" charset="0"/>
          </a:endParaRPr>
        </a:p>
      </dgm:t>
    </dgm:pt>
    <dgm:pt modelId="{7A4E756C-E423-4767-BB27-C1C8289195BB}" type="parTrans" cxnId="{F5EAD535-DF03-43E3-AB10-BBC7D5BAED8B}">
      <dgm:prSet/>
      <dgm:spPr/>
      <dgm:t>
        <a:bodyPr/>
        <a:lstStyle/>
        <a:p>
          <a:endParaRPr lang="en-US" sz="1400">
            <a:solidFill>
              <a:schemeClr val="bg1"/>
            </a:solidFill>
            <a:latin typeface="Arial" pitchFamily="34" charset="0"/>
            <a:cs typeface="Arial" pitchFamily="34" charset="0"/>
          </a:endParaRPr>
        </a:p>
      </dgm:t>
    </dgm:pt>
    <dgm:pt modelId="{1BCEBA38-A930-47FF-91B9-FB0F19BBD760}" type="sibTrans" cxnId="{F5EAD535-DF03-43E3-AB10-BBC7D5BAED8B}">
      <dgm:prSet/>
      <dgm:spPr/>
      <dgm:t>
        <a:bodyPr/>
        <a:lstStyle/>
        <a:p>
          <a:endParaRPr lang="en-US" sz="1400">
            <a:solidFill>
              <a:schemeClr val="bg1"/>
            </a:solidFill>
            <a:latin typeface="Arial" pitchFamily="34" charset="0"/>
            <a:cs typeface="Arial" pitchFamily="34" charset="0"/>
          </a:endParaRPr>
        </a:p>
      </dgm:t>
    </dgm:pt>
    <dgm:pt modelId="{9A3A66B2-B2BF-4BF8-A846-BE39F587F4A2}">
      <dgm:prSet phldrT="[Text]" custT="1"/>
      <dgm:spPr/>
      <dgm:t>
        <a:bodyPr/>
        <a:lstStyle/>
        <a:p>
          <a:r>
            <a:rPr lang="de-DE" sz="1400">
              <a:latin typeface="Arial" pitchFamily="34" charset="0"/>
              <a:cs typeface="Arial" pitchFamily="34" charset="0"/>
            </a:rPr>
            <a:t>Gestreckte Abschluss-prüfung (GAP)</a:t>
          </a:r>
          <a:endParaRPr lang="en-US" sz="1400">
            <a:latin typeface="Arial" pitchFamily="34" charset="0"/>
            <a:cs typeface="Arial" pitchFamily="34" charset="0"/>
          </a:endParaRPr>
        </a:p>
      </dgm:t>
    </dgm:pt>
    <dgm:pt modelId="{72F64FC5-7F11-490C-AFB1-15985797F99E}" type="parTrans" cxnId="{2295988A-ADF1-476D-A34C-33A66D9A84C0}">
      <dgm:prSet/>
      <dgm:spPr/>
      <dgm:t>
        <a:bodyPr/>
        <a:lstStyle/>
        <a:p>
          <a:endParaRPr lang="en-US" sz="1400">
            <a:solidFill>
              <a:schemeClr val="bg1"/>
            </a:solidFill>
            <a:latin typeface="Arial" pitchFamily="34" charset="0"/>
            <a:cs typeface="Arial" pitchFamily="34" charset="0"/>
          </a:endParaRPr>
        </a:p>
      </dgm:t>
    </dgm:pt>
    <dgm:pt modelId="{17FED5EE-63D5-4C13-9707-AC096D955597}" type="sibTrans" cxnId="{2295988A-ADF1-476D-A34C-33A66D9A84C0}">
      <dgm:prSet/>
      <dgm:spPr/>
      <dgm:t>
        <a:bodyPr/>
        <a:lstStyle/>
        <a:p>
          <a:endParaRPr lang="en-US" sz="1400">
            <a:solidFill>
              <a:schemeClr val="bg1"/>
            </a:solidFill>
            <a:latin typeface="Arial" pitchFamily="34" charset="0"/>
            <a:cs typeface="Arial" pitchFamily="34" charset="0"/>
          </a:endParaRPr>
        </a:p>
      </dgm:t>
    </dgm:pt>
    <dgm:pt modelId="{4F60CA9E-25D9-42C9-B459-54ED26AFFED0}">
      <dgm:prSet phldrT="[Text]" custT="1"/>
      <dgm:spPr/>
      <dgm:t>
        <a:bodyPr/>
        <a:lstStyle/>
        <a:p>
          <a:r>
            <a:rPr lang="de-DE" sz="1400">
              <a:latin typeface="Arial" pitchFamily="34" charset="0"/>
              <a:cs typeface="Arial" pitchFamily="34" charset="0"/>
            </a:rPr>
            <a:t>Branchen-vielfalt + Verordnungs-struktur</a:t>
          </a:r>
          <a:endParaRPr lang="en-US" sz="1400">
            <a:latin typeface="Arial" pitchFamily="34" charset="0"/>
            <a:cs typeface="Arial" pitchFamily="34" charset="0"/>
          </a:endParaRPr>
        </a:p>
      </dgm:t>
    </dgm:pt>
    <dgm:pt modelId="{693DA166-B304-4C8D-A57B-025E33D8B209}" type="parTrans" cxnId="{5113D386-4055-439B-A00B-841CBBDA5948}">
      <dgm:prSet/>
      <dgm:spPr/>
      <dgm:t>
        <a:bodyPr/>
        <a:lstStyle/>
        <a:p>
          <a:endParaRPr lang="en-US" sz="1400">
            <a:solidFill>
              <a:schemeClr val="bg1"/>
            </a:solidFill>
            <a:latin typeface="Arial" pitchFamily="34" charset="0"/>
            <a:cs typeface="Arial" pitchFamily="34" charset="0"/>
          </a:endParaRPr>
        </a:p>
      </dgm:t>
    </dgm:pt>
    <dgm:pt modelId="{06397C11-F19F-44C4-A478-DA8B0FE219C8}" type="sibTrans" cxnId="{5113D386-4055-439B-A00B-841CBBDA5948}">
      <dgm:prSet/>
      <dgm:spPr/>
      <dgm:t>
        <a:bodyPr/>
        <a:lstStyle/>
        <a:p>
          <a:endParaRPr lang="en-US" sz="1400">
            <a:solidFill>
              <a:schemeClr val="bg1"/>
            </a:solidFill>
            <a:latin typeface="Arial" pitchFamily="34" charset="0"/>
            <a:cs typeface="Arial" pitchFamily="34" charset="0"/>
          </a:endParaRPr>
        </a:p>
      </dgm:t>
    </dgm:pt>
    <dgm:pt modelId="{67BFC95A-AD20-4749-8084-1C0268AACF83}">
      <dgm:prSet phldrT="[Text]" custT="1"/>
      <dgm:spPr/>
      <dgm:t>
        <a:bodyPr/>
        <a:lstStyle/>
        <a:p>
          <a:r>
            <a:rPr lang="de-DE" sz="1400">
              <a:latin typeface="Arial" pitchFamily="34" charset="0"/>
              <a:cs typeface="Arial" pitchFamily="34" charset="0"/>
            </a:rPr>
            <a:t>internationale Handlungs-kompetenz</a:t>
          </a:r>
          <a:endParaRPr lang="en-US" sz="1400">
            <a:latin typeface="Arial" pitchFamily="34" charset="0"/>
            <a:cs typeface="Arial" pitchFamily="34" charset="0"/>
          </a:endParaRPr>
        </a:p>
      </dgm:t>
    </dgm:pt>
    <dgm:pt modelId="{6442CD31-8F5C-48B5-A98B-1C0E91AC5863}" type="parTrans" cxnId="{EF6D6496-B566-4618-84E8-BDC33E535544}">
      <dgm:prSet/>
      <dgm:spPr/>
      <dgm:t>
        <a:bodyPr/>
        <a:lstStyle/>
        <a:p>
          <a:endParaRPr lang="en-US" sz="1400">
            <a:solidFill>
              <a:schemeClr val="bg1"/>
            </a:solidFill>
            <a:latin typeface="Arial" pitchFamily="34" charset="0"/>
            <a:cs typeface="Arial" pitchFamily="34" charset="0"/>
          </a:endParaRPr>
        </a:p>
      </dgm:t>
    </dgm:pt>
    <dgm:pt modelId="{AB86F088-7C7E-4EC1-9C4A-8888D3926582}" type="sibTrans" cxnId="{EF6D6496-B566-4618-84E8-BDC33E535544}">
      <dgm:prSet/>
      <dgm:spPr/>
      <dgm:t>
        <a:bodyPr/>
        <a:lstStyle/>
        <a:p>
          <a:endParaRPr lang="en-US" sz="1400">
            <a:solidFill>
              <a:schemeClr val="bg1"/>
            </a:solidFill>
            <a:latin typeface="Arial" pitchFamily="34" charset="0"/>
            <a:cs typeface="Arial" pitchFamily="34" charset="0"/>
          </a:endParaRPr>
        </a:p>
      </dgm:t>
    </dgm:pt>
    <dgm:pt modelId="{F7E4B06B-CFCC-4F35-BA10-72AFF0269005}" type="pres">
      <dgm:prSet presAssocID="{C0E34737-DA55-4C09-A0EB-DA15C657D00D}" presName="compositeShape" presStyleCnt="0">
        <dgm:presLayoutVars>
          <dgm:chMax val="7"/>
          <dgm:dir/>
          <dgm:resizeHandles val="exact"/>
        </dgm:presLayoutVars>
      </dgm:prSet>
      <dgm:spPr/>
    </dgm:pt>
    <dgm:pt modelId="{9F816322-DE2D-4C06-B755-A20816DD4C3D}" type="pres">
      <dgm:prSet presAssocID="{C0E34737-DA55-4C09-A0EB-DA15C657D00D}" presName="wedge1" presStyleLbl="node1" presStyleIdx="0" presStyleCnt="6"/>
      <dgm:spPr/>
    </dgm:pt>
    <dgm:pt modelId="{4233C71A-33B3-4866-8102-D1F66EA4084F}" type="pres">
      <dgm:prSet presAssocID="{C0E34737-DA55-4C09-A0EB-DA15C657D00D}" presName="dummy1a" presStyleCnt="0"/>
      <dgm:spPr/>
    </dgm:pt>
    <dgm:pt modelId="{FAE0BD4C-219F-4876-9F9C-2FBEE14F2EBC}" type="pres">
      <dgm:prSet presAssocID="{C0E34737-DA55-4C09-A0EB-DA15C657D00D}" presName="dummy1b" presStyleCnt="0"/>
      <dgm:spPr/>
    </dgm:pt>
    <dgm:pt modelId="{6B38F961-37AB-4F8C-9544-100A2D7F4EF0}" type="pres">
      <dgm:prSet presAssocID="{C0E34737-DA55-4C09-A0EB-DA15C657D00D}" presName="wedge1Tx" presStyleLbl="node1" presStyleIdx="0" presStyleCnt="6">
        <dgm:presLayoutVars>
          <dgm:chMax val="0"/>
          <dgm:chPref val="0"/>
          <dgm:bulletEnabled val="1"/>
        </dgm:presLayoutVars>
      </dgm:prSet>
      <dgm:spPr/>
    </dgm:pt>
    <dgm:pt modelId="{F81F8ED1-7685-429A-86FD-051CA9D1DA4B}" type="pres">
      <dgm:prSet presAssocID="{C0E34737-DA55-4C09-A0EB-DA15C657D00D}" presName="wedge2" presStyleLbl="node1" presStyleIdx="1" presStyleCnt="6"/>
      <dgm:spPr/>
    </dgm:pt>
    <dgm:pt modelId="{E83AC379-0706-4F0D-8FE3-6406CEC843C2}" type="pres">
      <dgm:prSet presAssocID="{C0E34737-DA55-4C09-A0EB-DA15C657D00D}" presName="dummy2a" presStyleCnt="0"/>
      <dgm:spPr/>
    </dgm:pt>
    <dgm:pt modelId="{8D170A43-02E5-47A9-BC72-3B14F3E531C7}" type="pres">
      <dgm:prSet presAssocID="{C0E34737-DA55-4C09-A0EB-DA15C657D00D}" presName="dummy2b" presStyleCnt="0"/>
      <dgm:spPr/>
    </dgm:pt>
    <dgm:pt modelId="{AA489D6B-D165-4185-BF7C-B4C2CA9CA96B}" type="pres">
      <dgm:prSet presAssocID="{C0E34737-DA55-4C09-A0EB-DA15C657D00D}" presName="wedge2Tx" presStyleLbl="node1" presStyleIdx="1" presStyleCnt="6">
        <dgm:presLayoutVars>
          <dgm:chMax val="0"/>
          <dgm:chPref val="0"/>
          <dgm:bulletEnabled val="1"/>
        </dgm:presLayoutVars>
      </dgm:prSet>
      <dgm:spPr/>
    </dgm:pt>
    <dgm:pt modelId="{DC13603E-19D8-4C94-BEA0-B6430A27499B}" type="pres">
      <dgm:prSet presAssocID="{C0E34737-DA55-4C09-A0EB-DA15C657D00D}" presName="wedge3" presStyleLbl="node1" presStyleIdx="2" presStyleCnt="6"/>
      <dgm:spPr/>
    </dgm:pt>
    <dgm:pt modelId="{C01C346C-7CF4-410E-992B-64B4D4F18FD6}" type="pres">
      <dgm:prSet presAssocID="{C0E34737-DA55-4C09-A0EB-DA15C657D00D}" presName="dummy3a" presStyleCnt="0"/>
      <dgm:spPr/>
    </dgm:pt>
    <dgm:pt modelId="{EB79537D-F818-4B04-A24B-28CAC6BE36A0}" type="pres">
      <dgm:prSet presAssocID="{C0E34737-DA55-4C09-A0EB-DA15C657D00D}" presName="dummy3b" presStyleCnt="0"/>
      <dgm:spPr/>
    </dgm:pt>
    <dgm:pt modelId="{3BC10BA2-55DF-4AD2-AF11-2F0787014DAB}" type="pres">
      <dgm:prSet presAssocID="{C0E34737-DA55-4C09-A0EB-DA15C657D00D}" presName="wedge3Tx" presStyleLbl="node1" presStyleIdx="2" presStyleCnt="6">
        <dgm:presLayoutVars>
          <dgm:chMax val="0"/>
          <dgm:chPref val="0"/>
          <dgm:bulletEnabled val="1"/>
        </dgm:presLayoutVars>
      </dgm:prSet>
      <dgm:spPr/>
    </dgm:pt>
    <dgm:pt modelId="{B7EC4F1B-FD27-4F42-8D43-E7FED8A95FD5}" type="pres">
      <dgm:prSet presAssocID="{C0E34737-DA55-4C09-A0EB-DA15C657D00D}" presName="wedge4" presStyleLbl="node1" presStyleIdx="3" presStyleCnt="6"/>
      <dgm:spPr/>
    </dgm:pt>
    <dgm:pt modelId="{0381A046-685C-4834-832F-836D8D3ADD9C}" type="pres">
      <dgm:prSet presAssocID="{C0E34737-DA55-4C09-A0EB-DA15C657D00D}" presName="dummy4a" presStyleCnt="0"/>
      <dgm:spPr/>
    </dgm:pt>
    <dgm:pt modelId="{E5B5D4F7-59E5-4055-B790-5F526749F6B3}" type="pres">
      <dgm:prSet presAssocID="{C0E34737-DA55-4C09-A0EB-DA15C657D00D}" presName="dummy4b" presStyleCnt="0"/>
      <dgm:spPr/>
    </dgm:pt>
    <dgm:pt modelId="{49708A69-A433-4C8B-8978-4F0DFAC9A39E}" type="pres">
      <dgm:prSet presAssocID="{C0E34737-DA55-4C09-A0EB-DA15C657D00D}" presName="wedge4Tx" presStyleLbl="node1" presStyleIdx="3" presStyleCnt="6">
        <dgm:presLayoutVars>
          <dgm:chMax val="0"/>
          <dgm:chPref val="0"/>
          <dgm:bulletEnabled val="1"/>
        </dgm:presLayoutVars>
      </dgm:prSet>
      <dgm:spPr/>
    </dgm:pt>
    <dgm:pt modelId="{6D19B19A-55BD-48F0-A8A5-B1442CD7BA5B}" type="pres">
      <dgm:prSet presAssocID="{C0E34737-DA55-4C09-A0EB-DA15C657D00D}" presName="wedge5" presStyleLbl="node1" presStyleIdx="4" presStyleCnt="6"/>
      <dgm:spPr/>
    </dgm:pt>
    <dgm:pt modelId="{4C0AEFCC-781A-4D5F-AB7D-6FD651E013A7}" type="pres">
      <dgm:prSet presAssocID="{C0E34737-DA55-4C09-A0EB-DA15C657D00D}" presName="dummy5a" presStyleCnt="0"/>
      <dgm:spPr/>
    </dgm:pt>
    <dgm:pt modelId="{75B868C7-9FAF-48C9-8CA1-07E7B34C4F0D}" type="pres">
      <dgm:prSet presAssocID="{C0E34737-DA55-4C09-A0EB-DA15C657D00D}" presName="dummy5b" presStyleCnt="0"/>
      <dgm:spPr/>
    </dgm:pt>
    <dgm:pt modelId="{E423B17E-4FE3-452D-BF98-0F7D7A53C99F}" type="pres">
      <dgm:prSet presAssocID="{C0E34737-DA55-4C09-A0EB-DA15C657D00D}" presName="wedge5Tx" presStyleLbl="node1" presStyleIdx="4" presStyleCnt="6">
        <dgm:presLayoutVars>
          <dgm:chMax val="0"/>
          <dgm:chPref val="0"/>
          <dgm:bulletEnabled val="1"/>
        </dgm:presLayoutVars>
      </dgm:prSet>
      <dgm:spPr/>
    </dgm:pt>
    <dgm:pt modelId="{F405405A-30D3-4D82-88D9-D4E14A5A9780}" type="pres">
      <dgm:prSet presAssocID="{C0E34737-DA55-4C09-A0EB-DA15C657D00D}" presName="wedge6" presStyleLbl="node1" presStyleIdx="5" presStyleCnt="6"/>
      <dgm:spPr/>
    </dgm:pt>
    <dgm:pt modelId="{D51A2BEC-B87D-4429-9B97-BB5A940EA703}" type="pres">
      <dgm:prSet presAssocID="{C0E34737-DA55-4C09-A0EB-DA15C657D00D}" presName="dummy6a" presStyleCnt="0"/>
      <dgm:spPr/>
    </dgm:pt>
    <dgm:pt modelId="{7F840E6E-A606-4BA0-B607-4B8577AE9180}" type="pres">
      <dgm:prSet presAssocID="{C0E34737-DA55-4C09-A0EB-DA15C657D00D}" presName="dummy6b" presStyleCnt="0"/>
      <dgm:spPr/>
    </dgm:pt>
    <dgm:pt modelId="{ADAE1E4D-5439-43C9-846C-63F670D9E4AD}" type="pres">
      <dgm:prSet presAssocID="{C0E34737-DA55-4C09-A0EB-DA15C657D00D}" presName="wedge6Tx" presStyleLbl="node1" presStyleIdx="5" presStyleCnt="6">
        <dgm:presLayoutVars>
          <dgm:chMax val="0"/>
          <dgm:chPref val="0"/>
          <dgm:bulletEnabled val="1"/>
        </dgm:presLayoutVars>
      </dgm:prSet>
      <dgm:spPr/>
    </dgm:pt>
    <dgm:pt modelId="{BB156A35-D5B7-4C59-986D-E34946977C57}" type="pres">
      <dgm:prSet presAssocID="{65EA62C3-4DB7-4E6B-AE8A-56083EC585CC}" presName="arrowWedge1" presStyleLbl="fgSibTrans2D1" presStyleIdx="0" presStyleCnt="6"/>
      <dgm:spPr/>
    </dgm:pt>
    <dgm:pt modelId="{39C5CB47-3E5C-431B-B3C8-79E574D0FCB3}" type="pres">
      <dgm:prSet presAssocID="{0CF4CFAD-48B9-4C92-82CE-D35C8AF32B05}" presName="arrowWedge2" presStyleLbl="fgSibTrans2D1" presStyleIdx="1" presStyleCnt="6"/>
      <dgm:spPr/>
    </dgm:pt>
    <dgm:pt modelId="{AC6017F6-C490-4899-8C41-A173FAE90528}" type="pres">
      <dgm:prSet presAssocID="{1BCEBA38-A930-47FF-91B9-FB0F19BBD760}" presName="arrowWedge3" presStyleLbl="fgSibTrans2D1" presStyleIdx="2" presStyleCnt="6"/>
      <dgm:spPr/>
    </dgm:pt>
    <dgm:pt modelId="{1A1369F1-0F8C-49B8-8482-4F14A8326002}" type="pres">
      <dgm:prSet presAssocID="{17FED5EE-63D5-4C13-9707-AC096D955597}" presName="arrowWedge4" presStyleLbl="fgSibTrans2D1" presStyleIdx="3" presStyleCnt="6"/>
      <dgm:spPr/>
    </dgm:pt>
    <dgm:pt modelId="{54013284-3BBB-45EB-AC58-B612B4B95AE8}" type="pres">
      <dgm:prSet presAssocID="{06397C11-F19F-44C4-A478-DA8B0FE219C8}" presName="arrowWedge5" presStyleLbl="fgSibTrans2D1" presStyleIdx="4" presStyleCnt="6"/>
      <dgm:spPr/>
    </dgm:pt>
    <dgm:pt modelId="{01824DA4-BFDF-41E3-9502-6CDAC776E357}" type="pres">
      <dgm:prSet presAssocID="{AB86F088-7C7E-4EC1-9C4A-8888D3926582}" presName="arrowWedge6" presStyleLbl="fgSibTrans2D1" presStyleIdx="5" presStyleCnt="6"/>
      <dgm:spPr/>
    </dgm:pt>
  </dgm:ptLst>
  <dgm:cxnLst>
    <dgm:cxn modelId="{F5EAD535-DF03-43E3-AB10-BBC7D5BAED8B}" srcId="{C0E34737-DA55-4C09-A0EB-DA15C657D00D}" destId="{6E0A4480-FA68-4147-A9D0-AC72AEAB5788}" srcOrd="2" destOrd="0" parTransId="{7A4E756C-E423-4767-BB27-C1C8289195BB}" sibTransId="{1BCEBA38-A930-47FF-91B9-FB0F19BBD760}"/>
    <dgm:cxn modelId="{64275358-EF85-4CD9-9A6C-9C4B4BD630E9}" type="presOf" srcId="{C0E34737-DA55-4C09-A0EB-DA15C657D00D}" destId="{F7E4B06B-CFCC-4F35-BA10-72AFF0269005}" srcOrd="0" destOrd="0" presId="urn:microsoft.com/office/officeart/2005/8/layout/cycle8"/>
    <dgm:cxn modelId="{6CF47358-9264-4DC5-AF09-1FFF65C87D0D}" type="presOf" srcId="{67BFC95A-AD20-4749-8084-1C0268AACF83}" destId="{F405405A-30D3-4D82-88D9-D4E14A5A9780}" srcOrd="0" destOrd="0" presId="urn:microsoft.com/office/officeart/2005/8/layout/cycle8"/>
    <dgm:cxn modelId="{713CDB7D-80F6-49D3-8F7E-2C217281E296}" srcId="{C0E34737-DA55-4C09-A0EB-DA15C657D00D}" destId="{7EBD1ABF-DB7C-44AB-AC71-8E93F621BA0A}" srcOrd="1" destOrd="0" parTransId="{B8723138-2BE5-413A-9B55-C3A7B7842F39}" sibTransId="{0CF4CFAD-48B9-4C92-82CE-D35C8AF32B05}"/>
    <dgm:cxn modelId="{56F45182-E46E-4514-8BDE-91C752D18972}" type="presOf" srcId="{2DCDC65C-BB76-4B04-AA65-D36011CFB07B}" destId="{9F816322-DE2D-4C06-B755-A20816DD4C3D}" srcOrd="0" destOrd="0" presId="urn:microsoft.com/office/officeart/2005/8/layout/cycle8"/>
    <dgm:cxn modelId="{CF37AB83-8229-4944-87F9-39EBD254DEF1}" type="presOf" srcId="{9A3A66B2-B2BF-4BF8-A846-BE39F587F4A2}" destId="{B7EC4F1B-FD27-4F42-8D43-E7FED8A95FD5}" srcOrd="0" destOrd="0" presId="urn:microsoft.com/office/officeart/2005/8/layout/cycle8"/>
    <dgm:cxn modelId="{5113D386-4055-439B-A00B-841CBBDA5948}" srcId="{C0E34737-DA55-4C09-A0EB-DA15C657D00D}" destId="{4F60CA9E-25D9-42C9-B459-54ED26AFFED0}" srcOrd="4" destOrd="0" parTransId="{693DA166-B304-4C8D-A57B-025E33D8B209}" sibTransId="{06397C11-F19F-44C4-A478-DA8B0FE219C8}"/>
    <dgm:cxn modelId="{2295988A-ADF1-476D-A34C-33A66D9A84C0}" srcId="{C0E34737-DA55-4C09-A0EB-DA15C657D00D}" destId="{9A3A66B2-B2BF-4BF8-A846-BE39F587F4A2}" srcOrd="3" destOrd="0" parTransId="{72F64FC5-7F11-490C-AFB1-15985797F99E}" sibTransId="{17FED5EE-63D5-4C13-9707-AC096D955597}"/>
    <dgm:cxn modelId="{DE60848E-1388-4FA8-8A10-A7F79331B301}" type="presOf" srcId="{2DCDC65C-BB76-4B04-AA65-D36011CFB07B}" destId="{6B38F961-37AB-4F8C-9544-100A2D7F4EF0}" srcOrd="1" destOrd="0" presId="urn:microsoft.com/office/officeart/2005/8/layout/cycle8"/>
    <dgm:cxn modelId="{6B6A0E8F-05F2-4C39-8E7F-30F58D4975EE}" type="presOf" srcId="{6E0A4480-FA68-4147-A9D0-AC72AEAB5788}" destId="{3BC10BA2-55DF-4AD2-AF11-2F0787014DAB}" srcOrd="1" destOrd="0" presId="urn:microsoft.com/office/officeart/2005/8/layout/cycle8"/>
    <dgm:cxn modelId="{EF6D6496-B566-4618-84E8-BDC33E535544}" srcId="{C0E34737-DA55-4C09-A0EB-DA15C657D00D}" destId="{67BFC95A-AD20-4749-8084-1C0268AACF83}" srcOrd="5" destOrd="0" parTransId="{6442CD31-8F5C-48B5-A98B-1C0E91AC5863}" sibTransId="{AB86F088-7C7E-4EC1-9C4A-8888D3926582}"/>
    <dgm:cxn modelId="{D462BAA9-108E-49A8-8C6C-26D7B524E4FF}" type="presOf" srcId="{9A3A66B2-B2BF-4BF8-A846-BE39F587F4A2}" destId="{49708A69-A433-4C8B-8978-4F0DFAC9A39E}" srcOrd="1" destOrd="0" presId="urn:microsoft.com/office/officeart/2005/8/layout/cycle8"/>
    <dgm:cxn modelId="{EEDE75AF-C240-497A-A0D4-6A311E12566B}" type="presOf" srcId="{6E0A4480-FA68-4147-A9D0-AC72AEAB5788}" destId="{DC13603E-19D8-4C94-BEA0-B6430A27499B}" srcOrd="0" destOrd="0" presId="urn:microsoft.com/office/officeart/2005/8/layout/cycle8"/>
    <dgm:cxn modelId="{BA7A34B9-57BE-4168-ABA2-29A407F5A86B}" type="presOf" srcId="{7EBD1ABF-DB7C-44AB-AC71-8E93F621BA0A}" destId="{AA489D6B-D165-4185-BF7C-B4C2CA9CA96B}" srcOrd="1" destOrd="0" presId="urn:microsoft.com/office/officeart/2005/8/layout/cycle8"/>
    <dgm:cxn modelId="{454E41BC-89A0-42B1-844E-A49AD6D4D8B1}" type="presOf" srcId="{7EBD1ABF-DB7C-44AB-AC71-8E93F621BA0A}" destId="{F81F8ED1-7685-429A-86FD-051CA9D1DA4B}" srcOrd="0" destOrd="0" presId="urn:microsoft.com/office/officeart/2005/8/layout/cycle8"/>
    <dgm:cxn modelId="{F95682DC-8B16-4F89-AE25-1A4E7B5D58E4}" type="presOf" srcId="{4F60CA9E-25D9-42C9-B459-54ED26AFFED0}" destId="{E423B17E-4FE3-452D-BF98-0F7D7A53C99F}" srcOrd="1" destOrd="0" presId="urn:microsoft.com/office/officeart/2005/8/layout/cycle8"/>
    <dgm:cxn modelId="{B40F57F1-969C-4E49-A0B1-D8D8787D049C}" type="presOf" srcId="{4F60CA9E-25D9-42C9-B459-54ED26AFFED0}" destId="{6D19B19A-55BD-48F0-A8A5-B1442CD7BA5B}" srcOrd="0" destOrd="0" presId="urn:microsoft.com/office/officeart/2005/8/layout/cycle8"/>
    <dgm:cxn modelId="{4241AEF9-1739-40F7-B9A5-18E13E2EB40C}" type="presOf" srcId="{67BFC95A-AD20-4749-8084-1C0268AACF83}" destId="{ADAE1E4D-5439-43C9-846C-63F670D9E4AD}" srcOrd="1" destOrd="0" presId="urn:microsoft.com/office/officeart/2005/8/layout/cycle8"/>
    <dgm:cxn modelId="{EB1E38FD-A424-4EDF-BD6D-333A6573992D}" srcId="{C0E34737-DA55-4C09-A0EB-DA15C657D00D}" destId="{2DCDC65C-BB76-4B04-AA65-D36011CFB07B}" srcOrd="0" destOrd="0" parTransId="{A9154BC6-EF46-492F-A5BA-F08C15D88899}" sibTransId="{65EA62C3-4DB7-4E6B-AE8A-56083EC585CC}"/>
    <dgm:cxn modelId="{26B06B5F-A295-477D-AA7C-00DF8B8BBF0E}" type="presParOf" srcId="{F7E4B06B-CFCC-4F35-BA10-72AFF0269005}" destId="{9F816322-DE2D-4C06-B755-A20816DD4C3D}" srcOrd="0" destOrd="0" presId="urn:microsoft.com/office/officeart/2005/8/layout/cycle8"/>
    <dgm:cxn modelId="{68F7B535-8390-4223-B4F3-0DE8D8DAC632}" type="presParOf" srcId="{F7E4B06B-CFCC-4F35-BA10-72AFF0269005}" destId="{4233C71A-33B3-4866-8102-D1F66EA4084F}" srcOrd="1" destOrd="0" presId="urn:microsoft.com/office/officeart/2005/8/layout/cycle8"/>
    <dgm:cxn modelId="{3295DD69-7E0E-4DA4-BE6E-23CCB932D861}" type="presParOf" srcId="{F7E4B06B-CFCC-4F35-BA10-72AFF0269005}" destId="{FAE0BD4C-219F-4876-9F9C-2FBEE14F2EBC}" srcOrd="2" destOrd="0" presId="urn:microsoft.com/office/officeart/2005/8/layout/cycle8"/>
    <dgm:cxn modelId="{43F73C36-CEC7-4C65-B62F-0D6B87BDF59B}" type="presParOf" srcId="{F7E4B06B-CFCC-4F35-BA10-72AFF0269005}" destId="{6B38F961-37AB-4F8C-9544-100A2D7F4EF0}" srcOrd="3" destOrd="0" presId="urn:microsoft.com/office/officeart/2005/8/layout/cycle8"/>
    <dgm:cxn modelId="{A3912164-856D-4FB4-8D48-43B00A7E783C}" type="presParOf" srcId="{F7E4B06B-CFCC-4F35-BA10-72AFF0269005}" destId="{F81F8ED1-7685-429A-86FD-051CA9D1DA4B}" srcOrd="4" destOrd="0" presId="urn:microsoft.com/office/officeart/2005/8/layout/cycle8"/>
    <dgm:cxn modelId="{FF2BACB4-4193-44CC-847A-27798B5C3F0B}" type="presParOf" srcId="{F7E4B06B-CFCC-4F35-BA10-72AFF0269005}" destId="{E83AC379-0706-4F0D-8FE3-6406CEC843C2}" srcOrd="5" destOrd="0" presId="urn:microsoft.com/office/officeart/2005/8/layout/cycle8"/>
    <dgm:cxn modelId="{4BFB291C-8FEE-4B2C-B3F0-FE356EEE2141}" type="presParOf" srcId="{F7E4B06B-CFCC-4F35-BA10-72AFF0269005}" destId="{8D170A43-02E5-47A9-BC72-3B14F3E531C7}" srcOrd="6" destOrd="0" presId="urn:microsoft.com/office/officeart/2005/8/layout/cycle8"/>
    <dgm:cxn modelId="{8B8DED5E-E057-4294-AE8D-DF55EB950FF1}" type="presParOf" srcId="{F7E4B06B-CFCC-4F35-BA10-72AFF0269005}" destId="{AA489D6B-D165-4185-BF7C-B4C2CA9CA96B}" srcOrd="7" destOrd="0" presId="urn:microsoft.com/office/officeart/2005/8/layout/cycle8"/>
    <dgm:cxn modelId="{90EF8502-38EE-4772-B871-9BF59585A417}" type="presParOf" srcId="{F7E4B06B-CFCC-4F35-BA10-72AFF0269005}" destId="{DC13603E-19D8-4C94-BEA0-B6430A27499B}" srcOrd="8" destOrd="0" presId="urn:microsoft.com/office/officeart/2005/8/layout/cycle8"/>
    <dgm:cxn modelId="{A6436E01-66CF-4F5A-8245-0DC3EA9A1896}" type="presParOf" srcId="{F7E4B06B-CFCC-4F35-BA10-72AFF0269005}" destId="{C01C346C-7CF4-410E-992B-64B4D4F18FD6}" srcOrd="9" destOrd="0" presId="urn:microsoft.com/office/officeart/2005/8/layout/cycle8"/>
    <dgm:cxn modelId="{3E015FC7-2093-4BDC-8CDE-1FFB83AB11DC}" type="presParOf" srcId="{F7E4B06B-CFCC-4F35-BA10-72AFF0269005}" destId="{EB79537D-F818-4B04-A24B-28CAC6BE36A0}" srcOrd="10" destOrd="0" presId="urn:microsoft.com/office/officeart/2005/8/layout/cycle8"/>
    <dgm:cxn modelId="{BCA6F46D-0318-4626-9614-6CDE9AA6D4A8}" type="presParOf" srcId="{F7E4B06B-CFCC-4F35-BA10-72AFF0269005}" destId="{3BC10BA2-55DF-4AD2-AF11-2F0787014DAB}" srcOrd="11" destOrd="0" presId="urn:microsoft.com/office/officeart/2005/8/layout/cycle8"/>
    <dgm:cxn modelId="{0DE397CC-48F8-4ACE-B969-42F9ADE72557}" type="presParOf" srcId="{F7E4B06B-CFCC-4F35-BA10-72AFF0269005}" destId="{B7EC4F1B-FD27-4F42-8D43-E7FED8A95FD5}" srcOrd="12" destOrd="0" presId="urn:microsoft.com/office/officeart/2005/8/layout/cycle8"/>
    <dgm:cxn modelId="{FDDD1808-2DD6-4381-A017-12B2BAF6CE8D}" type="presParOf" srcId="{F7E4B06B-CFCC-4F35-BA10-72AFF0269005}" destId="{0381A046-685C-4834-832F-836D8D3ADD9C}" srcOrd="13" destOrd="0" presId="urn:microsoft.com/office/officeart/2005/8/layout/cycle8"/>
    <dgm:cxn modelId="{DE3572E4-B099-4D8C-B4B2-83D2C26AC94D}" type="presParOf" srcId="{F7E4B06B-CFCC-4F35-BA10-72AFF0269005}" destId="{E5B5D4F7-59E5-4055-B790-5F526749F6B3}" srcOrd="14" destOrd="0" presId="urn:microsoft.com/office/officeart/2005/8/layout/cycle8"/>
    <dgm:cxn modelId="{47764629-A81F-4798-BFDF-1466EB658DB5}" type="presParOf" srcId="{F7E4B06B-CFCC-4F35-BA10-72AFF0269005}" destId="{49708A69-A433-4C8B-8978-4F0DFAC9A39E}" srcOrd="15" destOrd="0" presId="urn:microsoft.com/office/officeart/2005/8/layout/cycle8"/>
    <dgm:cxn modelId="{0408667A-29F9-46F0-8F92-4E388A5F5292}" type="presParOf" srcId="{F7E4B06B-CFCC-4F35-BA10-72AFF0269005}" destId="{6D19B19A-55BD-48F0-A8A5-B1442CD7BA5B}" srcOrd="16" destOrd="0" presId="urn:microsoft.com/office/officeart/2005/8/layout/cycle8"/>
    <dgm:cxn modelId="{D9505985-3011-4AFA-B734-E46FEAF9A798}" type="presParOf" srcId="{F7E4B06B-CFCC-4F35-BA10-72AFF0269005}" destId="{4C0AEFCC-781A-4D5F-AB7D-6FD651E013A7}" srcOrd="17" destOrd="0" presId="urn:microsoft.com/office/officeart/2005/8/layout/cycle8"/>
    <dgm:cxn modelId="{DB52D371-F88E-41CE-95D5-73196859CB89}" type="presParOf" srcId="{F7E4B06B-CFCC-4F35-BA10-72AFF0269005}" destId="{75B868C7-9FAF-48C9-8CA1-07E7B34C4F0D}" srcOrd="18" destOrd="0" presId="urn:microsoft.com/office/officeart/2005/8/layout/cycle8"/>
    <dgm:cxn modelId="{9A86927E-61C3-4831-A22F-3DBA07D3A397}" type="presParOf" srcId="{F7E4B06B-CFCC-4F35-BA10-72AFF0269005}" destId="{E423B17E-4FE3-452D-BF98-0F7D7A53C99F}" srcOrd="19" destOrd="0" presId="urn:microsoft.com/office/officeart/2005/8/layout/cycle8"/>
    <dgm:cxn modelId="{B6313E87-02CB-403C-A827-53427AA0B155}" type="presParOf" srcId="{F7E4B06B-CFCC-4F35-BA10-72AFF0269005}" destId="{F405405A-30D3-4D82-88D9-D4E14A5A9780}" srcOrd="20" destOrd="0" presId="urn:microsoft.com/office/officeart/2005/8/layout/cycle8"/>
    <dgm:cxn modelId="{C48E5821-B658-498D-B15D-702B1AFC8B2A}" type="presParOf" srcId="{F7E4B06B-CFCC-4F35-BA10-72AFF0269005}" destId="{D51A2BEC-B87D-4429-9B97-BB5A940EA703}" srcOrd="21" destOrd="0" presId="urn:microsoft.com/office/officeart/2005/8/layout/cycle8"/>
    <dgm:cxn modelId="{4765E107-A8F0-4594-BF52-B95392299087}" type="presParOf" srcId="{F7E4B06B-CFCC-4F35-BA10-72AFF0269005}" destId="{7F840E6E-A606-4BA0-B607-4B8577AE9180}" srcOrd="22" destOrd="0" presId="urn:microsoft.com/office/officeart/2005/8/layout/cycle8"/>
    <dgm:cxn modelId="{FD40D76F-0E42-4338-B4CC-B6A6FED250E9}" type="presParOf" srcId="{F7E4B06B-CFCC-4F35-BA10-72AFF0269005}" destId="{ADAE1E4D-5439-43C9-846C-63F670D9E4AD}" srcOrd="23" destOrd="0" presId="urn:microsoft.com/office/officeart/2005/8/layout/cycle8"/>
    <dgm:cxn modelId="{094A9792-F030-41B2-A6DD-C4E869764365}" type="presParOf" srcId="{F7E4B06B-CFCC-4F35-BA10-72AFF0269005}" destId="{BB156A35-D5B7-4C59-986D-E34946977C57}" srcOrd="24" destOrd="0" presId="urn:microsoft.com/office/officeart/2005/8/layout/cycle8"/>
    <dgm:cxn modelId="{D1560A2F-D467-446E-A167-98E61B45A7A7}" type="presParOf" srcId="{F7E4B06B-CFCC-4F35-BA10-72AFF0269005}" destId="{39C5CB47-3E5C-431B-B3C8-79E574D0FCB3}" srcOrd="25" destOrd="0" presId="urn:microsoft.com/office/officeart/2005/8/layout/cycle8"/>
    <dgm:cxn modelId="{BE756A34-E8D3-4CB1-8BF4-F6B98268B3B1}" type="presParOf" srcId="{F7E4B06B-CFCC-4F35-BA10-72AFF0269005}" destId="{AC6017F6-C490-4899-8C41-A173FAE90528}" srcOrd="26" destOrd="0" presId="urn:microsoft.com/office/officeart/2005/8/layout/cycle8"/>
    <dgm:cxn modelId="{8FF39F70-A29C-4AED-89A5-B5E700E1AFE8}" type="presParOf" srcId="{F7E4B06B-CFCC-4F35-BA10-72AFF0269005}" destId="{1A1369F1-0F8C-49B8-8482-4F14A8326002}" srcOrd="27" destOrd="0" presId="urn:microsoft.com/office/officeart/2005/8/layout/cycle8"/>
    <dgm:cxn modelId="{A3FCC2B8-95F8-4DB7-AD70-66AAE339200F}" type="presParOf" srcId="{F7E4B06B-CFCC-4F35-BA10-72AFF0269005}" destId="{54013284-3BBB-45EB-AC58-B612B4B95AE8}" srcOrd="28" destOrd="0" presId="urn:microsoft.com/office/officeart/2005/8/layout/cycle8"/>
    <dgm:cxn modelId="{1AD94493-8003-485E-A66C-95D078A1FB1E}" type="presParOf" srcId="{F7E4B06B-CFCC-4F35-BA10-72AFF0269005}" destId="{01824DA4-BFDF-41E3-9502-6CDAC776E357}" srcOrd="29"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E9E5AD-3741-48C3-AB90-1ABB9F7023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796E49FF-B91D-4A87-9746-5F38D196EDCF}">
      <dgm:prSet phldrT="[Text]" custT="1">
        <dgm: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dgm:style>
      </dgm:prSet>
      <dgm:spPr>
        <a:solidFill>
          <a:srgbClr val="093C80"/>
        </a:solidFill>
      </dgm:spPr>
      <dgm:t>
        <a:bodyPr spcFirstLastPara="0" vert="horz" wrap="square" lIns="156465" tIns="34102" rIns="34102" bIns="34104" numCol="1" spcCol="1270" anchor="ctr" anchorCtr="0"/>
        <a:lstStyle/>
        <a:p>
          <a:pPr marL="0" lvl="1" algn="l" defTabSz="977900" rtl="0" eaLnBrk="1" latinLnBrk="0" hangingPunct="1">
            <a:spcBef>
              <a:spcPts val="600"/>
            </a:spcBef>
            <a:spcAft>
              <a:spcPts val="600"/>
            </a:spcAft>
          </a:pPr>
          <a:r>
            <a:rPr lang="de-DE" sz="1800" b="1" kern="1200">
              <a:solidFill>
                <a:schemeClr val="bg1"/>
              </a:solidFill>
              <a:latin typeface="+mn-lt"/>
              <a:ea typeface="+mn-ea"/>
              <a:cs typeface="+mn-cs"/>
            </a:rPr>
            <a:t>Integrative Kompetenzen (Standardberufsbildpositionen)</a:t>
          </a:r>
        </a:p>
      </dgm:t>
    </dgm:pt>
    <dgm:pt modelId="{7A4E47CA-1539-40E2-98C9-05E57A623BC7}" type="parTrans" cxnId="{5A817314-64AE-4A0F-A8C3-8AF64BAEE075}">
      <dgm:prSet/>
      <dgm:spPr/>
      <dgm:t>
        <a:bodyPr/>
        <a:lstStyle/>
        <a:p>
          <a:endParaRPr lang="de-DE"/>
        </a:p>
      </dgm:t>
    </dgm:pt>
    <dgm:pt modelId="{206AE972-A5BB-41FA-9F6D-7C1C22A965DA}" type="sibTrans" cxnId="{5A817314-64AE-4A0F-A8C3-8AF64BAEE075}">
      <dgm:prSet/>
      <dgm:spPr/>
      <dgm:t>
        <a:bodyPr/>
        <a:lstStyle/>
        <a:p>
          <a:endParaRPr lang="de-DE"/>
        </a:p>
      </dgm:t>
    </dgm:pt>
    <dgm:pt modelId="{2F92A4A4-9891-4768-A767-DCDCC97C9673}" type="pres">
      <dgm:prSet presAssocID="{4EE9E5AD-3741-48C3-AB90-1ABB9F702315}" presName="diagram" presStyleCnt="0">
        <dgm:presLayoutVars>
          <dgm:dir/>
          <dgm:resizeHandles val="exact"/>
        </dgm:presLayoutVars>
      </dgm:prSet>
      <dgm:spPr/>
    </dgm:pt>
    <dgm:pt modelId="{25BB790F-F112-4F5A-AF1A-7E8B2B2E9C8A}" type="pres">
      <dgm:prSet presAssocID="{796E49FF-B91D-4A87-9746-5F38D196EDCF}" presName="node" presStyleLbl="node1" presStyleIdx="0" presStyleCnt="1" custScaleX="249137" custScaleY="93466" custLinFactNeighborX="6" custLinFactNeighborY="5211">
        <dgm:presLayoutVars>
          <dgm:bulletEnabled val="1"/>
        </dgm:presLayoutVars>
      </dgm:prSet>
      <dgm:spPr>
        <a:xfrm>
          <a:off x="192" y="158744"/>
          <a:ext cx="4198827" cy="843115"/>
        </a:xfrm>
        <a:prstGeom prst="roundRect">
          <a:avLst/>
        </a:prstGeom>
      </dgm:spPr>
    </dgm:pt>
  </dgm:ptLst>
  <dgm:cxnLst>
    <dgm:cxn modelId="{5A817314-64AE-4A0F-A8C3-8AF64BAEE075}" srcId="{4EE9E5AD-3741-48C3-AB90-1ABB9F702315}" destId="{796E49FF-B91D-4A87-9746-5F38D196EDCF}" srcOrd="0" destOrd="0" parTransId="{7A4E47CA-1539-40E2-98C9-05E57A623BC7}" sibTransId="{206AE972-A5BB-41FA-9F6D-7C1C22A965DA}"/>
    <dgm:cxn modelId="{A669AA29-8CE8-49C7-A3BB-AF697377644F}" type="presOf" srcId="{4EE9E5AD-3741-48C3-AB90-1ABB9F702315}" destId="{2F92A4A4-9891-4768-A767-DCDCC97C9673}" srcOrd="0" destOrd="0" presId="urn:microsoft.com/office/officeart/2005/8/layout/default"/>
    <dgm:cxn modelId="{FC89D9E5-CFF8-41D2-8FBE-BD974B697E16}" type="presOf" srcId="{796E49FF-B91D-4A87-9746-5F38D196EDCF}" destId="{25BB790F-F112-4F5A-AF1A-7E8B2B2E9C8A}" srcOrd="0" destOrd="0" presId="urn:microsoft.com/office/officeart/2005/8/layout/default"/>
    <dgm:cxn modelId="{45D07317-1934-4670-B3CA-C71AD033BB05}" type="presParOf" srcId="{2F92A4A4-9891-4768-A767-DCDCC97C9673}" destId="{25BB790F-F112-4F5A-AF1A-7E8B2B2E9C8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6B69B0-4154-431F-BE6D-E91ECB6D52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FD9EBE1-89C3-49B8-9CB1-7834BA0D0D62}">
      <dgm:prSet phldrT="[Tex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Absatz</a:t>
          </a:r>
        </a:p>
      </dgm:t>
    </dgm:pt>
    <dgm:pt modelId="{8BC0F6BA-4CE3-4F29-9EA7-E050622B8388}" type="parTrans" cxnId="{9F8A20F1-7C9F-4B68-B587-85AC550B5B9E}">
      <dgm:prSet/>
      <dgm:spPr/>
      <dgm:t>
        <a:bodyPr/>
        <a:lstStyle/>
        <a:p>
          <a:endParaRPr lang="de-DE"/>
        </a:p>
      </dgm:t>
    </dgm:pt>
    <dgm:pt modelId="{E053D93E-E13D-4507-B214-BDD724908F10}" type="sibTrans" cxnId="{9F8A20F1-7C9F-4B68-B587-85AC550B5B9E}">
      <dgm:prSet/>
      <dgm:spPr/>
      <dgm:t>
        <a:bodyPr/>
        <a:lstStyle/>
        <a:p>
          <a:endParaRPr lang="de-DE"/>
        </a:p>
      </dgm:t>
    </dgm:pt>
    <dgm:pt modelId="{C9E24C51-8320-4F21-BE2B-A3CBD02ED488}">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Beschaffung</a:t>
          </a:r>
        </a:p>
      </dgm:t>
    </dgm:pt>
    <dgm:pt modelId="{768475FA-41D3-4685-BFD7-12A38D46CFFA}" type="parTrans" cxnId="{BA1A8669-0C88-4346-87FE-4ECCDEE575C7}">
      <dgm:prSet/>
      <dgm:spPr/>
      <dgm:t>
        <a:bodyPr/>
        <a:lstStyle/>
        <a:p>
          <a:endParaRPr lang="de-DE"/>
        </a:p>
      </dgm:t>
    </dgm:pt>
    <dgm:pt modelId="{1F6D1ACF-81AB-4E26-91C2-9A0A91C57B18}" type="sibTrans" cxnId="{BA1A8669-0C88-4346-87FE-4ECCDEE575C7}">
      <dgm:prSet/>
      <dgm:spPr/>
      <dgm:t>
        <a:bodyPr/>
        <a:lstStyle/>
        <a:p>
          <a:endParaRPr lang="de-DE"/>
        </a:p>
      </dgm:t>
    </dgm:pt>
    <dgm:pt modelId="{97D07139-7E26-4883-953F-99BDACEC4A60}">
      <dgm:prSet phldrT="[Tex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Marketing</a:t>
          </a:r>
        </a:p>
      </dgm:t>
    </dgm:pt>
    <dgm:pt modelId="{7B4C22B4-E2F0-4FDB-9711-042D36513097}" type="parTrans" cxnId="{AA69E828-F854-483D-895C-266AC218B8F7}">
      <dgm:prSet/>
      <dgm:spPr/>
      <dgm:t>
        <a:bodyPr/>
        <a:lstStyle/>
        <a:p>
          <a:endParaRPr lang="de-DE"/>
        </a:p>
      </dgm:t>
    </dgm:pt>
    <dgm:pt modelId="{7C589890-6F29-4AF3-AFE3-117DA5CE3B78}" type="sibTrans" cxnId="{AA69E828-F854-483D-895C-266AC218B8F7}">
      <dgm:prSet/>
      <dgm:spPr/>
      <dgm:t>
        <a:bodyPr/>
        <a:lstStyle/>
        <a:p>
          <a:endParaRPr lang="de-DE"/>
        </a:p>
      </dgm:t>
    </dgm:pt>
    <dgm:pt modelId="{572978EA-B6FC-4A76-BB0B-EB9CC0CC72F7}">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Logistik</a:t>
          </a:r>
        </a:p>
      </dgm:t>
    </dgm:pt>
    <dgm:pt modelId="{6629BBCA-50D4-406B-92F1-3432B3EA2CE2}" type="parTrans" cxnId="{1267BDB9-453D-44B8-BA1D-157F3C27E7EC}">
      <dgm:prSet/>
      <dgm:spPr/>
      <dgm:t>
        <a:bodyPr/>
        <a:lstStyle/>
        <a:p>
          <a:endParaRPr lang="de-DE"/>
        </a:p>
      </dgm:t>
    </dgm:pt>
    <dgm:pt modelId="{D6C89FBF-5FCE-42A3-A2A1-5B90E062E4F1}" type="sibTrans" cxnId="{1267BDB9-453D-44B8-BA1D-157F3C27E7EC}">
      <dgm:prSet/>
      <dgm:spPr/>
      <dgm:t>
        <a:bodyPr/>
        <a:lstStyle/>
        <a:p>
          <a:endParaRPr lang="de-DE"/>
        </a:p>
      </dgm:t>
    </dgm:pt>
    <dgm:pt modelId="{578BEE5C-DC64-420A-87AD-31EA940891A6}">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Personal</a:t>
          </a:r>
        </a:p>
      </dgm:t>
    </dgm:pt>
    <dgm:pt modelId="{0B9A3CE7-2F7D-44B6-9181-7FDBA8A48233}" type="parTrans" cxnId="{5241FE04-854D-45FC-9864-4FD92C087872}">
      <dgm:prSet/>
      <dgm:spPr/>
      <dgm:t>
        <a:bodyPr/>
        <a:lstStyle/>
        <a:p>
          <a:endParaRPr lang="de-DE"/>
        </a:p>
      </dgm:t>
    </dgm:pt>
    <dgm:pt modelId="{A7572FA3-F797-4F11-8BE3-EFB753F14CD2}" type="sibTrans" cxnId="{5241FE04-854D-45FC-9864-4FD92C087872}">
      <dgm:prSet/>
      <dgm:spPr/>
      <dgm:t>
        <a:bodyPr/>
        <a:lstStyle/>
        <a:p>
          <a:endParaRPr lang="de-DE"/>
        </a:p>
      </dgm:t>
    </dgm:pt>
    <dgm:pt modelId="{B644CB54-695D-420A-8205-F7FE4AA8A879}">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Leistungs-erstellung</a:t>
          </a:r>
        </a:p>
      </dgm:t>
    </dgm:pt>
    <dgm:pt modelId="{AAC68954-62B4-4FD7-AE64-EB458D95AC8D}" type="parTrans" cxnId="{72ABDF3E-72E8-4EAA-9AF5-D1326B47AE4A}">
      <dgm:prSet/>
      <dgm:spPr/>
      <dgm:t>
        <a:bodyPr/>
        <a:lstStyle/>
        <a:p>
          <a:endParaRPr lang="de-DE"/>
        </a:p>
      </dgm:t>
    </dgm:pt>
    <dgm:pt modelId="{B65396C7-1A16-45AF-9A61-A46BAC6FBB3B}" type="sibTrans" cxnId="{72ABDF3E-72E8-4EAA-9AF5-D1326B47AE4A}">
      <dgm:prSet/>
      <dgm:spPr/>
      <dgm:t>
        <a:bodyPr/>
        <a:lstStyle/>
        <a:p>
          <a:endParaRPr lang="de-DE"/>
        </a:p>
      </dgm:t>
    </dgm:pt>
    <dgm:pt modelId="{C3794D4D-C3FB-41FB-A7CC-B99413AF1A13}">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Kfm. Steuerung + Kontrolle</a:t>
          </a:r>
        </a:p>
      </dgm:t>
    </dgm:pt>
    <dgm:pt modelId="{268E91A8-5E3C-4693-A005-01565F5C2EEF}" type="parTrans" cxnId="{C6AEA043-0463-49A5-B1C8-F5DFE67F1818}">
      <dgm:prSet/>
      <dgm:spPr/>
      <dgm:t>
        <a:bodyPr/>
        <a:lstStyle/>
        <a:p>
          <a:endParaRPr lang="de-DE"/>
        </a:p>
      </dgm:t>
    </dgm:pt>
    <dgm:pt modelId="{F839EA82-77B2-41B1-A08F-DBFF49D7401F}" type="sibTrans" cxnId="{C6AEA043-0463-49A5-B1C8-F5DFE67F1818}">
      <dgm:prSet/>
      <dgm:spPr/>
      <dgm:t>
        <a:bodyPr/>
        <a:lstStyle/>
        <a:p>
          <a:endParaRPr lang="de-DE"/>
        </a:p>
      </dgm:t>
    </dgm:pt>
    <dgm:pt modelId="{89A261E9-89F1-4685-A42B-DDFBC1A18075}">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0" kern="1200">
              <a:solidFill>
                <a:srgbClr val="002060"/>
              </a:solidFill>
              <a:latin typeface="Segoe UI Semilight"/>
              <a:ea typeface="+mn-ea"/>
              <a:cs typeface="+mn-cs"/>
            </a:rPr>
            <a:t>(weitere EG sind möglich)</a:t>
          </a:r>
          <a:endParaRPr lang="de-DE" sz="1400" b="1" kern="1200">
            <a:solidFill>
              <a:srgbClr val="D0D8E8"/>
            </a:solidFill>
            <a:latin typeface="Segoe UI Semilight"/>
            <a:ea typeface="+mn-ea"/>
            <a:cs typeface="+mn-cs"/>
          </a:endParaRPr>
        </a:p>
      </dgm:t>
    </dgm:pt>
    <dgm:pt modelId="{06DE9713-02E7-4452-9F3B-EDA00EC7A549}" type="parTrans" cxnId="{F4B7D6A5-F2CC-480E-8BB4-3EFE7BC395D0}">
      <dgm:prSet/>
      <dgm:spPr/>
      <dgm:t>
        <a:bodyPr/>
        <a:lstStyle/>
        <a:p>
          <a:endParaRPr lang="de-DE"/>
        </a:p>
      </dgm:t>
    </dgm:pt>
    <dgm:pt modelId="{DBD0B03E-E549-418A-AFBD-B50EA2195042}" type="sibTrans" cxnId="{F4B7D6A5-F2CC-480E-8BB4-3EFE7BC395D0}">
      <dgm:prSet/>
      <dgm:spPr/>
      <dgm:t>
        <a:bodyPr/>
        <a:lstStyle/>
        <a:p>
          <a:endParaRPr lang="de-DE"/>
        </a:p>
      </dgm:t>
    </dgm:pt>
    <dgm:pt modelId="{07B52E71-BD7D-4135-BA4D-5A6649ACE578}">
      <dgm:prSet custT="1"/>
      <dgm:spPr>
        <a:solidFill>
          <a:srgbClr val="EEEEEE"/>
        </a:solidFill>
        <a:ln w="12700" cap="flat" cmpd="sng" algn="ctr">
          <a:noFill/>
          <a:prstDash val="solid"/>
          <a:miter lim="800000"/>
        </a:ln>
        <a:effectLst/>
      </dgm:spPr>
      <dgm:t>
        <a:bodyPr spcFirstLastPara="0" vert="horz" wrap="square" lIns="60960" tIns="60960" rIns="60960" bIns="60960" numCol="1" spcCol="1270" anchor="ctr" anchorCtr="0"/>
        <a:lstStyle/>
        <a:p>
          <a:r>
            <a:rPr lang="de-DE" sz="1600" b="1" kern="1200">
              <a:solidFill>
                <a:srgbClr val="EEEEEE"/>
              </a:solidFill>
              <a:latin typeface="Segoe UI Semilight"/>
              <a:ea typeface="+mn-ea"/>
              <a:cs typeface="+mn-cs"/>
            </a:rPr>
            <a:t>…</a:t>
          </a:r>
        </a:p>
      </dgm:t>
    </dgm:pt>
    <dgm:pt modelId="{FA023E1B-CD5F-485D-A4AD-267F5BFEC2D6}" type="parTrans" cxnId="{2228EE33-150B-43FF-9710-15DCE4888074}">
      <dgm:prSet/>
      <dgm:spPr/>
      <dgm:t>
        <a:bodyPr/>
        <a:lstStyle/>
        <a:p>
          <a:endParaRPr lang="de-DE"/>
        </a:p>
      </dgm:t>
    </dgm:pt>
    <dgm:pt modelId="{F92184D8-B33B-4761-93AE-C21C128A1535}" type="sibTrans" cxnId="{2228EE33-150B-43FF-9710-15DCE4888074}">
      <dgm:prSet/>
      <dgm:spPr/>
      <dgm:t>
        <a:bodyPr/>
        <a:lstStyle/>
        <a:p>
          <a:endParaRPr lang="de-DE"/>
        </a:p>
      </dgm:t>
    </dgm:pt>
    <dgm:pt modelId="{467F11F2-401F-4733-B2EE-C346EB6DB31A}" type="pres">
      <dgm:prSet presAssocID="{856B69B0-4154-431F-BE6D-E91ECB6D5282}" presName="diagram" presStyleCnt="0">
        <dgm:presLayoutVars>
          <dgm:dir/>
          <dgm:resizeHandles val="exact"/>
        </dgm:presLayoutVars>
      </dgm:prSet>
      <dgm:spPr/>
    </dgm:pt>
    <dgm:pt modelId="{84E9EC4B-A421-446C-80D1-F9554DD05D46}" type="pres">
      <dgm:prSet presAssocID="{BFD9EBE1-89C3-49B8-9CB1-7834BA0D0D62}" presName="node" presStyleLbl="node1" presStyleIdx="0" presStyleCnt="9" custLinFactNeighborY="5460">
        <dgm:presLayoutVars>
          <dgm:bulletEnabled val="1"/>
        </dgm:presLayoutVars>
      </dgm:prSet>
      <dgm:spPr/>
    </dgm:pt>
    <dgm:pt modelId="{BB524F87-6494-4E87-8762-55196A458057}" type="pres">
      <dgm:prSet presAssocID="{E053D93E-E13D-4507-B214-BDD724908F10}" presName="sibTrans" presStyleCnt="0"/>
      <dgm:spPr/>
    </dgm:pt>
    <dgm:pt modelId="{024C0B0A-6E61-48F4-AED2-A2AC85B3C287}" type="pres">
      <dgm:prSet presAssocID="{97D07139-7E26-4883-953F-99BDACEC4A60}" presName="node" presStyleLbl="node1" presStyleIdx="1" presStyleCnt="9" custLinFactNeighborY="5460">
        <dgm:presLayoutVars>
          <dgm:bulletEnabled val="1"/>
        </dgm:presLayoutVars>
      </dgm:prSet>
      <dgm:spPr/>
    </dgm:pt>
    <dgm:pt modelId="{5E6DAA47-6C6B-488D-B98B-C884FD09BFE6}" type="pres">
      <dgm:prSet presAssocID="{7C589890-6F29-4AF3-AFE3-117DA5CE3B78}" presName="sibTrans" presStyleCnt="0"/>
      <dgm:spPr/>
    </dgm:pt>
    <dgm:pt modelId="{C5021C6E-8C0F-4451-9F22-B66E089FF2E6}" type="pres">
      <dgm:prSet presAssocID="{C9E24C51-8320-4F21-BE2B-A3CBD02ED488}" presName="node" presStyleLbl="node1" presStyleIdx="2" presStyleCnt="9" custLinFactNeighborY="5460">
        <dgm:presLayoutVars>
          <dgm:bulletEnabled val="1"/>
        </dgm:presLayoutVars>
      </dgm:prSet>
      <dgm:spPr/>
    </dgm:pt>
    <dgm:pt modelId="{D3B582A0-0D5A-4D21-B68D-0B92250D3EE1}" type="pres">
      <dgm:prSet presAssocID="{1F6D1ACF-81AB-4E26-91C2-9A0A91C57B18}" presName="sibTrans" presStyleCnt="0"/>
      <dgm:spPr/>
    </dgm:pt>
    <dgm:pt modelId="{1BE38265-F1D3-4174-8EC6-2CD7D5262CCD}" type="pres">
      <dgm:prSet presAssocID="{572978EA-B6FC-4A76-BB0B-EB9CC0CC72F7}" presName="node" presStyleLbl="node1" presStyleIdx="3" presStyleCnt="9" custLinFactNeighborY="5460">
        <dgm:presLayoutVars>
          <dgm:bulletEnabled val="1"/>
        </dgm:presLayoutVars>
      </dgm:prSet>
      <dgm:spPr/>
    </dgm:pt>
    <dgm:pt modelId="{20FA0A55-C2B7-486D-8215-31F14251578C}" type="pres">
      <dgm:prSet presAssocID="{D6C89FBF-5FCE-42A3-A2A1-5B90E062E4F1}" presName="sibTrans" presStyleCnt="0"/>
      <dgm:spPr/>
    </dgm:pt>
    <dgm:pt modelId="{7483FF12-059E-45B0-8B7B-0E126DAD0D80}" type="pres">
      <dgm:prSet presAssocID="{578BEE5C-DC64-420A-87AD-31EA940891A6}" presName="node" presStyleLbl="node1" presStyleIdx="4" presStyleCnt="9" custLinFactNeighborY="2730">
        <dgm:presLayoutVars>
          <dgm:bulletEnabled val="1"/>
        </dgm:presLayoutVars>
      </dgm:prSet>
      <dgm:spPr/>
    </dgm:pt>
    <dgm:pt modelId="{C010D08C-13BA-46E1-AD3E-D65CEDAC8CBD}" type="pres">
      <dgm:prSet presAssocID="{A7572FA3-F797-4F11-8BE3-EFB753F14CD2}" presName="sibTrans" presStyleCnt="0"/>
      <dgm:spPr/>
    </dgm:pt>
    <dgm:pt modelId="{C6EFA9F5-CCBB-403E-996B-92FA3FB2DF6C}" type="pres">
      <dgm:prSet presAssocID="{B644CB54-695D-420A-8205-F7FE4AA8A879}" presName="node" presStyleLbl="node1" presStyleIdx="5" presStyleCnt="9" custLinFactNeighborY="2730">
        <dgm:presLayoutVars>
          <dgm:bulletEnabled val="1"/>
        </dgm:presLayoutVars>
      </dgm:prSet>
      <dgm:spPr/>
    </dgm:pt>
    <dgm:pt modelId="{E414CC80-32D9-4FE1-8EC2-A209F556C566}" type="pres">
      <dgm:prSet presAssocID="{B65396C7-1A16-45AF-9A61-A46BAC6FBB3B}" presName="sibTrans" presStyleCnt="0"/>
      <dgm:spPr/>
    </dgm:pt>
    <dgm:pt modelId="{F95D7100-B983-4D8B-84CE-529C017FF959}" type="pres">
      <dgm:prSet presAssocID="{C3794D4D-C3FB-41FB-A7CC-B99413AF1A13}" presName="node" presStyleLbl="node1" presStyleIdx="6" presStyleCnt="9">
        <dgm:presLayoutVars>
          <dgm:bulletEnabled val="1"/>
        </dgm:presLayoutVars>
      </dgm:prSet>
      <dgm:spPr/>
    </dgm:pt>
    <dgm:pt modelId="{164D24C5-0D8C-4CB5-AFE2-B1BCF48885C9}" type="pres">
      <dgm:prSet presAssocID="{F839EA82-77B2-41B1-A08F-DBFF49D7401F}" presName="sibTrans" presStyleCnt="0"/>
      <dgm:spPr/>
    </dgm:pt>
    <dgm:pt modelId="{5FD40DF1-2BAD-4EB6-BC15-076B3AD295D7}" type="pres">
      <dgm:prSet presAssocID="{89A261E9-89F1-4685-A42B-DDFBC1A18075}" presName="node" presStyleLbl="node1" presStyleIdx="7" presStyleCnt="9">
        <dgm:presLayoutVars>
          <dgm:bulletEnabled val="1"/>
        </dgm:presLayoutVars>
      </dgm:prSet>
      <dgm:spPr/>
    </dgm:pt>
    <dgm:pt modelId="{A2B3B957-2019-4D84-9EC3-7073F96F17CF}" type="pres">
      <dgm:prSet presAssocID="{DBD0B03E-E549-418A-AFBD-B50EA2195042}" presName="sibTrans" presStyleCnt="0"/>
      <dgm:spPr/>
    </dgm:pt>
    <dgm:pt modelId="{B4F13AB9-D983-424B-A5B6-137BFF21CC2F}" type="pres">
      <dgm:prSet presAssocID="{07B52E71-BD7D-4135-BA4D-5A6649ACE578}" presName="node" presStyleLbl="node1" presStyleIdx="8" presStyleCnt="9">
        <dgm:presLayoutVars>
          <dgm:bulletEnabled val="1"/>
        </dgm:presLayoutVars>
      </dgm:prSet>
      <dgm:spPr/>
    </dgm:pt>
  </dgm:ptLst>
  <dgm:cxnLst>
    <dgm:cxn modelId="{5241FE04-854D-45FC-9864-4FD92C087872}" srcId="{856B69B0-4154-431F-BE6D-E91ECB6D5282}" destId="{578BEE5C-DC64-420A-87AD-31EA940891A6}" srcOrd="4" destOrd="0" parTransId="{0B9A3CE7-2F7D-44B6-9181-7FDBA8A48233}" sibTransId="{A7572FA3-F797-4F11-8BE3-EFB753F14CD2}"/>
    <dgm:cxn modelId="{AA69E828-F854-483D-895C-266AC218B8F7}" srcId="{856B69B0-4154-431F-BE6D-E91ECB6D5282}" destId="{97D07139-7E26-4883-953F-99BDACEC4A60}" srcOrd="1" destOrd="0" parTransId="{7B4C22B4-E2F0-4FDB-9711-042D36513097}" sibTransId="{7C589890-6F29-4AF3-AFE3-117DA5CE3B78}"/>
    <dgm:cxn modelId="{2228EE33-150B-43FF-9710-15DCE4888074}" srcId="{856B69B0-4154-431F-BE6D-E91ECB6D5282}" destId="{07B52E71-BD7D-4135-BA4D-5A6649ACE578}" srcOrd="8" destOrd="0" parTransId="{FA023E1B-CD5F-485D-A4AD-267F5BFEC2D6}" sibTransId="{F92184D8-B33B-4761-93AE-C21C128A1535}"/>
    <dgm:cxn modelId="{10A9F53A-66F9-4FF9-98A3-38DCF0BD7581}" type="presOf" srcId="{572978EA-B6FC-4A76-BB0B-EB9CC0CC72F7}" destId="{1BE38265-F1D3-4174-8EC6-2CD7D5262CCD}" srcOrd="0" destOrd="0" presId="urn:microsoft.com/office/officeart/2005/8/layout/default"/>
    <dgm:cxn modelId="{72ABDF3E-72E8-4EAA-9AF5-D1326B47AE4A}" srcId="{856B69B0-4154-431F-BE6D-E91ECB6D5282}" destId="{B644CB54-695D-420A-8205-F7FE4AA8A879}" srcOrd="5" destOrd="0" parTransId="{AAC68954-62B4-4FD7-AE64-EB458D95AC8D}" sibTransId="{B65396C7-1A16-45AF-9A61-A46BAC6FBB3B}"/>
    <dgm:cxn modelId="{3956B55F-1188-4F67-99EE-F4EAE6F95806}" type="presOf" srcId="{B644CB54-695D-420A-8205-F7FE4AA8A879}" destId="{C6EFA9F5-CCBB-403E-996B-92FA3FB2DF6C}" srcOrd="0" destOrd="0" presId="urn:microsoft.com/office/officeart/2005/8/layout/default"/>
    <dgm:cxn modelId="{C6AEA043-0463-49A5-B1C8-F5DFE67F1818}" srcId="{856B69B0-4154-431F-BE6D-E91ECB6D5282}" destId="{C3794D4D-C3FB-41FB-A7CC-B99413AF1A13}" srcOrd="6" destOrd="0" parTransId="{268E91A8-5E3C-4693-A005-01565F5C2EEF}" sibTransId="{F839EA82-77B2-41B1-A08F-DBFF49D7401F}"/>
    <dgm:cxn modelId="{B3178868-C20D-46D2-AD59-880C11B427CD}" type="presOf" srcId="{BFD9EBE1-89C3-49B8-9CB1-7834BA0D0D62}" destId="{84E9EC4B-A421-446C-80D1-F9554DD05D46}" srcOrd="0" destOrd="0" presId="urn:microsoft.com/office/officeart/2005/8/layout/default"/>
    <dgm:cxn modelId="{BA1A8669-0C88-4346-87FE-4ECCDEE575C7}" srcId="{856B69B0-4154-431F-BE6D-E91ECB6D5282}" destId="{C9E24C51-8320-4F21-BE2B-A3CBD02ED488}" srcOrd="2" destOrd="0" parTransId="{768475FA-41D3-4685-BFD7-12A38D46CFFA}" sibTransId="{1F6D1ACF-81AB-4E26-91C2-9A0A91C57B18}"/>
    <dgm:cxn modelId="{F5E6B078-03D3-41FB-9537-50B22C9856E0}" type="presOf" srcId="{C3794D4D-C3FB-41FB-A7CC-B99413AF1A13}" destId="{F95D7100-B983-4D8B-84CE-529C017FF959}" srcOrd="0" destOrd="0" presId="urn:microsoft.com/office/officeart/2005/8/layout/default"/>
    <dgm:cxn modelId="{A82ABB78-F67F-4DC5-B3EE-B326228ECA7F}" type="presOf" srcId="{578BEE5C-DC64-420A-87AD-31EA940891A6}" destId="{7483FF12-059E-45B0-8B7B-0E126DAD0D80}" srcOrd="0" destOrd="0" presId="urn:microsoft.com/office/officeart/2005/8/layout/default"/>
    <dgm:cxn modelId="{F4B7D6A5-F2CC-480E-8BB4-3EFE7BC395D0}" srcId="{856B69B0-4154-431F-BE6D-E91ECB6D5282}" destId="{89A261E9-89F1-4685-A42B-DDFBC1A18075}" srcOrd="7" destOrd="0" parTransId="{06DE9713-02E7-4452-9F3B-EDA00EC7A549}" sibTransId="{DBD0B03E-E549-418A-AFBD-B50EA2195042}"/>
    <dgm:cxn modelId="{63BEC0AA-BE96-4803-87AE-14A9E6BF4D20}" type="presOf" srcId="{07B52E71-BD7D-4135-BA4D-5A6649ACE578}" destId="{B4F13AB9-D983-424B-A5B6-137BFF21CC2F}" srcOrd="0" destOrd="0" presId="urn:microsoft.com/office/officeart/2005/8/layout/default"/>
    <dgm:cxn modelId="{1267BDB9-453D-44B8-BA1D-157F3C27E7EC}" srcId="{856B69B0-4154-431F-BE6D-E91ECB6D5282}" destId="{572978EA-B6FC-4A76-BB0B-EB9CC0CC72F7}" srcOrd="3" destOrd="0" parTransId="{6629BBCA-50D4-406B-92F1-3432B3EA2CE2}" sibTransId="{D6C89FBF-5FCE-42A3-A2A1-5B90E062E4F1}"/>
    <dgm:cxn modelId="{F77930CF-5D5A-4E99-9241-4CAF702E64AF}" type="presOf" srcId="{856B69B0-4154-431F-BE6D-E91ECB6D5282}" destId="{467F11F2-401F-4733-B2EE-C346EB6DB31A}" srcOrd="0" destOrd="0" presId="urn:microsoft.com/office/officeart/2005/8/layout/default"/>
    <dgm:cxn modelId="{28CD9ADB-EB98-4567-BDCC-382117B638EC}" type="presOf" srcId="{C9E24C51-8320-4F21-BE2B-A3CBD02ED488}" destId="{C5021C6E-8C0F-4451-9F22-B66E089FF2E6}" srcOrd="0" destOrd="0" presId="urn:microsoft.com/office/officeart/2005/8/layout/default"/>
    <dgm:cxn modelId="{9AAF81E1-6B68-41F4-B588-72A5AEDA1B39}" type="presOf" srcId="{89A261E9-89F1-4685-A42B-DDFBC1A18075}" destId="{5FD40DF1-2BAD-4EB6-BC15-076B3AD295D7}" srcOrd="0" destOrd="0" presId="urn:microsoft.com/office/officeart/2005/8/layout/default"/>
    <dgm:cxn modelId="{9F8A20F1-7C9F-4B68-B587-85AC550B5B9E}" srcId="{856B69B0-4154-431F-BE6D-E91ECB6D5282}" destId="{BFD9EBE1-89C3-49B8-9CB1-7834BA0D0D62}" srcOrd="0" destOrd="0" parTransId="{8BC0F6BA-4CE3-4F29-9EA7-E050622B8388}" sibTransId="{E053D93E-E13D-4507-B214-BDD724908F10}"/>
    <dgm:cxn modelId="{20CD64F3-726B-458A-8882-24B8490DD66C}" type="presOf" srcId="{97D07139-7E26-4883-953F-99BDACEC4A60}" destId="{024C0B0A-6E61-48F4-AED2-A2AC85B3C287}" srcOrd="0" destOrd="0" presId="urn:microsoft.com/office/officeart/2005/8/layout/default"/>
    <dgm:cxn modelId="{A9CCB24B-3B76-4085-BE4B-593E10434C17}" type="presParOf" srcId="{467F11F2-401F-4733-B2EE-C346EB6DB31A}" destId="{84E9EC4B-A421-446C-80D1-F9554DD05D46}" srcOrd="0" destOrd="0" presId="urn:microsoft.com/office/officeart/2005/8/layout/default"/>
    <dgm:cxn modelId="{46CAF425-7C34-4C99-A4AE-612FE985C1F3}" type="presParOf" srcId="{467F11F2-401F-4733-B2EE-C346EB6DB31A}" destId="{BB524F87-6494-4E87-8762-55196A458057}" srcOrd="1" destOrd="0" presId="urn:microsoft.com/office/officeart/2005/8/layout/default"/>
    <dgm:cxn modelId="{EF4C513D-66BF-4DAE-BFFA-F94B0719EFF4}" type="presParOf" srcId="{467F11F2-401F-4733-B2EE-C346EB6DB31A}" destId="{024C0B0A-6E61-48F4-AED2-A2AC85B3C287}" srcOrd="2" destOrd="0" presId="urn:microsoft.com/office/officeart/2005/8/layout/default"/>
    <dgm:cxn modelId="{E9DEE68E-51B8-4BA8-B46D-960C423629CF}" type="presParOf" srcId="{467F11F2-401F-4733-B2EE-C346EB6DB31A}" destId="{5E6DAA47-6C6B-488D-B98B-C884FD09BFE6}" srcOrd="3" destOrd="0" presId="urn:microsoft.com/office/officeart/2005/8/layout/default"/>
    <dgm:cxn modelId="{2A5DC132-79A3-47BC-848F-61B6D6E838B3}" type="presParOf" srcId="{467F11F2-401F-4733-B2EE-C346EB6DB31A}" destId="{C5021C6E-8C0F-4451-9F22-B66E089FF2E6}" srcOrd="4" destOrd="0" presId="urn:microsoft.com/office/officeart/2005/8/layout/default"/>
    <dgm:cxn modelId="{6C9189E9-E875-4116-A4E4-E79128F380ED}" type="presParOf" srcId="{467F11F2-401F-4733-B2EE-C346EB6DB31A}" destId="{D3B582A0-0D5A-4D21-B68D-0B92250D3EE1}" srcOrd="5" destOrd="0" presId="urn:microsoft.com/office/officeart/2005/8/layout/default"/>
    <dgm:cxn modelId="{D120ED5C-8E79-4C37-84CA-C586D721A7E5}" type="presParOf" srcId="{467F11F2-401F-4733-B2EE-C346EB6DB31A}" destId="{1BE38265-F1D3-4174-8EC6-2CD7D5262CCD}" srcOrd="6" destOrd="0" presId="urn:microsoft.com/office/officeart/2005/8/layout/default"/>
    <dgm:cxn modelId="{497B2125-4ED2-40CA-8292-7EFF8A811B75}" type="presParOf" srcId="{467F11F2-401F-4733-B2EE-C346EB6DB31A}" destId="{20FA0A55-C2B7-486D-8215-31F14251578C}" srcOrd="7" destOrd="0" presId="urn:microsoft.com/office/officeart/2005/8/layout/default"/>
    <dgm:cxn modelId="{5D4AD255-4A7F-4648-96CC-5FC494F6C4CC}" type="presParOf" srcId="{467F11F2-401F-4733-B2EE-C346EB6DB31A}" destId="{7483FF12-059E-45B0-8B7B-0E126DAD0D80}" srcOrd="8" destOrd="0" presId="urn:microsoft.com/office/officeart/2005/8/layout/default"/>
    <dgm:cxn modelId="{1444466D-0808-4F40-B3F3-B72EA6693F29}" type="presParOf" srcId="{467F11F2-401F-4733-B2EE-C346EB6DB31A}" destId="{C010D08C-13BA-46E1-AD3E-D65CEDAC8CBD}" srcOrd="9" destOrd="0" presId="urn:microsoft.com/office/officeart/2005/8/layout/default"/>
    <dgm:cxn modelId="{A5E9DB4B-C58B-4C88-AD6C-2E41380795F0}" type="presParOf" srcId="{467F11F2-401F-4733-B2EE-C346EB6DB31A}" destId="{C6EFA9F5-CCBB-403E-996B-92FA3FB2DF6C}" srcOrd="10" destOrd="0" presId="urn:microsoft.com/office/officeart/2005/8/layout/default"/>
    <dgm:cxn modelId="{BE87DEF5-C6B1-480B-B745-7BCB2DE83528}" type="presParOf" srcId="{467F11F2-401F-4733-B2EE-C346EB6DB31A}" destId="{E414CC80-32D9-4FE1-8EC2-A209F556C566}" srcOrd="11" destOrd="0" presId="urn:microsoft.com/office/officeart/2005/8/layout/default"/>
    <dgm:cxn modelId="{EA7EC0A7-7CBC-492F-95F3-248360C8694B}" type="presParOf" srcId="{467F11F2-401F-4733-B2EE-C346EB6DB31A}" destId="{F95D7100-B983-4D8B-84CE-529C017FF959}" srcOrd="12" destOrd="0" presId="urn:microsoft.com/office/officeart/2005/8/layout/default"/>
    <dgm:cxn modelId="{0D28EFDC-57FC-401E-8572-836673A73837}" type="presParOf" srcId="{467F11F2-401F-4733-B2EE-C346EB6DB31A}" destId="{164D24C5-0D8C-4CB5-AFE2-B1BCF48885C9}" srcOrd="13" destOrd="0" presId="urn:microsoft.com/office/officeart/2005/8/layout/default"/>
    <dgm:cxn modelId="{A6203E70-7DC2-487E-B0CB-67FB27FF99B7}" type="presParOf" srcId="{467F11F2-401F-4733-B2EE-C346EB6DB31A}" destId="{5FD40DF1-2BAD-4EB6-BC15-076B3AD295D7}" srcOrd="14" destOrd="0" presId="urn:microsoft.com/office/officeart/2005/8/layout/default"/>
    <dgm:cxn modelId="{2900EE1D-8B67-4D11-A0D2-7E6341B3F3BA}" type="presParOf" srcId="{467F11F2-401F-4733-B2EE-C346EB6DB31A}" destId="{A2B3B957-2019-4D84-9EC3-7073F96F17CF}" srcOrd="15" destOrd="0" presId="urn:microsoft.com/office/officeart/2005/8/layout/default"/>
    <dgm:cxn modelId="{66868011-4B56-4D55-8592-7B2DAEA59DDC}" type="presParOf" srcId="{467F11F2-401F-4733-B2EE-C346EB6DB31A}" destId="{B4F13AB9-D983-424B-A5B6-137BFF21CC2F}"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E9E5AD-3741-48C3-AB90-1ABB9F7023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796E49FF-B91D-4A87-9746-5F38D196EDCF}">
      <dgm:prSet phldrT="[Text]" custT="1">
        <dgm: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dgm:style>
      </dgm:prSet>
      <dgm:spPr>
        <a:solidFill>
          <a:srgbClr val="093C80"/>
        </a:solidFill>
      </dgm:spPr>
      <dgm:t>
        <a:bodyPr spcFirstLastPara="0" vert="horz" wrap="square" lIns="156465" tIns="34102" rIns="34102" bIns="34104" numCol="1" spcCol="1270" anchor="ctr" anchorCtr="0"/>
        <a:lstStyle/>
        <a:p>
          <a:pPr marL="0" lvl="1" algn="l" defTabSz="977900" rtl="0" eaLnBrk="1" latinLnBrk="0" hangingPunct="1">
            <a:spcBef>
              <a:spcPts val="600"/>
            </a:spcBef>
            <a:spcAft>
              <a:spcPts val="600"/>
            </a:spcAft>
          </a:pPr>
          <a:r>
            <a:rPr lang="de-DE" sz="1800" b="1" kern="1200">
              <a:solidFill>
                <a:schemeClr val="bg1"/>
              </a:solidFill>
              <a:latin typeface="+mn-lt"/>
              <a:ea typeface="+mn-ea"/>
              <a:cs typeface="+mn-cs"/>
            </a:rPr>
            <a:t>Integrative Kompetenzen (Standardberufsbildpositionen)</a:t>
          </a:r>
        </a:p>
      </dgm:t>
    </dgm:pt>
    <dgm:pt modelId="{7A4E47CA-1539-40E2-98C9-05E57A623BC7}" type="parTrans" cxnId="{5A817314-64AE-4A0F-A8C3-8AF64BAEE075}">
      <dgm:prSet/>
      <dgm:spPr/>
      <dgm:t>
        <a:bodyPr/>
        <a:lstStyle/>
        <a:p>
          <a:endParaRPr lang="de-DE"/>
        </a:p>
      </dgm:t>
    </dgm:pt>
    <dgm:pt modelId="{206AE972-A5BB-41FA-9F6D-7C1C22A965DA}" type="sibTrans" cxnId="{5A817314-64AE-4A0F-A8C3-8AF64BAEE075}">
      <dgm:prSet/>
      <dgm:spPr/>
      <dgm:t>
        <a:bodyPr/>
        <a:lstStyle/>
        <a:p>
          <a:endParaRPr lang="de-DE"/>
        </a:p>
      </dgm:t>
    </dgm:pt>
    <dgm:pt modelId="{2F92A4A4-9891-4768-A767-DCDCC97C9673}" type="pres">
      <dgm:prSet presAssocID="{4EE9E5AD-3741-48C3-AB90-1ABB9F702315}" presName="diagram" presStyleCnt="0">
        <dgm:presLayoutVars>
          <dgm:dir/>
          <dgm:resizeHandles val="exact"/>
        </dgm:presLayoutVars>
      </dgm:prSet>
      <dgm:spPr/>
    </dgm:pt>
    <dgm:pt modelId="{25BB790F-F112-4F5A-AF1A-7E8B2B2E9C8A}" type="pres">
      <dgm:prSet presAssocID="{796E49FF-B91D-4A87-9746-5F38D196EDCF}" presName="node" presStyleLbl="node1" presStyleIdx="0" presStyleCnt="1" custScaleX="249137" custScaleY="93466" custLinFactNeighborX="6" custLinFactNeighborY="5211">
        <dgm:presLayoutVars>
          <dgm:bulletEnabled val="1"/>
        </dgm:presLayoutVars>
      </dgm:prSet>
      <dgm:spPr>
        <a:xfrm>
          <a:off x="192" y="158744"/>
          <a:ext cx="4198827" cy="843115"/>
        </a:xfrm>
        <a:prstGeom prst="roundRect">
          <a:avLst/>
        </a:prstGeom>
      </dgm:spPr>
    </dgm:pt>
  </dgm:ptLst>
  <dgm:cxnLst>
    <dgm:cxn modelId="{5A817314-64AE-4A0F-A8C3-8AF64BAEE075}" srcId="{4EE9E5AD-3741-48C3-AB90-1ABB9F702315}" destId="{796E49FF-B91D-4A87-9746-5F38D196EDCF}" srcOrd="0" destOrd="0" parTransId="{7A4E47CA-1539-40E2-98C9-05E57A623BC7}" sibTransId="{206AE972-A5BB-41FA-9F6D-7C1C22A965DA}"/>
    <dgm:cxn modelId="{A669AA29-8CE8-49C7-A3BB-AF697377644F}" type="presOf" srcId="{4EE9E5AD-3741-48C3-AB90-1ABB9F702315}" destId="{2F92A4A4-9891-4768-A767-DCDCC97C9673}" srcOrd="0" destOrd="0" presId="urn:microsoft.com/office/officeart/2005/8/layout/default"/>
    <dgm:cxn modelId="{FC89D9E5-CFF8-41D2-8FBE-BD974B697E16}" type="presOf" srcId="{796E49FF-B91D-4A87-9746-5F38D196EDCF}" destId="{25BB790F-F112-4F5A-AF1A-7E8B2B2E9C8A}" srcOrd="0" destOrd="0" presId="urn:microsoft.com/office/officeart/2005/8/layout/default"/>
    <dgm:cxn modelId="{45D07317-1934-4670-B3CA-C71AD033BB05}" type="presParOf" srcId="{2F92A4A4-9891-4768-A767-DCDCC97C9673}" destId="{25BB790F-F112-4F5A-AF1A-7E8B2B2E9C8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6B69B0-4154-431F-BE6D-E91ECB6D52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FD9EBE1-89C3-49B8-9CB1-7834BA0D0D62}">
      <dgm:prSet phldrT="[Tex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Absatz</a:t>
          </a:r>
        </a:p>
      </dgm:t>
    </dgm:pt>
    <dgm:pt modelId="{8BC0F6BA-4CE3-4F29-9EA7-E050622B8388}" type="parTrans" cxnId="{9F8A20F1-7C9F-4B68-B587-85AC550B5B9E}">
      <dgm:prSet/>
      <dgm:spPr/>
      <dgm:t>
        <a:bodyPr/>
        <a:lstStyle/>
        <a:p>
          <a:endParaRPr lang="de-DE"/>
        </a:p>
      </dgm:t>
    </dgm:pt>
    <dgm:pt modelId="{E053D93E-E13D-4507-B214-BDD724908F10}" type="sibTrans" cxnId="{9F8A20F1-7C9F-4B68-B587-85AC550B5B9E}">
      <dgm:prSet/>
      <dgm:spPr/>
      <dgm:t>
        <a:bodyPr/>
        <a:lstStyle/>
        <a:p>
          <a:endParaRPr lang="de-DE"/>
        </a:p>
      </dgm:t>
    </dgm:pt>
    <dgm:pt modelId="{C9E24C51-8320-4F21-BE2B-A3CBD02ED488}">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Beschaffung</a:t>
          </a:r>
        </a:p>
      </dgm:t>
    </dgm:pt>
    <dgm:pt modelId="{768475FA-41D3-4685-BFD7-12A38D46CFFA}" type="parTrans" cxnId="{BA1A8669-0C88-4346-87FE-4ECCDEE575C7}">
      <dgm:prSet/>
      <dgm:spPr/>
      <dgm:t>
        <a:bodyPr/>
        <a:lstStyle/>
        <a:p>
          <a:endParaRPr lang="de-DE"/>
        </a:p>
      </dgm:t>
    </dgm:pt>
    <dgm:pt modelId="{1F6D1ACF-81AB-4E26-91C2-9A0A91C57B18}" type="sibTrans" cxnId="{BA1A8669-0C88-4346-87FE-4ECCDEE575C7}">
      <dgm:prSet/>
      <dgm:spPr/>
      <dgm:t>
        <a:bodyPr/>
        <a:lstStyle/>
        <a:p>
          <a:endParaRPr lang="de-DE"/>
        </a:p>
      </dgm:t>
    </dgm:pt>
    <dgm:pt modelId="{97D07139-7E26-4883-953F-99BDACEC4A60}">
      <dgm:prSet phldrT="[Tex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Marketing</a:t>
          </a:r>
        </a:p>
      </dgm:t>
    </dgm:pt>
    <dgm:pt modelId="{7B4C22B4-E2F0-4FDB-9711-042D36513097}" type="parTrans" cxnId="{AA69E828-F854-483D-895C-266AC218B8F7}">
      <dgm:prSet/>
      <dgm:spPr/>
      <dgm:t>
        <a:bodyPr/>
        <a:lstStyle/>
        <a:p>
          <a:endParaRPr lang="de-DE"/>
        </a:p>
      </dgm:t>
    </dgm:pt>
    <dgm:pt modelId="{7C589890-6F29-4AF3-AFE3-117DA5CE3B78}" type="sibTrans" cxnId="{AA69E828-F854-483D-895C-266AC218B8F7}">
      <dgm:prSet/>
      <dgm:spPr/>
      <dgm:t>
        <a:bodyPr/>
        <a:lstStyle/>
        <a:p>
          <a:endParaRPr lang="de-DE"/>
        </a:p>
      </dgm:t>
    </dgm:pt>
    <dgm:pt modelId="{572978EA-B6FC-4A76-BB0B-EB9CC0CC72F7}">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Logistik</a:t>
          </a:r>
        </a:p>
      </dgm:t>
    </dgm:pt>
    <dgm:pt modelId="{6629BBCA-50D4-406B-92F1-3432B3EA2CE2}" type="parTrans" cxnId="{1267BDB9-453D-44B8-BA1D-157F3C27E7EC}">
      <dgm:prSet/>
      <dgm:spPr/>
      <dgm:t>
        <a:bodyPr/>
        <a:lstStyle/>
        <a:p>
          <a:endParaRPr lang="de-DE"/>
        </a:p>
      </dgm:t>
    </dgm:pt>
    <dgm:pt modelId="{D6C89FBF-5FCE-42A3-A2A1-5B90E062E4F1}" type="sibTrans" cxnId="{1267BDB9-453D-44B8-BA1D-157F3C27E7EC}">
      <dgm:prSet/>
      <dgm:spPr/>
      <dgm:t>
        <a:bodyPr/>
        <a:lstStyle/>
        <a:p>
          <a:endParaRPr lang="de-DE"/>
        </a:p>
      </dgm:t>
    </dgm:pt>
    <dgm:pt modelId="{578BEE5C-DC64-420A-87AD-31EA940891A6}">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Personal</a:t>
          </a:r>
        </a:p>
      </dgm:t>
    </dgm:pt>
    <dgm:pt modelId="{0B9A3CE7-2F7D-44B6-9181-7FDBA8A48233}" type="parTrans" cxnId="{5241FE04-854D-45FC-9864-4FD92C087872}">
      <dgm:prSet/>
      <dgm:spPr/>
      <dgm:t>
        <a:bodyPr/>
        <a:lstStyle/>
        <a:p>
          <a:endParaRPr lang="de-DE"/>
        </a:p>
      </dgm:t>
    </dgm:pt>
    <dgm:pt modelId="{A7572FA3-F797-4F11-8BE3-EFB753F14CD2}" type="sibTrans" cxnId="{5241FE04-854D-45FC-9864-4FD92C087872}">
      <dgm:prSet/>
      <dgm:spPr/>
      <dgm:t>
        <a:bodyPr/>
        <a:lstStyle/>
        <a:p>
          <a:endParaRPr lang="de-DE"/>
        </a:p>
      </dgm:t>
    </dgm:pt>
    <dgm:pt modelId="{B644CB54-695D-420A-8205-F7FE4AA8A879}">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Leistungs-erstellung</a:t>
          </a:r>
        </a:p>
      </dgm:t>
    </dgm:pt>
    <dgm:pt modelId="{AAC68954-62B4-4FD7-AE64-EB458D95AC8D}" type="parTrans" cxnId="{72ABDF3E-72E8-4EAA-9AF5-D1326B47AE4A}">
      <dgm:prSet/>
      <dgm:spPr/>
      <dgm:t>
        <a:bodyPr/>
        <a:lstStyle/>
        <a:p>
          <a:endParaRPr lang="de-DE"/>
        </a:p>
      </dgm:t>
    </dgm:pt>
    <dgm:pt modelId="{B65396C7-1A16-45AF-9A61-A46BAC6FBB3B}" type="sibTrans" cxnId="{72ABDF3E-72E8-4EAA-9AF5-D1326B47AE4A}">
      <dgm:prSet/>
      <dgm:spPr/>
      <dgm:t>
        <a:bodyPr/>
        <a:lstStyle/>
        <a:p>
          <a:endParaRPr lang="de-DE"/>
        </a:p>
      </dgm:t>
    </dgm:pt>
    <dgm:pt modelId="{C3794D4D-C3FB-41FB-A7CC-B99413AF1A13}">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Kfm. Steuerung + Kontrolle</a:t>
          </a:r>
        </a:p>
      </dgm:t>
    </dgm:pt>
    <dgm:pt modelId="{268E91A8-5E3C-4693-A005-01565F5C2EEF}" type="parTrans" cxnId="{C6AEA043-0463-49A5-B1C8-F5DFE67F1818}">
      <dgm:prSet/>
      <dgm:spPr/>
      <dgm:t>
        <a:bodyPr/>
        <a:lstStyle/>
        <a:p>
          <a:endParaRPr lang="de-DE"/>
        </a:p>
      </dgm:t>
    </dgm:pt>
    <dgm:pt modelId="{F839EA82-77B2-41B1-A08F-DBFF49D7401F}" type="sibTrans" cxnId="{C6AEA043-0463-49A5-B1C8-F5DFE67F1818}">
      <dgm:prSet/>
      <dgm:spPr/>
      <dgm:t>
        <a:bodyPr/>
        <a:lstStyle/>
        <a:p>
          <a:endParaRPr lang="de-DE"/>
        </a:p>
      </dgm:t>
    </dgm:pt>
    <dgm:pt modelId="{89A261E9-89F1-4685-A42B-DDFBC1A18075}">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0" kern="1200">
              <a:solidFill>
                <a:srgbClr val="002060"/>
              </a:solidFill>
              <a:latin typeface="Segoe UI Semilight"/>
              <a:ea typeface="+mn-ea"/>
              <a:cs typeface="+mn-cs"/>
            </a:rPr>
            <a:t>(weitere EG sind möglich)</a:t>
          </a:r>
          <a:endParaRPr lang="de-DE" sz="1400" b="1" kern="1200">
            <a:solidFill>
              <a:srgbClr val="D0D8E8"/>
            </a:solidFill>
            <a:latin typeface="Segoe UI Semilight"/>
            <a:ea typeface="+mn-ea"/>
            <a:cs typeface="+mn-cs"/>
          </a:endParaRPr>
        </a:p>
      </dgm:t>
    </dgm:pt>
    <dgm:pt modelId="{06DE9713-02E7-4452-9F3B-EDA00EC7A549}" type="parTrans" cxnId="{F4B7D6A5-F2CC-480E-8BB4-3EFE7BC395D0}">
      <dgm:prSet/>
      <dgm:spPr/>
      <dgm:t>
        <a:bodyPr/>
        <a:lstStyle/>
        <a:p>
          <a:endParaRPr lang="de-DE"/>
        </a:p>
      </dgm:t>
    </dgm:pt>
    <dgm:pt modelId="{DBD0B03E-E549-418A-AFBD-B50EA2195042}" type="sibTrans" cxnId="{F4B7D6A5-F2CC-480E-8BB4-3EFE7BC395D0}">
      <dgm:prSet/>
      <dgm:spPr/>
      <dgm:t>
        <a:bodyPr/>
        <a:lstStyle/>
        <a:p>
          <a:endParaRPr lang="de-DE"/>
        </a:p>
      </dgm:t>
    </dgm:pt>
    <dgm:pt modelId="{07B52E71-BD7D-4135-BA4D-5A6649ACE578}">
      <dgm:prSet custT="1"/>
      <dgm:spPr>
        <a:solidFill>
          <a:srgbClr val="EEEEEE"/>
        </a:solidFill>
        <a:ln w="12700" cap="flat" cmpd="sng" algn="ctr">
          <a:noFill/>
          <a:prstDash val="solid"/>
          <a:miter lim="800000"/>
        </a:ln>
        <a:effectLst/>
      </dgm:spPr>
      <dgm:t>
        <a:bodyPr spcFirstLastPara="0" vert="horz" wrap="square" lIns="60960" tIns="60960" rIns="60960" bIns="60960" numCol="1" spcCol="1270" anchor="ctr" anchorCtr="0"/>
        <a:lstStyle/>
        <a:p>
          <a:r>
            <a:rPr lang="de-DE" sz="1600" b="1" kern="1200">
              <a:solidFill>
                <a:srgbClr val="EEEEEE"/>
              </a:solidFill>
              <a:latin typeface="Segoe UI Semilight"/>
              <a:ea typeface="+mn-ea"/>
              <a:cs typeface="+mn-cs"/>
            </a:rPr>
            <a:t>…</a:t>
          </a:r>
        </a:p>
      </dgm:t>
    </dgm:pt>
    <dgm:pt modelId="{FA023E1B-CD5F-485D-A4AD-267F5BFEC2D6}" type="parTrans" cxnId="{2228EE33-150B-43FF-9710-15DCE4888074}">
      <dgm:prSet/>
      <dgm:spPr/>
      <dgm:t>
        <a:bodyPr/>
        <a:lstStyle/>
        <a:p>
          <a:endParaRPr lang="de-DE"/>
        </a:p>
      </dgm:t>
    </dgm:pt>
    <dgm:pt modelId="{F92184D8-B33B-4761-93AE-C21C128A1535}" type="sibTrans" cxnId="{2228EE33-150B-43FF-9710-15DCE4888074}">
      <dgm:prSet/>
      <dgm:spPr/>
      <dgm:t>
        <a:bodyPr/>
        <a:lstStyle/>
        <a:p>
          <a:endParaRPr lang="de-DE"/>
        </a:p>
      </dgm:t>
    </dgm:pt>
    <dgm:pt modelId="{467F11F2-401F-4733-B2EE-C346EB6DB31A}" type="pres">
      <dgm:prSet presAssocID="{856B69B0-4154-431F-BE6D-E91ECB6D5282}" presName="diagram" presStyleCnt="0">
        <dgm:presLayoutVars>
          <dgm:dir/>
          <dgm:resizeHandles val="exact"/>
        </dgm:presLayoutVars>
      </dgm:prSet>
      <dgm:spPr/>
    </dgm:pt>
    <dgm:pt modelId="{84E9EC4B-A421-446C-80D1-F9554DD05D46}" type="pres">
      <dgm:prSet presAssocID="{BFD9EBE1-89C3-49B8-9CB1-7834BA0D0D62}" presName="node" presStyleLbl="node1" presStyleIdx="0" presStyleCnt="9" custLinFactNeighborY="5460">
        <dgm:presLayoutVars>
          <dgm:bulletEnabled val="1"/>
        </dgm:presLayoutVars>
      </dgm:prSet>
      <dgm:spPr/>
    </dgm:pt>
    <dgm:pt modelId="{BB524F87-6494-4E87-8762-55196A458057}" type="pres">
      <dgm:prSet presAssocID="{E053D93E-E13D-4507-B214-BDD724908F10}" presName="sibTrans" presStyleCnt="0"/>
      <dgm:spPr/>
    </dgm:pt>
    <dgm:pt modelId="{024C0B0A-6E61-48F4-AED2-A2AC85B3C287}" type="pres">
      <dgm:prSet presAssocID="{97D07139-7E26-4883-953F-99BDACEC4A60}" presName="node" presStyleLbl="node1" presStyleIdx="1" presStyleCnt="9" custLinFactNeighborY="5460">
        <dgm:presLayoutVars>
          <dgm:bulletEnabled val="1"/>
        </dgm:presLayoutVars>
      </dgm:prSet>
      <dgm:spPr/>
    </dgm:pt>
    <dgm:pt modelId="{5E6DAA47-6C6B-488D-B98B-C884FD09BFE6}" type="pres">
      <dgm:prSet presAssocID="{7C589890-6F29-4AF3-AFE3-117DA5CE3B78}" presName="sibTrans" presStyleCnt="0"/>
      <dgm:spPr/>
    </dgm:pt>
    <dgm:pt modelId="{C5021C6E-8C0F-4451-9F22-B66E089FF2E6}" type="pres">
      <dgm:prSet presAssocID="{C9E24C51-8320-4F21-BE2B-A3CBD02ED488}" presName="node" presStyleLbl="node1" presStyleIdx="2" presStyleCnt="9" custLinFactNeighborY="5460">
        <dgm:presLayoutVars>
          <dgm:bulletEnabled val="1"/>
        </dgm:presLayoutVars>
      </dgm:prSet>
      <dgm:spPr/>
    </dgm:pt>
    <dgm:pt modelId="{D3B582A0-0D5A-4D21-B68D-0B92250D3EE1}" type="pres">
      <dgm:prSet presAssocID="{1F6D1ACF-81AB-4E26-91C2-9A0A91C57B18}" presName="sibTrans" presStyleCnt="0"/>
      <dgm:spPr/>
    </dgm:pt>
    <dgm:pt modelId="{1BE38265-F1D3-4174-8EC6-2CD7D5262CCD}" type="pres">
      <dgm:prSet presAssocID="{572978EA-B6FC-4A76-BB0B-EB9CC0CC72F7}" presName="node" presStyleLbl="node1" presStyleIdx="3" presStyleCnt="9" custLinFactNeighborY="5460">
        <dgm:presLayoutVars>
          <dgm:bulletEnabled val="1"/>
        </dgm:presLayoutVars>
      </dgm:prSet>
      <dgm:spPr/>
    </dgm:pt>
    <dgm:pt modelId="{20FA0A55-C2B7-486D-8215-31F14251578C}" type="pres">
      <dgm:prSet presAssocID="{D6C89FBF-5FCE-42A3-A2A1-5B90E062E4F1}" presName="sibTrans" presStyleCnt="0"/>
      <dgm:spPr/>
    </dgm:pt>
    <dgm:pt modelId="{7483FF12-059E-45B0-8B7B-0E126DAD0D80}" type="pres">
      <dgm:prSet presAssocID="{578BEE5C-DC64-420A-87AD-31EA940891A6}" presName="node" presStyleLbl="node1" presStyleIdx="4" presStyleCnt="9" custLinFactNeighborY="2730">
        <dgm:presLayoutVars>
          <dgm:bulletEnabled val="1"/>
        </dgm:presLayoutVars>
      </dgm:prSet>
      <dgm:spPr/>
    </dgm:pt>
    <dgm:pt modelId="{C010D08C-13BA-46E1-AD3E-D65CEDAC8CBD}" type="pres">
      <dgm:prSet presAssocID="{A7572FA3-F797-4F11-8BE3-EFB753F14CD2}" presName="sibTrans" presStyleCnt="0"/>
      <dgm:spPr/>
    </dgm:pt>
    <dgm:pt modelId="{C6EFA9F5-CCBB-403E-996B-92FA3FB2DF6C}" type="pres">
      <dgm:prSet presAssocID="{B644CB54-695D-420A-8205-F7FE4AA8A879}" presName="node" presStyleLbl="node1" presStyleIdx="5" presStyleCnt="9" custLinFactNeighborY="2730">
        <dgm:presLayoutVars>
          <dgm:bulletEnabled val="1"/>
        </dgm:presLayoutVars>
      </dgm:prSet>
      <dgm:spPr/>
    </dgm:pt>
    <dgm:pt modelId="{E414CC80-32D9-4FE1-8EC2-A209F556C566}" type="pres">
      <dgm:prSet presAssocID="{B65396C7-1A16-45AF-9A61-A46BAC6FBB3B}" presName="sibTrans" presStyleCnt="0"/>
      <dgm:spPr/>
    </dgm:pt>
    <dgm:pt modelId="{F95D7100-B983-4D8B-84CE-529C017FF959}" type="pres">
      <dgm:prSet presAssocID="{C3794D4D-C3FB-41FB-A7CC-B99413AF1A13}" presName="node" presStyleLbl="node1" presStyleIdx="6" presStyleCnt="9">
        <dgm:presLayoutVars>
          <dgm:bulletEnabled val="1"/>
        </dgm:presLayoutVars>
      </dgm:prSet>
      <dgm:spPr/>
    </dgm:pt>
    <dgm:pt modelId="{164D24C5-0D8C-4CB5-AFE2-B1BCF48885C9}" type="pres">
      <dgm:prSet presAssocID="{F839EA82-77B2-41B1-A08F-DBFF49D7401F}" presName="sibTrans" presStyleCnt="0"/>
      <dgm:spPr/>
    </dgm:pt>
    <dgm:pt modelId="{5FD40DF1-2BAD-4EB6-BC15-076B3AD295D7}" type="pres">
      <dgm:prSet presAssocID="{89A261E9-89F1-4685-A42B-DDFBC1A18075}" presName="node" presStyleLbl="node1" presStyleIdx="7" presStyleCnt="9">
        <dgm:presLayoutVars>
          <dgm:bulletEnabled val="1"/>
        </dgm:presLayoutVars>
      </dgm:prSet>
      <dgm:spPr/>
    </dgm:pt>
    <dgm:pt modelId="{A2B3B957-2019-4D84-9EC3-7073F96F17CF}" type="pres">
      <dgm:prSet presAssocID="{DBD0B03E-E549-418A-AFBD-B50EA2195042}" presName="sibTrans" presStyleCnt="0"/>
      <dgm:spPr/>
    </dgm:pt>
    <dgm:pt modelId="{B4F13AB9-D983-424B-A5B6-137BFF21CC2F}" type="pres">
      <dgm:prSet presAssocID="{07B52E71-BD7D-4135-BA4D-5A6649ACE578}" presName="node" presStyleLbl="node1" presStyleIdx="8" presStyleCnt="9">
        <dgm:presLayoutVars>
          <dgm:bulletEnabled val="1"/>
        </dgm:presLayoutVars>
      </dgm:prSet>
      <dgm:spPr/>
    </dgm:pt>
  </dgm:ptLst>
  <dgm:cxnLst>
    <dgm:cxn modelId="{5241FE04-854D-45FC-9864-4FD92C087872}" srcId="{856B69B0-4154-431F-BE6D-E91ECB6D5282}" destId="{578BEE5C-DC64-420A-87AD-31EA940891A6}" srcOrd="4" destOrd="0" parTransId="{0B9A3CE7-2F7D-44B6-9181-7FDBA8A48233}" sibTransId="{A7572FA3-F797-4F11-8BE3-EFB753F14CD2}"/>
    <dgm:cxn modelId="{AA69E828-F854-483D-895C-266AC218B8F7}" srcId="{856B69B0-4154-431F-BE6D-E91ECB6D5282}" destId="{97D07139-7E26-4883-953F-99BDACEC4A60}" srcOrd="1" destOrd="0" parTransId="{7B4C22B4-E2F0-4FDB-9711-042D36513097}" sibTransId="{7C589890-6F29-4AF3-AFE3-117DA5CE3B78}"/>
    <dgm:cxn modelId="{2228EE33-150B-43FF-9710-15DCE4888074}" srcId="{856B69B0-4154-431F-BE6D-E91ECB6D5282}" destId="{07B52E71-BD7D-4135-BA4D-5A6649ACE578}" srcOrd="8" destOrd="0" parTransId="{FA023E1B-CD5F-485D-A4AD-267F5BFEC2D6}" sibTransId="{F92184D8-B33B-4761-93AE-C21C128A1535}"/>
    <dgm:cxn modelId="{10A9F53A-66F9-4FF9-98A3-38DCF0BD7581}" type="presOf" srcId="{572978EA-B6FC-4A76-BB0B-EB9CC0CC72F7}" destId="{1BE38265-F1D3-4174-8EC6-2CD7D5262CCD}" srcOrd="0" destOrd="0" presId="urn:microsoft.com/office/officeart/2005/8/layout/default"/>
    <dgm:cxn modelId="{72ABDF3E-72E8-4EAA-9AF5-D1326B47AE4A}" srcId="{856B69B0-4154-431F-BE6D-E91ECB6D5282}" destId="{B644CB54-695D-420A-8205-F7FE4AA8A879}" srcOrd="5" destOrd="0" parTransId="{AAC68954-62B4-4FD7-AE64-EB458D95AC8D}" sibTransId="{B65396C7-1A16-45AF-9A61-A46BAC6FBB3B}"/>
    <dgm:cxn modelId="{3956B55F-1188-4F67-99EE-F4EAE6F95806}" type="presOf" srcId="{B644CB54-695D-420A-8205-F7FE4AA8A879}" destId="{C6EFA9F5-CCBB-403E-996B-92FA3FB2DF6C}" srcOrd="0" destOrd="0" presId="urn:microsoft.com/office/officeart/2005/8/layout/default"/>
    <dgm:cxn modelId="{C6AEA043-0463-49A5-B1C8-F5DFE67F1818}" srcId="{856B69B0-4154-431F-BE6D-E91ECB6D5282}" destId="{C3794D4D-C3FB-41FB-A7CC-B99413AF1A13}" srcOrd="6" destOrd="0" parTransId="{268E91A8-5E3C-4693-A005-01565F5C2EEF}" sibTransId="{F839EA82-77B2-41B1-A08F-DBFF49D7401F}"/>
    <dgm:cxn modelId="{B3178868-C20D-46D2-AD59-880C11B427CD}" type="presOf" srcId="{BFD9EBE1-89C3-49B8-9CB1-7834BA0D0D62}" destId="{84E9EC4B-A421-446C-80D1-F9554DD05D46}" srcOrd="0" destOrd="0" presId="urn:microsoft.com/office/officeart/2005/8/layout/default"/>
    <dgm:cxn modelId="{BA1A8669-0C88-4346-87FE-4ECCDEE575C7}" srcId="{856B69B0-4154-431F-BE6D-E91ECB6D5282}" destId="{C9E24C51-8320-4F21-BE2B-A3CBD02ED488}" srcOrd="2" destOrd="0" parTransId="{768475FA-41D3-4685-BFD7-12A38D46CFFA}" sibTransId="{1F6D1ACF-81AB-4E26-91C2-9A0A91C57B18}"/>
    <dgm:cxn modelId="{F5E6B078-03D3-41FB-9537-50B22C9856E0}" type="presOf" srcId="{C3794D4D-C3FB-41FB-A7CC-B99413AF1A13}" destId="{F95D7100-B983-4D8B-84CE-529C017FF959}" srcOrd="0" destOrd="0" presId="urn:microsoft.com/office/officeart/2005/8/layout/default"/>
    <dgm:cxn modelId="{A82ABB78-F67F-4DC5-B3EE-B326228ECA7F}" type="presOf" srcId="{578BEE5C-DC64-420A-87AD-31EA940891A6}" destId="{7483FF12-059E-45B0-8B7B-0E126DAD0D80}" srcOrd="0" destOrd="0" presId="urn:microsoft.com/office/officeart/2005/8/layout/default"/>
    <dgm:cxn modelId="{F4B7D6A5-F2CC-480E-8BB4-3EFE7BC395D0}" srcId="{856B69B0-4154-431F-BE6D-E91ECB6D5282}" destId="{89A261E9-89F1-4685-A42B-DDFBC1A18075}" srcOrd="7" destOrd="0" parTransId="{06DE9713-02E7-4452-9F3B-EDA00EC7A549}" sibTransId="{DBD0B03E-E549-418A-AFBD-B50EA2195042}"/>
    <dgm:cxn modelId="{63BEC0AA-BE96-4803-87AE-14A9E6BF4D20}" type="presOf" srcId="{07B52E71-BD7D-4135-BA4D-5A6649ACE578}" destId="{B4F13AB9-D983-424B-A5B6-137BFF21CC2F}" srcOrd="0" destOrd="0" presId="urn:microsoft.com/office/officeart/2005/8/layout/default"/>
    <dgm:cxn modelId="{1267BDB9-453D-44B8-BA1D-157F3C27E7EC}" srcId="{856B69B0-4154-431F-BE6D-E91ECB6D5282}" destId="{572978EA-B6FC-4A76-BB0B-EB9CC0CC72F7}" srcOrd="3" destOrd="0" parTransId="{6629BBCA-50D4-406B-92F1-3432B3EA2CE2}" sibTransId="{D6C89FBF-5FCE-42A3-A2A1-5B90E062E4F1}"/>
    <dgm:cxn modelId="{F77930CF-5D5A-4E99-9241-4CAF702E64AF}" type="presOf" srcId="{856B69B0-4154-431F-BE6D-E91ECB6D5282}" destId="{467F11F2-401F-4733-B2EE-C346EB6DB31A}" srcOrd="0" destOrd="0" presId="urn:microsoft.com/office/officeart/2005/8/layout/default"/>
    <dgm:cxn modelId="{28CD9ADB-EB98-4567-BDCC-382117B638EC}" type="presOf" srcId="{C9E24C51-8320-4F21-BE2B-A3CBD02ED488}" destId="{C5021C6E-8C0F-4451-9F22-B66E089FF2E6}" srcOrd="0" destOrd="0" presId="urn:microsoft.com/office/officeart/2005/8/layout/default"/>
    <dgm:cxn modelId="{9AAF81E1-6B68-41F4-B588-72A5AEDA1B39}" type="presOf" srcId="{89A261E9-89F1-4685-A42B-DDFBC1A18075}" destId="{5FD40DF1-2BAD-4EB6-BC15-076B3AD295D7}" srcOrd="0" destOrd="0" presId="urn:microsoft.com/office/officeart/2005/8/layout/default"/>
    <dgm:cxn modelId="{9F8A20F1-7C9F-4B68-B587-85AC550B5B9E}" srcId="{856B69B0-4154-431F-BE6D-E91ECB6D5282}" destId="{BFD9EBE1-89C3-49B8-9CB1-7834BA0D0D62}" srcOrd="0" destOrd="0" parTransId="{8BC0F6BA-4CE3-4F29-9EA7-E050622B8388}" sibTransId="{E053D93E-E13D-4507-B214-BDD724908F10}"/>
    <dgm:cxn modelId="{20CD64F3-726B-458A-8882-24B8490DD66C}" type="presOf" srcId="{97D07139-7E26-4883-953F-99BDACEC4A60}" destId="{024C0B0A-6E61-48F4-AED2-A2AC85B3C287}" srcOrd="0" destOrd="0" presId="urn:microsoft.com/office/officeart/2005/8/layout/default"/>
    <dgm:cxn modelId="{A9CCB24B-3B76-4085-BE4B-593E10434C17}" type="presParOf" srcId="{467F11F2-401F-4733-B2EE-C346EB6DB31A}" destId="{84E9EC4B-A421-446C-80D1-F9554DD05D46}" srcOrd="0" destOrd="0" presId="urn:microsoft.com/office/officeart/2005/8/layout/default"/>
    <dgm:cxn modelId="{46CAF425-7C34-4C99-A4AE-612FE985C1F3}" type="presParOf" srcId="{467F11F2-401F-4733-B2EE-C346EB6DB31A}" destId="{BB524F87-6494-4E87-8762-55196A458057}" srcOrd="1" destOrd="0" presId="urn:microsoft.com/office/officeart/2005/8/layout/default"/>
    <dgm:cxn modelId="{EF4C513D-66BF-4DAE-BFFA-F94B0719EFF4}" type="presParOf" srcId="{467F11F2-401F-4733-B2EE-C346EB6DB31A}" destId="{024C0B0A-6E61-48F4-AED2-A2AC85B3C287}" srcOrd="2" destOrd="0" presId="urn:microsoft.com/office/officeart/2005/8/layout/default"/>
    <dgm:cxn modelId="{E9DEE68E-51B8-4BA8-B46D-960C423629CF}" type="presParOf" srcId="{467F11F2-401F-4733-B2EE-C346EB6DB31A}" destId="{5E6DAA47-6C6B-488D-B98B-C884FD09BFE6}" srcOrd="3" destOrd="0" presId="urn:microsoft.com/office/officeart/2005/8/layout/default"/>
    <dgm:cxn modelId="{2A5DC132-79A3-47BC-848F-61B6D6E838B3}" type="presParOf" srcId="{467F11F2-401F-4733-B2EE-C346EB6DB31A}" destId="{C5021C6E-8C0F-4451-9F22-B66E089FF2E6}" srcOrd="4" destOrd="0" presId="urn:microsoft.com/office/officeart/2005/8/layout/default"/>
    <dgm:cxn modelId="{6C9189E9-E875-4116-A4E4-E79128F380ED}" type="presParOf" srcId="{467F11F2-401F-4733-B2EE-C346EB6DB31A}" destId="{D3B582A0-0D5A-4D21-B68D-0B92250D3EE1}" srcOrd="5" destOrd="0" presId="urn:microsoft.com/office/officeart/2005/8/layout/default"/>
    <dgm:cxn modelId="{D120ED5C-8E79-4C37-84CA-C586D721A7E5}" type="presParOf" srcId="{467F11F2-401F-4733-B2EE-C346EB6DB31A}" destId="{1BE38265-F1D3-4174-8EC6-2CD7D5262CCD}" srcOrd="6" destOrd="0" presId="urn:microsoft.com/office/officeart/2005/8/layout/default"/>
    <dgm:cxn modelId="{497B2125-4ED2-40CA-8292-7EFF8A811B75}" type="presParOf" srcId="{467F11F2-401F-4733-B2EE-C346EB6DB31A}" destId="{20FA0A55-C2B7-486D-8215-31F14251578C}" srcOrd="7" destOrd="0" presId="urn:microsoft.com/office/officeart/2005/8/layout/default"/>
    <dgm:cxn modelId="{5D4AD255-4A7F-4648-96CC-5FC494F6C4CC}" type="presParOf" srcId="{467F11F2-401F-4733-B2EE-C346EB6DB31A}" destId="{7483FF12-059E-45B0-8B7B-0E126DAD0D80}" srcOrd="8" destOrd="0" presId="urn:microsoft.com/office/officeart/2005/8/layout/default"/>
    <dgm:cxn modelId="{1444466D-0808-4F40-B3F3-B72EA6693F29}" type="presParOf" srcId="{467F11F2-401F-4733-B2EE-C346EB6DB31A}" destId="{C010D08C-13BA-46E1-AD3E-D65CEDAC8CBD}" srcOrd="9" destOrd="0" presId="urn:microsoft.com/office/officeart/2005/8/layout/default"/>
    <dgm:cxn modelId="{A5E9DB4B-C58B-4C88-AD6C-2E41380795F0}" type="presParOf" srcId="{467F11F2-401F-4733-B2EE-C346EB6DB31A}" destId="{C6EFA9F5-CCBB-403E-996B-92FA3FB2DF6C}" srcOrd="10" destOrd="0" presId="urn:microsoft.com/office/officeart/2005/8/layout/default"/>
    <dgm:cxn modelId="{BE87DEF5-C6B1-480B-B745-7BCB2DE83528}" type="presParOf" srcId="{467F11F2-401F-4733-B2EE-C346EB6DB31A}" destId="{E414CC80-32D9-4FE1-8EC2-A209F556C566}" srcOrd="11" destOrd="0" presId="urn:microsoft.com/office/officeart/2005/8/layout/default"/>
    <dgm:cxn modelId="{EA7EC0A7-7CBC-492F-95F3-248360C8694B}" type="presParOf" srcId="{467F11F2-401F-4733-B2EE-C346EB6DB31A}" destId="{F95D7100-B983-4D8B-84CE-529C017FF959}" srcOrd="12" destOrd="0" presId="urn:microsoft.com/office/officeart/2005/8/layout/default"/>
    <dgm:cxn modelId="{0D28EFDC-57FC-401E-8572-836673A73837}" type="presParOf" srcId="{467F11F2-401F-4733-B2EE-C346EB6DB31A}" destId="{164D24C5-0D8C-4CB5-AFE2-B1BCF48885C9}" srcOrd="13" destOrd="0" presId="urn:microsoft.com/office/officeart/2005/8/layout/default"/>
    <dgm:cxn modelId="{A6203E70-7DC2-487E-B0CB-67FB27FF99B7}" type="presParOf" srcId="{467F11F2-401F-4733-B2EE-C346EB6DB31A}" destId="{5FD40DF1-2BAD-4EB6-BC15-076B3AD295D7}" srcOrd="14" destOrd="0" presId="urn:microsoft.com/office/officeart/2005/8/layout/default"/>
    <dgm:cxn modelId="{2900EE1D-8B67-4D11-A0D2-7E6341B3F3BA}" type="presParOf" srcId="{467F11F2-401F-4733-B2EE-C346EB6DB31A}" destId="{A2B3B957-2019-4D84-9EC3-7073F96F17CF}" srcOrd="15" destOrd="0" presId="urn:microsoft.com/office/officeart/2005/8/layout/default"/>
    <dgm:cxn modelId="{66868011-4B56-4D55-8592-7B2DAEA59DDC}" type="presParOf" srcId="{467F11F2-401F-4733-B2EE-C346EB6DB31A}" destId="{B4F13AB9-D983-424B-A5B6-137BFF21CC2F}"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E9E5AD-3741-48C3-AB90-1ABB9F7023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796E49FF-B91D-4A87-9746-5F38D196EDCF}">
      <dgm:prSet phldrT="[Text]" custT="1">
        <dgm: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dgm:style>
      </dgm:prSet>
      <dgm:spPr>
        <a:solidFill>
          <a:srgbClr val="093C80"/>
        </a:solidFill>
      </dgm:spPr>
      <dgm:t>
        <a:bodyPr spcFirstLastPara="0" vert="horz" wrap="square" lIns="156465" tIns="34102" rIns="34102" bIns="34104" numCol="1" spcCol="1270" anchor="ctr" anchorCtr="0"/>
        <a:lstStyle/>
        <a:p>
          <a:pPr marL="0" lvl="1" algn="l" defTabSz="977900" rtl="0" eaLnBrk="1" latinLnBrk="0" hangingPunct="1">
            <a:spcBef>
              <a:spcPts val="600"/>
            </a:spcBef>
            <a:spcAft>
              <a:spcPts val="600"/>
            </a:spcAft>
          </a:pPr>
          <a:r>
            <a:rPr lang="de-DE" sz="1800" b="1" kern="1200">
              <a:solidFill>
                <a:schemeClr val="bg1"/>
              </a:solidFill>
              <a:latin typeface="+mn-lt"/>
              <a:ea typeface="+mn-ea"/>
              <a:cs typeface="+mn-cs"/>
            </a:rPr>
            <a:t>Integrative Kompetenzen (Standardberufsbildpositionen)</a:t>
          </a:r>
        </a:p>
      </dgm:t>
    </dgm:pt>
    <dgm:pt modelId="{7A4E47CA-1539-40E2-98C9-05E57A623BC7}" type="parTrans" cxnId="{5A817314-64AE-4A0F-A8C3-8AF64BAEE075}">
      <dgm:prSet/>
      <dgm:spPr/>
      <dgm:t>
        <a:bodyPr/>
        <a:lstStyle/>
        <a:p>
          <a:endParaRPr lang="de-DE"/>
        </a:p>
      </dgm:t>
    </dgm:pt>
    <dgm:pt modelId="{206AE972-A5BB-41FA-9F6D-7C1C22A965DA}" type="sibTrans" cxnId="{5A817314-64AE-4A0F-A8C3-8AF64BAEE075}">
      <dgm:prSet/>
      <dgm:spPr/>
      <dgm:t>
        <a:bodyPr/>
        <a:lstStyle/>
        <a:p>
          <a:endParaRPr lang="de-DE"/>
        </a:p>
      </dgm:t>
    </dgm:pt>
    <dgm:pt modelId="{2F92A4A4-9891-4768-A767-DCDCC97C9673}" type="pres">
      <dgm:prSet presAssocID="{4EE9E5AD-3741-48C3-AB90-1ABB9F702315}" presName="diagram" presStyleCnt="0">
        <dgm:presLayoutVars>
          <dgm:dir/>
          <dgm:resizeHandles val="exact"/>
        </dgm:presLayoutVars>
      </dgm:prSet>
      <dgm:spPr/>
    </dgm:pt>
    <dgm:pt modelId="{25BB790F-F112-4F5A-AF1A-7E8B2B2E9C8A}" type="pres">
      <dgm:prSet presAssocID="{796E49FF-B91D-4A87-9746-5F38D196EDCF}" presName="node" presStyleLbl="node1" presStyleIdx="0" presStyleCnt="1" custScaleX="249137" custScaleY="93466" custLinFactNeighborX="6" custLinFactNeighborY="5211">
        <dgm:presLayoutVars>
          <dgm:bulletEnabled val="1"/>
        </dgm:presLayoutVars>
      </dgm:prSet>
      <dgm:spPr>
        <a:xfrm>
          <a:off x="192" y="158744"/>
          <a:ext cx="4198827" cy="843115"/>
        </a:xfrm>
        <a:prstGeom prst="roundRect">
          <a:avLst/>
        </a:prstGeom>
      </dgm:spPr>
    </dgm:pt>
  </dgm:ptLst>
  <dgm:cxnLst>
    <dgm:cxn modelId="{5A817314-64AE-4A0F-A8C3-8AF64BAEE075}" srcId="{4EE9E5AD-3741-48C3-AB90-1ABB9F702315}" destId="{796E49FF-B91D-4A87-9746-5F38D196EDCF}" srcOrd="0" destOrd="0" parTransId="{7A4E47CA-1539-40E2-98C9-05E57A623BC7}" sibTransId="{206AE972-A5BB-41FA-9F6D-7C1C22A965DA}"/>
    <dgm:cxn modelId="{A669AA29-8CE8-49C7-A3BB-AF697377644F}" type="presOf" srcId="{4EE9E5AD-3741-48C3-AB90-1ABB9F702315}" destId="{2F92A4A4-9891-4768-A767-DCDCC97C9673}" srcOrd="0" destOrd="0" presId="urn:microsoft.com/office/officeart/2005/8/layout/default"/>
    <dgm:cxn modelId="{FC89D9E5-CFF8-41D2-8FBE-BD974B697E16}" type="presOf" srcId="{796E49FF-B91D-4A87-9746-5F38D196EDCF}" destId="{25BB790F-F112-4F5A-AF1A-7E8B2B2E9C8A}" srcOrd="0" destOrd="0" presId="urn:microsoft.com/office/officeart/2005/8/layout/default"/>
    <dgm:cxn modelId="{45D07317-1934-4670-B3CA-C71AD033BB05}" type="presParOf" srcId="{2F92A4A4-9891-4768-A767-DCDCC97C9673}" destId="{25BB790F-F112-4F5A-AF1A-7E8B2B2E9C8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6B69B0-4154-431F-BE6D-E91ECB6D52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FD9EBE1-89C3-49B8-9CB1-7834BA0D0D62}">
      <dgm:prSet phldrT="[Tex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Absatz</a:t>
          </a:r>
        </a:p>
      </dgm:t>
    </dgm:pt>
    <dgm:pt modelId="{8BC0F6BA-4CE3-4F29-9EA7-E050622B8388}" type="parTrans" cxnId="{9F8A20F1-7C9F-4B68-B587-85AC550B5B9E}">
      <dgm:prSet/>
      <dgm:spPr/>
      <dgm:t>
        <a:bodyPr/>
        <a:lstStyle/>
        <a:p>
          <a:endParaRPr lang="de-DE"/>
        </a:p>
      </dgm:t>
    </dgm:pt>
    <dgm:pt modelId="{E053D93E-E13D-4507-B214-BDD724908F10}" type="sibTrans" cxnId="{9F8A20F1-7C9F-4B68-B587-85AC550B5B9E}">
      <dgm:prSet/>
      <dgm:spPr/>
      <dgm:t>
        <a:bodyPr/>
        <a:lstStyle/>
        <a:p>
          <a:endParaRPr lang="de-DE"/>
        </a:p>
      </dgm:t>
    </dgm:pt>
    <dgm:pt modelId="{C9E24C51-8320-4F21-BE2B-A3CBD02ED488}">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Beschaffung</a:t>
          </a:r>
        </a:p>
      </dgm:t>
    </dgm:pt>
    <dgm:pt modelId="{768475FA-41D3-4685-BFD7-12A38D46CFFA}" type="parTrans" cxnId="{BA1A8669-0C88-4346-87FE-4ECCDEE575C7}">
      <dgm:prSet/>
      <dgm:spPr/>
      <dgm:t>
        <a:bodyPr/>
        <a:lstStyle/>
        <a:p>
          <a:endParaRPr lang="de-DE"/>
        </a:p>
      </dgm:t>
    </dgm:pt>
    <dgm:pt modelId="{1F6D1ACF-81AB-4E26-91C2-9A0A91C57B18}" type="sibTrans" cxnId="{BA1A8669-0C88-4346-87FE-4ECCDEE575C7}">
      <dgm:prSet/>
      <dgm:spPr/>
      <dgm:t>
        <a:bodyPr/>
        <a:lstStyle/>
        <a:p>
          <a:endParaRPr lang="de-DE"/>
        </a:p>
      </dgm:t>
    </dgm:pt>
    <dgm:pt modelId="{97D07139-7E26-4883-953F-99BDACEC4A60}">
      <dgm:prSet phldrT="[Tex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Marketing</a:t>
          </a:r>
        </a:p>
      </dgm:t>
    </dgm:pt>
    <dgm:pt modelId="{7B4C22B4-E2F0-4FDB-9711-042D36513097}" type="parTrans" cxnId="{AA69E828-F854-483D-895C-266AC218B8F7}">
      <dgm:prSet/>
      <dgm:spPr/>
      <dgm:t>
        <a:bodyPr/>
        <a:lstStyle/>
        <a:p>
          <a:endParaRPr lang="de-DE"/>
        </a:p>
      </dgm:t>
    </dgm:pt>
    <dgm:pt modelId="{7C589890-6F29-4AF3-AFE3-117DA5CE3B78}" type="sibTrans" cxnId="{AA69E828-F854-483D-895C-266AC218B8F7}">
      <dgm:prSet/>
      <dgm:spPr/>
      <dgm:t>
        <a:bodyPr/>
        <a:lstStyle/>
        <a:p>
          <a:endParaRPr lang="de-DE"/>
        </a:p>
      </dgm:t>
    </dgm:pt>
    <dgm:pt modelId="{572978EA-B6FC-4A76-BB0B-EB9CC0CC72F7}">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Logistik</a:t>
          </a:r>
        </a:p>
      </dgm:t>
    </dgm:pt>
    <dgm:pt modelId="{6629BBCA-50D4-406B-92F1-3432B3EA2CE2}" type="parTrans" cxnId="{1267BDB9-453D-44B8-BA1D-157F3C27E7EC}">
      <dgm:prSet/>
      <dgm:spPr/>
      <dgm:t>
        <a:bodyPr/>
        <a:lstStyle/>
        <a:p>
          <a:endParaRPr lang="de-DE"/>
        </a:p>
      </dgm:t>
    </dgm:pt>
    <dgm:pt modelId="{D6C89FBF-5FCE-42A3-A2A1-5B90E062E4F1}" type="sibTrans" cxnId="{1267BDB9-453D-44B8-BA1D-157F3C27E7EC}">
      <dgm:prSet/>
      <dgm:spPr/>
      <dgm:t>
        <a:bodyPr/>
        <a:lstStyle/>
        <a:p>
          <a:endParaRPr lang="de-DE"/>
        </a:p>
      </dgm:t>
    </dgm:pt>
    <dgm:pt modelId="{578BEE5C-DC64-420A-87AD-31EA940891A6}">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Personal</a:t>
          </a:r>
        </a:p>
      </dgm:t>
    </dgm:pt>
    <dgm:pt modelId="{0B9A3CE7-2F7D-44B6-9181-7FDBA8A48233}" type="parTrans" cxnId="{5241FE04-854D-45FC-9864-4FD92C087872}">
      <dgm:prSet/>
      <dgm:spPr/>
      <dgm:t>
        <a:bodyPr/>
        <a:lstStyle/>
        <a:p>
          <a:endParaRPr lang="de-DE"/>
        </a:p>
      </dgm:t>
    </dgm:pt>
    <dgm:pt modelId="{A7572FA3-F797-4F11-8BE3-EFB753F14CD2}" type="sibTrans" cxnId="{5241FE04-854D-45FC-9864-4FD92C087872}">
      <dgm:prSet/>
      <dgm:spPr/>
      <dgm:t>
        <a:bodyPr/>
        <a:lstStyle/>
        <a:p>
          <a:endParaRPr lang="de-DE"/>
        </a:p>
      </dgm:t>
    </dgm:pt>
    <dgm:pt modelId="{B644CB54-695D-420A-8205-F7FE4AA8A879}">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Leistungs-erstellung</a:t>
          </a:r>
        </a:p>
      </dgm:t>
    </dgm:pt>
    <dgm:pt modelId="{AAC68954-62B4-4FD7-AE64-EB458D95AC8D}" type="parTrans" cxnId="{72ABDF3E-72E8-4EAA-9AF5-D1326B47AE4A}">
      <dgm:prSet/>
      <dgm:spPr/>
      <dgm:t>
        <a:bodyPr/>
        <a:lstStyle/>
        <a:p>
          <a:endParaRPr lang="de-DE"/>
        </a:p>
      </dgm:t>
    </dgm:pt>
    <dgm:pt modelId="{B65396C7-1A16-45AF-9A61-A46BAC6FBB3B}" type="sibTrans" cxnId="{72ABDF3E-72E8-4EAA-9AF5-D1326B47AE4A}">
      <dgm:prSet/>
      <dgm:spPr/>
      <dgm:t>
        <a:bodyPr/>
        <a:lstStyle/>
        <a:p>
          <a:endParaRPr lang="de-DE"/>
        </a:p>
      </dgm:t>
    </dgm:pt>
    <dgm:pt modelId="{C3794D4D-C3FB-41FB-A7CC-B99413AF1A13}">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Kfm. Steuerung + Kontrolle</a:t>
          </a:r>
        </a:p>
      </dgm:t>
    </dgm:pt>
    <dgm:pt modelId="{268E91A8-5E3C-4693-A005-01565F5C2EEF}" type="parTrans" cxnId="{C6AEA043-0463-49A5-B1C8-F5DFE67F1818}">
      <dgm:prSet/>
      <dgm:spPr/>
      <dgm:t>
        <a:bodyPr/>
        <a:lstStyle/>
        <a:p>
          <a:endParaRPr lang="de-DE"/>
        </a:p>
      </dgm:t>
    </dgm:pt>
    <dgm:pt modelId="{F839EA82-77B2-41B1-A08F-DBFF49D7401F}" type="sibTrans" cxnId="{C6AEA043-0463-49A5-B1C8-F5DFE67F1818}">
      <dgm:prSet/>
      <dgm:spPr/>
      <dgm:t>
        <a:bodyPr/>
        <a:lstStyle/>
        <a:p>
          <a:endParaRPr lang="de-DE"/>
        </a:p>
      </dgm:t>
    </dgm:pt>
    <dgm:pt modelId="{89A261E9-89F1-4685-A42B-DDFBC1A18075}">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0" kern="1200">
              <a:solidFill>
                <a:srgbClr val="002060"/>
              </a:solidFill>
              <a:latin typeface="Segoe UI Semilight"/>
              <a:ea typeface="+mn-ea"/>
              <a:cs typeface="+mn-cs"/>
            </a:rPr>
            <a:t>(weitere EG sind möglich)</a:t>
          </a:r>
          <a:endParaRPr lang="de-DE" sz="1400" b="1" kern="1200">
            <a:solidFill>
              <a:srgbClr val="D0D8E8"/>
            </a:solidFill>
            <a:latin typeface="Segoe UI Semilight"/>
            <a:ea typeface="+mn-ea"/>
            <a:cs typeface="+mn-cs"/>
          </a:endParaRPr>
        </a:p>
      </dgm:t>
    </dgm:pt>
    <dgm:pt modelId="{06DE9713-02E7-4452-9F3B-EDA00EC7A549}" type="parTrans" cxnId="{F4B7D6A5-F2CC-480E-8BB4-3EFE7BC395D0}">
      <dgm:prSet/>
      <dgm:spPr/>
      <dgm:t>
        <a:bodyPr/>
        <a:lstStyle/>
        <a:p>
          <a:endParaRPr lang="de-DE"/>
        </a:p>
      </dgm:t>
    </dgm:pt>
    <dgm:pt modelId="{DBD0B03E-E549-418A-AFBD-B50EA2195042}" type="sibTrans" cxnId="{F4B7D6A5-F2CC-480E-8BB4-3EFE7BC395D0}">
      <dgm:prSet/>
      <dgm:spPr/>
      <dgm:t>
        <a:bodyPr/>
        <a:lstStyle/>
        <a:p>
          <a:endParaRPr lang="de-DE"/>
        </a:p>
      </dgm:t>
    </dgm:pt>
    <dgm:pt modelId="{07B52E71-BD7D-4135-BA4D-5A6649ACE578}">
      <dgm:prSet custT="1"/>
      <dgm:spPr>
        <a:solidFill>
          <a:srgbClr val="EEEEEE"/>
        </a:solidFill>
        <a:ln w="12700" cap="flat" cmpd="sng" algn="ctr">
          <a:noFill/>
          <a:prstDash val="solid"/>
          <a:miter lim="800000"/>
        </a:ln>
        <a:effectLst/>
      </dgm:spPr>
      <dgm:t>
        <a:bodyPr spcFirstLastPara="0" vert="horz" wrap="square" lIns="60960" tIns="60960" rIns="60960" bIns="60960" numCol="1" spcCol="1270" anchor="ctr" anchorCtr="0"/>
        <a:lstStyle/>
        <a:p>
          <a:r>
            <a:rPr lang="de-DE" sz="1600" b="1" kern="1200">
              <a:solidFill>
                <a:srgbClr val="EEEEEE"/>
              </a:solidFill>
              <a:latin typeface="Segoe UI Semilight"/>
              <a:ea typeface="+mn-ea"/>
              <a:cs typeface="+mn-cs"/>
            </a:rPr>
            <a:t>…</a:t>
          </a:r>
        </a:p>
      </dgm:t>
    </dgm:pt>
    <dgm:pt modelId="{FA023E1B-CD5F-485D-A4AD-267F5BFEC2D6}" type="parTrans" cxnId="{2228EE33-150B-43FF-9710-15DCE4888074}">
      <dgm:prSet/>
      <dgm:spPr/>
      <dgm:t>
        <a:bodyPr/>
        <a:lstStyle/>
        <a:p>
          <a:endParaRPr lang="de-DE"/>
        </a:p>
      </dgm:t>
    </dgm:pt>
    <dgm:pt modelId="{F92184D8-B33B-4761-93AE-C21C128A1535}" type="sibTrans" cxnId="{2228EE33-150B-43FF-9710-15DCE4888074}">
      <dgm:prSet/>
      <dgm:spPr/>
      <dgm:t>
        <a:bodyPr/>
        <a:lstStyle/>
        <a:p>
          <a:endParaRPr lang="de-DE"/>
        </a:p>
      </dgm:t>
    </dgm:pt>
    <dgm:pt modelId="{467F11F2-401F-4733-B2EE-C346EB6DB31A}" type="pres">
      <dgm:prSet presAssocID="{856B69B0-4154-431F-BE6D-E91ECB6D5282}" presName="diagram" presStyleCnt="0">
        <dgm:presLayoutVars>
          <dgm:dir/>
          <dgm:resizeHandles val="exact"/>
        </dgm:presLayoutVars>
      </dgm:prSet>
      <dgm:spPr/>
    </dgm:pt>
    <dgm:pt modelId="{84E9EC4B-A421-446C-80D1-F9554DD05D46}" type="pres">
      <dgm:prSet presAssocID="{BFD9EBE1-89C3-49B8-9CB1-7834BA0D0D62}" presName="node" presStyleLbl="node1" presStyleIdx="0" presStyleCnt="9" custLinFactNeighborY="5460">
        <dgm:presLayoutVars>
          <dgm:bulletEnabled val="1"/>
        </dgm:presLayoutVars>
      </dgm:prSet>
      <dgm:spPr/>
    </dgm:pt>
    <dgm:pt modelId="{BB524F87-6494-4E87-8762-55196A458057}" type="pres">
      <dgm:prSet presAssocID="{E053D93E-E13D-4507-B214-BDD724908F10}" presName="sibTrans" presStyleCnt="0"/>
      <dgm:spPr/>
    </dgm:pt>
    <dgm:pt modelId="{024C0B0A-6E61-48F4-AED2-A2AC85B3C287}" type="pres">
      <dgm:prSet presAssocID="{97D07139-7E26-4883-953F-99BDACEC4A60}" presName="node" presStyleLbl="node1" presStyleIdx="1" presStyleCnt="9" custLinFactNeighborY="5460">
        <dgm:presLayoutVars>
          <dgm:bulletEnabled val="1"/>
        </dgm:presLayoutVars>
      </dgm:prSet>
      <dgm:spPr/>
    </dgm:pt>
    <dgm:pt modelId="{5E6DAA47-6C6B-488D-B98B-C884FD09BFE6}" type="pres">
      <dgm:prSet presAssocID="{7C589890-6F29-4AF3-AFE3-117DA5CE3B78}" presName="sibTrans" presStyleCnt="0"/>
      <dgm:spPr/>
    </dgm:pt>
    <dgm:pt modelId="{C5021C6E-8C0F-4451-9F22-B66E089FF2E6}" type="pres">
      <dgm:prSet presAssocID="{C9E24C51-8320-4F21-BE2B-A3CBD02ED488}" presName="node" presStyleLbl="node1" presStyleIdx="2" presStyleCnt="9" custLinFactNeighborY="5460">
        <dgm:presLayoutVars>
          <dgm:bulletEnabled val="1"/>
        </dgm:presLayoutVars>
      </dgm:prSet>
      <dgm:spPr/>
    </dgm:pt>
    <dgm:pt modelId="{D3B582A0-0D5A-4D21-B68D-0B92250D3EE1}" type="pres">
      <dgm:prSet presAssocID="{1F6D1ACF-81AB-4E26-91C2-9A0A91C57B18}" presName="sibTrans" presStyleCnt="0"/>
      <dgm:spPr/>
    </dgm:pt>
    <dgm:pt modelId="{1BE38265-F1D3-4174-8EC6-2CD7D5262CCD}" type="pres">
      <dgm:prSet presAssocID="{572978EA-B6FC-4A76-BB0B-EB9CC0CC72F7}" presName="node" presStyleLbl="node1" presStyleIdx="3" presStyleCnt="9" custLinFactNeighborY="5460">
        <dgm:presLayoutVars>
          <dgm:bulletEnabled val="1"/>
        </dgm:presLayoutVars>
      </dgm:prSet>
      <dgm:spPr/>
    </dgm:pt>
    <dgm:pt modelId="{20FA0A55-C2B7-486D-8215-31F14251578C}" type="pres">
      <dgm:prSet presAssocID="{D6C89FBF-5FCE-42A3-A2A1-5B90E062E4F1}" presName="sibTrans" presStyleCnt="0"/>
      <dgm:spPr/>
    </dgm:pt>
    <dgm:pt modelId="{7483FF12-059E-45B0-8B7B-0E126DAD0D80}" type="pres">
      <dgm:prSet presAssocID="{578BEE5C-DC64-420A-87AD-31EA940891A6}" presName="node" presStyleLbl="node1" presStyleIdx="4" presStyleCnt="9" custLinFactNeighborY="2730">
        <dgm:presLayoutVars>
          <dgm:bulletEnabled val="1"/>
        </dgm:presLayoutVars>
      </dgm:prSet>
      <dgm:spPr/>
    </dgm:pt>
    <dgm:pt modelId="{C010D08C-13BA-46E1-AD3E-D65CEDAC8CBD}" type="pres">
      <dgm:prSet presAssocID="{A7572FA3-F797-4F11-8BE3-EFB753F14CD2}" presName="sibTrans" presStyleCnt="0"/>
      <dgm:spPr/>
    </dgm:pt>
    <dgm:pt modelId="{C6EFA9F5-CCBB-403E-996B-92FA3FB2DF6C}" type="pres">
      <dgm:prSet presAssocID="{B644CB54-695D-420A-8205-F7FE4AA8A879}" presName="node" presStyleLbl="node1" presStyleIdx="5" presStyleCnt="9" custLinFactNeighborY="2730">
        <dgm:presLayoutVars>
          <dgm:bulletEnabled val="1"/>
        </dgm:presLayoutVars>
      </dgm:prSet>
      <dgm:spPr/>
    </dgm:pt>
    <dgm:pt modelId="{E414CC80-32D9-4FE1-8EC2-A209F556C566}" type="pres">
      <dgm:prSet presAssocID="{B65396C7-1A16-45AF-9A61-A46BAC6FBB3B}" presName="sibTrans" presStyleCnt="0"/>
      <dgm:spPr/>
    </dgm:pt>
    <dgm:pt modelId="{F95D7100-B983-4D8B-84CE-529C017FF959}" type="pres">
      <dgm:prSet presAssocID="{C3794D4D-C3FB-41FB-A7CC-B99413AF1A13}" presName="node" presStyleLbl="node1" presStyleIdx="6" presStyleCnt="9">
        <dgm:presLayoutVars>
          <dgm:bulletEnabled val="1"/>
        </dgm:presLayoutVars>
      </dgm:prSet>
      <dgm:spPr/>
    </dgm:pt>
    <dgm:pt modelId="{164D24C5-0D8C-4CB5-AFE2-B1BCF48885C9}" type="pres">
      <dgm:prSet presAssocID="{F839EA82-77B2-41B1-A08F-DBFF49D7401F}" presName="sibTrans" presStyleCnt="0"/>
      <dgm:spPr/>
    </dgm:pt>
    <dgm:pt modelId="{5FD40DF1-2BAD-4EB6-BC15-076B3AD295D7}" type="pres">
      <dgm:prSet presAssocID="{89A261E9-89F1-4685-A42B-DDFBC1A18075}" presName="node" presStyleLbl="node1" presStyleIdx="7" presStyleCnt="9">
        <dgm:presLayoutVars>
          <dgm:bulletEnabled val="1"/>
        </dgm:presLayoutVars>
      </dgm:prSet>
      <dgm:spPr/>
    </dgm:pt>
    <dgm:pt modelId="{A2B3B957-2019-4D84-9EC3-7073F96F17CF}" type="pres">
      <dgm:prSet presAssocID="{DBD0B03E-E549-418A-AFBD-B50EA2195042}" presName="sibTrans" presStyleCnt="0"/>
      <dgm:spPr/>
    </dgm:pt>
    <dgm:pt modelId="{B4F13AB9-D983-424B-A5B6-137BFF21CC2F}" type="pres">
      <dgm:prSet presAssocID="{07B52E71-BD7D-4135-BA4D-5A6649ACE578}" presName="node" presStyleLbl="node1" presStyleIdx="8" presStyleCnt="9">
        <dgm:presLayoutVars>
          <dgm:bulletEnabled val="1"/>
        </dgm:presLayoutVars>
      </dgm:prSet>
      <dgm:spPr/>
    </dgm:pt>
  </dgm:ptLst>
  <dgm:cxnLst>
    <dgm:cxn modelId="{5241FE04-854D-45FC-9864-4FD92C087872}" srcId="{856B69B0-4154-431F-BE6D-E91ECB6D5282}" destId="{578BEE5C-DC64-420A-87AD-31EA940891A6}" srcOrd="4" destOrd="0" parTransId="{0B9A3CE7-2F7D-44B6-9181-7FDBA8A48233}" sibTransId="{A7572FA3-F797-4F11-8BE3-EFB753F14CD2}"/>
    <dgm:cxn modelId="{AA69E828-F854-483D-895C-266AC218B8F7}" srcId="{856B69B0-4154-431F-BE6D-E91ECB6D5282}" destId="{97D07139-7E26-4883-953F-99BDACEC4A60}" srcOrd="1" destOrd="0" parTransId="{7B4C22B4-E2F0-4FDB-9711-042D36513097}" sibTransId="{7C589890-6F29-4AF3-AFE3-117DA5CE3B78}"/>
    <dgm:cxn modelId="{2228EE33-150B-43FF-9710-15DCE4888074}" srcId="{856B69B0-4154-431F-BE6D-E91ECB6D5282}" destId="{07B52E71-BD7D-4135-BA4D-5A6649ACE578}" srcOrd="8" destOrd="0" parTransId="{FA023E1B-CD5F-485D-A4AD-267F5BFEC2D6}" sibTransId="{F92184D8-B33B-4761-93AE-C21C128A1535}"/>
    <dgm:cxn modelId="{10A9F53A-66F9-4FF9-98A3-38DCF0BD7581}" type="presOf" srcId="{572978EA-B6FC-4A76-BB0B-EB9CC0CC72F7}" destId="{1BE38265-F1D3-4174-8EC6-2CD7D5262CCD}" srcOrd="0" destOrd="0" presId="urn:microsoft.com/office/officeart/2005/8/layout/default"/>
    <dgm:cxn modelId="{72ABDF3E-72E8-4EAA-9AF5-D1326B47AE4A}" srcId="{856B69B0-4154-431F-BE6D-E91ECB6D5282}" destId="{B644CB54-695D-420A-8205-F7FE4AA8A879}" srcOrd="5" destOrd="0" parTransId="{AAC68954-62B4-4FD7-AE64-EB458D95AC8D}" sibTransId="{B65396C7-1A16-45AF-9A61-A46BAC6FBB3B}"/>
    <dgm:cxn modelId="{3956B55F-1188-4F67-99EE-F4EAE6F95806}" type="presOf" srcId="{B644CB54-695D-420A-8205-F7FE4AA8A879}" destId="{C6EFA9F5-CCBB-403E-996B-92FA3FB2DF6C}" srcOrd="0" destOrd="0" presId="urn:microsoft.com/office/officeart/2005/8/layout/default"/>
    <dgm:cxn modelId="{C6AEA043-0463-49A5-B1C8-F5DFE67F1818}" srcId="{856B69B0-4154-431F-BE6D-E91ECB6D5282}" destId="{C3794D4D-C3FB-41FB-A7CC-B99413AF1A13}" srcOrd="6" destOrd="0" parTransId="{268E91A8-5E3C-4693-A005-01565F5C2EEF}" sibTransId="{F839EA82-77B2-41B1-A08F-DBFF49D7401F}"/>
    <dgm:cxn modelId="{B3178868-C20D-46D2-AD59-880C11B427CD}" type="presOf" srcId="{BFD9EBE1-89C3-49B8-9CB1-7834BA0D0D62}" destId="{84E9EC4B-A421-446C-80D1-F9554DD05D46}" srcOrd="0" destOrd="0" presId="urn:microsoft.com/office/officeart/2005/8/layout/default"/>
    <dgm:cxn modelId="{BA1A8669-0C88-4346-87FE-4ECCDEE575C7}" srcId="{856B69B0-4154-431F-BE6D-E91ECB6D5282}" destId="{C9E24C51-8320-4F21-BE2B-A3CBD02ED488}" srcOrd="2" destOrd="0" parTransId="{768475FA-41D3-4685-BFD7-12A38D46CFFA}" sibTransId="{1F6D1ACF-81AB-4E26-91C2-9A0A91C57B18}"/>
    <dgm:cxn modelId="{F5E6B078-03D3-41FB-9537-50B22C9856E0}" type="presOf" srcId="{C3794D4D-C3FB-41FB-A7CC-B99413AF1A13}" destId="{F95D7100-B983-4D8B-84CE-529C017FF959}" srcOrd="0" destOrd="0" presId="urn:microsoft.com/office/officeart/2005/8/layout/default"/>
    <dgm:cxn modelId="{A82ABB78-F67F-4DC5-B3EE-B326228ECA7F}" type="presOf" srcId="{578BEE5C-DC64-420A-87AD-31EA940891A6}" destId="{7483FF12-059E-45B0-8B7B-0E126DAD0D80}" srcOrd="0" destOrd="0" presId="urn:microsoft.com/office/officeart/2005/8/layout/default"/>
    <dgm:cxn modelId="{F4B7D6A5-F2CC-480E-8BB4-3EFE7BC395D0}" srcId="{856B69B0-4154-431F-BE6D-E91ECB6D5282}" destId="{89A261E9-89F1-4685-A42B-DDFBC1A18075}" srcOrd="7" destOrd="0" parTransId="{06DE9713-02E7-4452-9F3B-EDA00EC7A549}" sibTransId="{DBD0B03E-E549-418A-AFBD-B50EA2195042}"/>
    <dgm:cxn modelId="{63BEC0AA-BE96-4803-87AE-14A9E6BF4D20}" type="presOf" srcId="{07B52E71-BD7D-4135-BA4D-5A6649ACE578}" destId="{B4F13AB9-D983-424B-A5B6-137BFF21CC2F}" srcOrd="0" destOrd="0" presId="urn:microsoft.com/office/officeart/2005/8/layout/default"/>
    <dgm:cxn modelId="{1267BDB9-453D-44B8-BA1D-157F3C27E7EC}" srcId="{856B69B0-4154-431F-BE6D-E91ECB6D5282}" destId="{572978EA-B6FC-4A76-BB0B-EB9CC0CC72F7}" srcOrd="3" destOrd="0" parTransId="{6629BBCA-50D4-406B-92F1-3432B3EA2CE2}" sibTransId="{D6C89FBF-5FCE-42A3-A2A1-5B90E062E4F1}"/>
    <dgm:cxn modelId="{F77930CF-5D5A-4E99-9241-4CAF702E64AF}" type="presOf" srcId="{856B69B0-4154-431F-BE6D-E91ECB6D5282}" destId="{467F11F2-401F-4733-B2EE-C346EB6DB31A}" srcOrd="0" destOrd="0" presId="urn:microsoft.com/office/officeart/2005/8/layout/default"/>
    <dgm:cxn modelId="{28CD9ADB-EB98-4567-BDCC-382117B638EC}" type="presOf" srcId="{C9E24C51-8320-4F21-BE2B-A3CBD02ED488}" destId="{C5021C6E-8C0F-4451-9F22-B66E089FF2E6}" srcOrd="0" destOrd="0" presId="urn:microsoft.com/office/officeart/2005/8/layout/default"/>
    <dgm:cxn modelId="{9AAF81E1-6B68-41F4-B588-72A5AEDA1B39}" type="presOf" srcId="{89A261E9-89F1-4685-A42B-DDFBC1A18075}" destId="{5FD40DF1-2BAD-4EB6-BC15-076B3AD295D7}" srcOrd="0" destOrd="0" presId="urn:microsoft.com/office/officeart/2005/8/layout/default"/>
    <dgm:cxn modelId="{9F8A20F1-7C9F-4B68-B587-85AC550B5B9E}" srcId="{856B69B0-4154-431F-BE6D-E91ECB6D5282}" destId="{BFD9EBE1-89C3-49B8-9CB1-7834BA0D0D62}" srcOrd="0" destOrd="0" parTransId="{8BC0F6BA-4CE3-4F29-9EA7-E050622B8388}" sibTransId="{E053D93E-E13D-4507-B214-BDD724908F10}"/>
    <dgm:cxn modelId="{20CD64F3-726B-458A-8882-24B8490DD66C}" type="presOf" srcId="{97D07139-7E26-4883-953F-99BDACEC4A60}" destId="{024C0B0A-6E61-48F4-AED2-A2AC85B3C287}" srcOrd="0" destOrd="0" presId="urn:microsoft.com/office/officeart/2005/8/layout/default"/>
    <dgm:cxn modelId="{A9CCB24B-3B76-4085-BE4B-593E10434C17}" type="presParOf" srcId="{467F11F2-401F-4733-B2EE-C346EB6DB31A}" destId="{84E9EC4B-A421-446C-80D1-F9554DD05D46}" srcOrd="0" destOrd="0" presId="urn:microsoft.com/office/officeart/2005/8/layout/default"/>
    <dgm:cxn modelId="{46CAF425-7C34-4C99-A4AE-612FE985C1F3}" type="presParOf" srcId="{467F11F2-401F-4733-B2EE-C346EB6DB31A}" destId="{BB524F87-6494-4E87-8762-55196A458057}" srcOrd="1" destOrd="0" presId="urn:microsoft.com/office/officeart/2005/8/layout/default"/>
    <dgm:cxn modelId="{EF4C513D-66BF-4DAE-BFFA-F94B0719EFF4}" type="presParOf" srcId="{467F11F2-401F-4733-B2EE-C346EB6DB31A}" destId="{024C0B0A-6E61-48F4-AED2-A2AC85B3C287}" srcOrd="2" destOrd="0" presId="urn:microsoft.com/office/officeart/2005/8/layout/default"/>
    <dgm:cxn modelId="{E9DEE68E-51B8-4BA8-B46D-960C423629CF}" type="presParOf" srcId="{467F11F2-401F-4733-B2EE-C346EB6DB31A}" destId="{5E6DAA47-6C6B-488D-B98B-C884FD09BFE6}" srcOrd="3" destOrd="0" presId="urn:microsoft.com/office/officeart/2005/8/layout/default"/>
    <dgm:cxn modelId="{2A5DC132-79A3-47BC-848F-61B6D6E838B3}" type="presParOf" srcId="{467F11F2-401F-4733-B2EE-C346EB6DB31A}" destId="{C5021C6E-8C0F-4451-9F22-B66E089FF2E6}" srcOrd="4" destOrd="0" presId="urn:microsoft.com/office/officeart/2005/8/layout/default"/>
    <dgm:cxn modelId="{6C9189E9-E875-4116-A4E4-E79128F380ED}" type="presParOf" srcId="{467F11F2-401F-4733-B2EE-C346EB6DB31A}" destId="{D3B582A0-0D5A-4D21-B68D-0B92250D3EE1}" srcOrd="5" destOrd="0" presId="urn:microsoft.com/office/officeart/2005/8/layout/default"/>
    <dgm:cxn modelId="{D120ED5C-8E79-4C37-84CA-C586D721A7E5}" type="presParOf" srcId="{467F11F2-401F-4733-B2EE-C346EB6DB31A}" destId="{1BE38265-F1D3-4174-8EC6-2CD7D5262CCD}" srcOrd="6" destOrd="0" presId="urn:microsoft.com/office/officeart/2005/8/layout/default"/>
    <dgm:cxn modelId="{497B2125-4ED2-40CA-8292-7EFF8A811B75}" type="presParOf" srcId="{467F11F2-401F-4733-B2EE-C346EB6DB31A}" destId="{20FA0A55-C2B7-486D-8215-31F14251578C}" srcOrd="7" destOrd="0" presId="urn:microsoft.com/office/officeart/2005/8/layout/default"/>
    <dgm:cxn modelId="{5D4AD255-4A7F-4648-96CC-5FC494F6C4CC}" type="presParOf" srcId="{467F11F2-401F-4733-B2EE-C346EB6DB31A}" destId="{7483FF12-059E-45B0-8B7B-0E126DAD0D80}" srcOrd="8" destOrd="0" presId="urn:microsoft.com/office/officeart/2005/8/layout/default"/>
    <dgm:cxn modelId="{1444466D-0808-4F40-B3F3-B72EA6693F29}" type="presParOf" srcId="{467F11F2-401F-4733-B2EE-C346EB6DB31A}" destId="{C010D08C-13BA-46E1-AD3E-D65CEDAC8CBD}" srcOrd="9" destOrd="0" presId="urn:microsoft.com/office/officeart/2005/8/layout/default"/>
    <dgm:cxn modelId="{A5E9DB4B-C58B-4C88-AD6C-2E41380795F0}" type="presParOf" srcId="{467F11F2-401F-4733-B2EE-C346EB6DB31A}" destId="{C6EFA9F5-CCBB-403E-996B-92FA3FB2DF6C}" srcOrd="10" destOrd="0" presId="urn:microsoft.com/office/officeart/2005/8/layout/default"/>
    <dgm:cxn modelId="{BE87DEF5-C6B1-480B-B745-7BCB2DE83528}" type="presParOf" srcId="{467F11F2-401F-4733-B2EE-C346EB6DB31A}" destId="{E414CC80-32D9-4FE1-8EC2-A209F556C566}" srcOrd="11" destOrd="0" presId="urn:microsoft.com/office/officeart/2005/8/layout/default"/>
    <dgm:cxn modelId="{EA7EC0A7-7CBC-492F-95F3-248360C8694B}" type="presParOf" srcId="{467F11F2-401F-4733-B2EE-C346EB6DB31A}" destId="{F95D7100-B983-4D8B-84CE-529C017FF959}" srcOrd="12" destOrd="0" presId="urn:microsoft.com/office/officeart/2005/8/layout/default"/>
    <dgm:cxn modelId="{0D28EFDC-57FC-401E-8572-836673A73837}" type="presParOf" srcId="{467F11F2-401F-4733-B2EE-C346EB6DB31A}" destId="{164D24C5-0D8C-4CB5-AFE2-B1BCF48885C9}" srcOrd="13" destOrd="0" presId="urn:microsoft.com/office/officeart/2005/8/layout/default"/>
    <dgm:cxn modelId="{A6203E70-7DC2-487E-B0CB-67FB27FF99B7}" type="presParOf" srcId="{467F11F2-401F-4733-B2EE-C346EB6DB31A}" destId="{5FD40DF1-2BAD-4EB6-BC15-076B3AD295D7}" srcOrd="14" destOrd="0" presId="urn:microsoft.com/office/officeart/2005/8/layout/default"/>
    <dgm:cxn modelId="{2900EE1D-8B67-4D11-A0D2-7E6341B3F3BA}" type="presParOf" srcId="{467F11F2-401F-4733-B2EE-C346EB6DB31A}" destId="{A2B3B957-2019-4D84-9EC3-7073F96F17CF}" srcOrd="15" destOrd="0" presId="urn:microsoft.com/office/officeart/2005/8/layout/default"/>
    <dgm:cxn modelId="{66868011-4B56-4D55-8592-7B2DAEA59DDC}" type="presParOf" srcId="{467F11F2-401F-4733-B2EE-C346EB6DB31A}" destId="{B4F13AB9-D983-424B-A5B6-137BFF21CC2F}"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E9E5AD-3741-48C3-AB90-1ABB9F70231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796E49FF-B91D-4A87-9746-5F38D196EDCF}">
      <dgm:prSet phldrT="[Text]" custT="1">
        <dgm: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dgm:style>
      </dgm:prSet>
      <dgm:spPr>
        <a:solidFill>
          <a:srgbClr val="093C80"/>
        </a:solidFill>
      </dgm:spPr>
      <dgm:t>
        <a:bodyPr spcFirstLastPara="0" vert="horz" wrap="square" lIns="156465" tIns="34102" rIns="34102" bIns="34104" numCol="1" spcCol="1270" anchor="ctr" anchorCtr="0"/>
        <a:lstStyle/>
        <a:p>
          <a:pPr marL="0" lvl="1" algn="l" defTabSz="977900" rtl="0" eaLnBrk="1" latinLnBrk="0" hangingPunct="1">
            <a:spcBef>
              <a:spcPts val="600"/>
            </a:spcBef>
            <a:spcAft>
              <a:spcPts val="600"/>
            </a:spcAft>
          </a:pPr>
          <a:r>
            <a:rPr lang="de-DE" sz="1800" b="1" kern="1200">
              <a:solidFill>
                <a:schemeClr val="bg1"/>
              </a:solidFill>
              <a:latin typeface="+mn-lt"/>
              <a:ea typeface="+mn-ea"/>
              <a:cs typeface="+mn-cs"/>
            </a:rPr>
            <a:t>Integrative Kompetenzen (Standardberufsbildpositionen)</a:t>
          </a:r>
        </a:p>
      </dgm:t>
    </dgm:pt>
    <dgm:pt modelId="{7A4E47CA-1539-40E2-98C9-05E57A623BC7}" type="parTrans" cxnId="{5A817314-64AE-4A0F-A8C3-8AF64BAEE075}">
      <dgm:prSet/>
      <dgm:spPr/>
      <dgm:t>
        <a:bodyPr/>
        <a:lstStyle/>
        <a:p>
          <a:endParaRPr lang="de-DE"/>
        </a:p>
      </dgm:t>
    </dgm:pt>
    <dgm:pt modelId="{206AE972-A5BB-41FA-9F6D-7C1C22A965DA}" type="sibTrans" cxnId="{5A817314-64AE-4A0F-A8C3-8AF64BAEE075}">
      <dgm:prSet/>
      <dgm:spPr/>
      <dgm:t>
        <a:bodyPr/>
        <a:lstStyle/>
        <a:p>
          <a:endParaRPr lang="de-DE"/>
        </a:p>
      </dgm:t>
    </dgm:pt>
    <dgm:pt modelId="{2F92A4A4-9891-4768-A767-DCDCC97C9673}" type="pres">
      <dgm:prSet presAssocID="{4EE9E5AD-3741-48C3-AB90-1ABB9F702315}" presName="diagram" presStyleCnt="0">
        <dgm:presLayoutVars>
          <dgm:dir/>
          <dgm:resizeHandles val="exact"/>
        </dgm:presLayoutVars>
      </dgm:prSet>
      <dgm:spPr/>
    </dgm:pt>
    <dgm:pt modelId="{25BB790F-F112-4F5A-AF1A-7E8B2B2E9C8A}" type="pres">
      <dgm:prSet presAssocID="{796E49FF-B91D-4A87-9746-5F38D196EDCF}" presName="node" presStyleLbl="node1" presStyleIdx="0" presStyleCnt="1" custScaleX="249137" custScaleY="93466" custLinFactNeighborX="6" custLinFactNeighborY="5211">
        <dgm:presLayoutVars>
          <dgm:bulletEnabled val="1"/>
        </dgm:presLayoutVars>
      </dgm:prSet>
      <dgm:spPr>
        <a:xfrm>
          <a:off x="192" y="158744"/>
          <a:ext cx="4198827" cy="843115"/>
        </a:xfrm>
        <a:prstGeom prst="roundRect">
          <a:avLst/>
        </a:prstGeom>
      </dgm:spPr>
    </dgm:pt>
  </dgm:ptLst>
  <dgm:cxnLst>
    <dgm:cxn modelId="{5A817314-64AE-4A0F-A8C3-8AF64BAEE075}" srcId="{4EE9E5AD-3741-48C3-AB90-1ABB9F702315}" destId="{796E49FF-B91D-4A87-9746-5F38D196EDCF}" srcOrd="0" destOrd="0" parTransId="{7A4E47CA-1539-40E2-98C9-05E57A623BC7}" sibTransId="{206AE972-A5BB-41FA-9F6D-7C1C22A965DA}"/>
    <dgm:cxn modelId="{A669AA29-8CE8-49C7-A3BB-AF697377644F}" type="presOf" srcId="{4EE9E5AD-3741-48C3-AB90-1ABB9F702315}" destId="{2F92A4A4-9891-4768-A767-DCDCC97C9673}" srcOrd="0" destOrd="0" presId="urn:microsoft.com/office/officeart/2005/8/layout/default"/>
    <dgm:cxn modelId="{FC89D9E5-CFF8-41D2-8FBE-BD974B697E16}" type="presOf" srcId="{796E49FF-B91D-4A87-9746-5F38D196EDCF}" destId="{25BB790F-F112-4F5A-AF1A-7E8B2B2E9C8A}" srcOrd="0" destOrd="0" presId="urn:microsoft.com/office/officeart/2005/8/layout/default"/>
    <dgm:cxn modelId="{45D07317-1934-4670-B3CA-C71AD033BB05}" type="presParOf" srcId="{2F92A4A4-9891-4768-A767-DCDCC97C9673}" destId="{25BB790F-F112-4F5A-AF1A-7E8B2B2E9C8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6B69B0-4154-431F-BE6D-E91ECB6D52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BFD9EBE1-89C3-49B8-9CB1-7834BA0D0D62}">
      <dgm:prSet phldrT="[Tex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Absatz</a:t>
          </a:r>
        </a:p>
      </dgm:t>
    </dgm:pt>
    <dgm:pt modelId="{8BC0F6BA-4CE3-4F29-9EA7-E050622B8388}" type="parTrans" cxnId="{9F8A20F1-7C9F-4B68-B587-85AC550B5B9E}">
      <dgm:prSet/>
      <dgm:spPr/>
      <dgm:t>
        <a:bodyPr/>
        <a:lstStyle/>
        <a:p>
          <a:endParaRPr lang="de-DE"/>
        </a:p>
      </dgm:t>
    </dgm:pt>
    <dgm:pt modelId="{E053D93E-E13D-4507-B214-BDD724908F10}" type="sibTrans" cxnId="{9F8A20F1-7C9F-4B68-B587-85AC550B5B9E}">
      <dgm:prSet/>
      <dgm:spPr/>
      <dgm:t>
        <a:bodyPr/>
        <a:lstStyle/>
        <a:p>
          <a:endParaRPr lang="de-DE"/>
        </a:p>
      </dgm:t>
    </dgm:pt>
    <dgm:pt modelId="{C9E24C51-8320-4F21-BE2B-A3CBD02ED488}">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Beschaffung</a:t>
          </a:r>
        </a:p>
      </dgm:t>
    </dgm:pt>
    <dgm:pt modelId="{768475FA-41D3-4685-BFD7-12A38D46CFFA}" type="parTrans" cxnId="{BA1A8669-0C88-4346-87FE-4ECCDEE575C7}">
      <dgm:prSet/>
      <dgm:spPr/>
      <dgm:t>
        <a:bodyPr/>
        <a:lstStyle/>
        <a:p>
          <a:endParaRPr lang="de-DE"/>
        </a:p>
      </dgm:t>
    </dgm:pt>
    <dgm:pt modelId="{1F6D1ACF-81AB-4E26-91C2-9A0A91C57B18}" type="sibTrans" cxnId="{BA1A8669-0C88-4346-87FE-4ECCDEE575C7}">
      <dgm:prSet/>
      <dgm:spPr/>
      <dgm:t>
        <a:bodyPr/>
        <a:lstStyle/>
        <a:p>
          <a:endParaRPr lang="de-DE"/>
        </a:p>
      </dgm:t>
    </dgm:pt>
    <dgm:pt modelId="{97D07139-7E26-4883-953F-99BDACEC4A60}">
      <dgm:prSet phldrT="[Tex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Marketing</a:t>
          </a:r>
        </a:p>
      </dgm:t>
    </dgm:pt>
    <dgm:pt modelId="{7B4C22B4-E2F0-4FDB-9711-042D36513097}" type="parTrans" cxnId="{AA69E828-F854-483D-895C-266AC218B8F7}">
      <dgm:prSet/>
      <dgm:spPr/>
      <dgm:t>
        <a:bodyPr/>
        <a:lstStyle/>
        <a:p>
          <a:endParaRPr lang="de-DE"/>
        </a:p>
      </dgm:t>
    </dgm:pt>
    <dgm:pt modelId="{7C589890-6F29-4AF3-AFE3-117DA5CE3B78}" type="sibTrans" cxnId="{AA69E828-F854-483D-895C-266AC218B8F7}">
      <dgm:prSet/>
      <dgm:spPr/>
      <dgm:t>
        <a:bodyPr/>
        <a:lstStyle/>
        <a:p>
          <a:endParaRPr lang="de-DE"/>
        </a:p>
      </dgm:t>
    </dgm:pt>
    <dgm:pt modelId="{572978EA-B6FC-4A76-BB0B-EB9CC0CC72F7}">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Logistik</a:t>
          </a:r>
        </a:p>
      </dgm:t>
    </dgm:pt>
    <dgm:pt modelId="{6629BBCA-50D4-406B-92F1-3432B3EA2CE2}" type="parTrans" cxnId="{1267BDB9-453D-44B8-BA1D-157F3C27E7EC}">
      <dgm:prSet/>
      <dgm:spPr/>
      <dgm:t>
        <a:bodyPr/>
        <a:lstStyle/>
        <a:p>
          <a:endParaRPr lang="de-DE"/>
        </a:p>
      </dgm:t>
    </dgm:pt>
    <dgm:pt modelId="{D6C89FBF-5FCE-42A3-A2A1-5B90E062E4F1}" type="sibTrans" cxnId="{1267BDB9-453D-44B8-BA1D-157F3C27E7EC}">
      <dgm:prSet/>
      <dgm:spPr/>
      <dgm:t>
        <a:bodyPr/>
        <a:lstStyle/>
        <a:p>
          <a:endParaRPr lang="de-DE"/>
        </a:p>
      </dgm:t>
    </dgm:pt>
    <dgm:pt modelId="{578BEE5C-DC64-420A-87AD-31EA940891A6}">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Personal</a:t>
          </a:r>
        </a:p>
      </dgm:t>
    </dgm:pt>
    <dgm:pt modelId="{0B9A3CE7-2F7D-44B6-9181-7FDBA8A48233}" type="parTrans" cxnId="{5241FE04-854D-45FC-9864-4FD92C087872}">
      <dgm:prSet/>
      <dgm:spPr/>
      <dgm:t>
        <a:bodyPr/>
        <a:lstStyle/>
        <a:p>
          <a:endParaRPr lang="de-DE"/>
        </a:p>
      </dgm:t>
    </dgm:pt>
    <dgm:pt modelId="{A7572FA3-F797-4F11-8BE3-EFB753F14CD2}" type="sibTrans" cxnId="{5241FE04-854D-45FC-9864-4FD92C087872}">
      <dgm:prSet/>
      <dgm:spPr/>
      <dgm:t>
        <a:bodyPr/>
        <a:lstStyle/>
        <a:p>
          <a:endParaRPr lang="de-DE"/>
        </a:p>
      </dgm:t>
    </dgm:pt>
    <dgm:pt modelId="{B644CB54-695D-420A-8205-F7FE4AA8A879}">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Leistungs-erstellung</a:t>
          </a:r>
        </a:p>
      </dgm:t>
    </dgm:pt>
    <dgm:pt modelId="{AAC68954-62B4-4FD7-AE64-EB458D95AC8D}" type="parTrans" cxnId="{72ABDF3E-72E8-4EAA-9AF5-D1326B47AE4A}">
      <dgm:prSet/>
      <dgm:spPr/>
      <dgm:t>
        <a:bodyPr/>
        <a:lstStyle/>
        <a:p>
          <a:endParaRPr lang="de-DE"/>
        </a:p>
      </dgm:t>
    </dgm:pt>
    <dgm:pt modelId="{B65396C7-1A16-45AF-9A61-A46BAC6FBB3B}" type="sibTrans" cxnId="{72ABDF3E-72E8-4EAA-9AF5-D1326B47AE4A}">
      <dgm:prSet/>
      <dgm:spPr/>
      <dgm:t>
        <a:bodyPr/>
        <a:lstStyle/>
        <a:p>
          <a:endParaRPr lang="de-DE"/>
        </a:p>
      </dgm:t>
    </dgm:pt>
    <dgm:pt modelId="{C3794D4D-C3FB-41FB-A7CC-B99413AF1A13}">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1" kern="1200">
              <a:solidFill>
                <a:srgbClr val="002060"/>
              </a:solidFill>
              <a:latin typeface="Segoe UI Semilight"/>
              <a:ea typeface="+mn-ea"/>
              <a:cs typeface="+mn-cs"/>
            </a:rPr>
            <a:t>Kfm. Steuerung + Kontrolle</a:t>
          </a:r>
        </a:p>
      </dgm:t>
    </dgm:pt>
    <dgm:pt modelId="{268E91A8-5E3C-4693-A005-01565F5C2EEF}" type="parTrans" cxnId="{C6AEA043-0463-49A5-B1C8-F5DFE67F1818}">
      <dgm:prSet/>
      <dgm:spPr/>
      <dgm:t>
        <a:bodyPr/>
        <a:lstStyle/>
        <a:p>
          <a:endParaRPr lang="de-DE"/>
        </a:p>
      </dgm:t>
    </dgm:pt>
    <dgm:pt modelId="{F839EA82-77B2-41B1-A08F-DBFF49D7401F}" type="sibTrans" cxnId="{C6AEA043-0463-49A5-B1C8-F5DFE67F1818}">
      <dgm:prSet/>
      <dgm:spPr/>
      <dgm:t>
        <a:bodyPr/>
        <a:lstStyle/>
        <a:p>
          <a:endParaRPr lang="de-DE"/>
        </a:p>
      </dgm:t>
    </dgm:pt>
    <dgm:pt modelId="{89A261E9-89F1-4685-A42B-DDFBC1A18075}">
      <dgm:prSet custT="1"/>
      <dgm:spPr>
        <a:solidFill>
          <a:srgbClr val="D0D8E8"/>
        </a:solidFill>
        <a:ln w="12700" cap="flat" cmpd="sng" algn="ctr">
          <a:solidFill>
            <a:srgbClr val="FFFFFF">
              <a:hueOff val="0"/>
              <a:satOff val="0"/>
              <a:lumOff val="0"/>
              <a:alphaOff val="0"/>
            </a:srgbClr>
          </a:solidFill>
          <a:prstDash val="solid"/>
          <a:miter lim="800000"/>
        </a:ln>
        <a:effectLst/>
      </dgm:spPr>
      <dgm:t>
        <a:bodyPr spcFirstLastPara="0" vert="horz" wrap="square" lIns="60960" tIns="60960" rIns="60960" bIns="60960" numCol="1" spcCol="1270" anchor="ctr" anchorCtr="0"/>
        <a:lstStyle/>
        <a:p>
          <a:r>
            <a:rPr lang="de-DE" sz="1400" b="0" kern="1200">
              <a:solidFill>
                <a:srgbClr val="002060"/>
              </a:solidFill>
              <a:latin typeface="Segoe UI Semilight"/>
              <a:ea typeface="+mn-ea"/>
              <a:cs typeface="+mn-cs"/>
            </a:rPr>
            <a:t>(weitere EG sind möglich)</a:t>
          </a:r>
          <a:endParaRPr lang="de-DE" sz="1400" b="1" kern="1200">
            <a:solidFill>
              <a:srgbClr val="D0D8E8"/>
            </a:solidFill>
            <a:latin typeface="Segoe UI Semilight"/>
            <a:ea typeface="+mn-ea"/>
            <a:cs typeface="+mn-cs"/>
          </a:endParaRPr>
        </a:p>
      </dgm:t>
    </dgm:pt>
    <dgm:pt modelId="{06DE9713-02E7-4452-9F3B-EDA00EC7A549}" type="parTrans" cxnId="{F4B7D6A5-F2CC-480E-8BB4-3EFE7BC395D0}">
      <dgm:prSet/>
      <dgm:spPr/>
      <dgm:t>
        <a:bodyPr/>
        <a:lstStyle/>
        <a:p>
          <a:endParaRPr lang="de-DE"/>
        </a:p>
      </dgm:t>
    </dgm:pt>
    <dgm:pt modelId="{DBD0B03E-E549-418A-AFBD-B50EA2195042}" type="sibTrans" cxnId="{F4B7D6A5-F2CC-480E-8BB4-3EFE7BC395D0}">
      <dgm:prSet/>
      <dgm:spPr/>
      <dgm:t>
        <a:bodyPr/>
        <a:lstStyle/>
        <a:p>
          <a:endParaRPr lang="de-DE"/>
        </a:p>
      </dgm:t>
    </dgm:pt>
    <dgm:pt modelId="{07B52E71-BD7D-4135-BA4D-5A6649ACE578}">
      <dgm:prSet custT="1"/>
      <dgm:spPr>
        <a:solidFill>
          <a:srgbClr val="EEEEEE"/>
        </a:solidFill>
        <a:ln w="12700" cap="flat" cmpd="sng" algn="ctr">
          <a:noFill/>
          <a:prstDash val="solid"/>
          <a:miter lim="800000"/>
        </a:ln>
        <a:effectLst/>
      </dgm:spPr>
      <dgm:t>
        <a:bodyPr spcFirstLastPara="0" vert="horz" wrap="square" lIns="60960" tIns="60960" rIns="60960" bIns="60960" numCol="1" spcCol="1270" anchor="ctr" anchorCtr="0"/>
        <a:lstStyle/>
        <a:p>
          <a:r>
            <a:rPr lang="de-DE" sz="1600" b="1" kern="1200">
              <a:solidFill>
                <a:srgbClr val="EEEEEE"/>
              </a:solidFill>
              <a:latin typeface="Segoe UI Semilight"/>
              <a:ea typeface="+mn-ea"/>
              <a:cs typeface="+mn-cs"/>
            </a:rPr>
            <a:t>…</a:t>
          </a:r>
        </a:p>
      </dgm:t>
    </dgm:pt>
    <dgm:pt modelId="{FA023E1B-CD5F-485D-A4AD-267F5BFEC2D6}" type="parTrans" cxnId="{2228EE33-150B-43FF-9710-15DCE4888074}">
      <dgm:prSet/>
      <dgm:spPr/>
      <dgm:t>
        <a:bodyPr/>
        <a:lstStyle/>
        <a:p>
          <a:endParaRPr lang="de-DE"/>
        </a:p>
      </dgm:t>
    </dgm:pt>
    <dgm:pt modelId="{F92184D8-B33B-4761-93AE-C21C128A1535}" type="sibTrans" cxnId="{2228EE33-150B-43FF-9710-15DCE4888074}">
      <dgm:prSet/>
      <dgm:spPr/>
      <dgm:t>
        <a:bodyPr/>
        <a:lstStyle/>
        <a:p>
          <a:endParaRPr lang="de-DE"/>
        </a:p>
      </dgm:t>
    </dgm:pt>
    <dgm:pt modelId="{467F11F2-401F-4733-B2EE-C346EB6DB31A}" type="pres">
      <dgm:prSet presAssocID="{856B69B0-4154-431F-BE6D-E91ECB6D5282}" presName="diagram" presStyleCnt="0">
        <dgm:presLayoutVars>
          <dgm:dir/>
          <dgm:resizeHandles val="exact"/>
        </dgm:presLayoutVars>
      </dgm:prSet>
      <dgm:spPr/>
    </dgm:pt>
    <dgm:pt modelId="{84E9EC4B-A421-446C-80D1-F9554DD05D46}" type="pres">
      <dgm:prSet presAssocID="{BFD9EBE1-89C3-49B8-9CB1-7834BA0D0D62}" presName="node" presStyleLbl="node1" presStyleIdx="0" presStyleCnt="9" custLinFactNeighborY="5460">
        <dgm:presLayoutVars>
          <dgm:bulletEnabled val="1"/>
        </dgm:presLayoutVars>
      </dgm:prSet>
      <dgm:spPr/>
    </dgm:pt>
    <dgm:pt modelId="{BB524F87-6494-4E87-8762-55196A458057}" type="pres">
      <dgm:prSet presAssocID="{E053D93E-E13D-4507-B214-BDD724908F10}" presName="sibTrans" presStyleCnt="0"/>
      <dgm:spPr/>
    </dgm:pt>
    <dgm:pt modelId="{024C0B0A-6E61-48F4-AED2-A2AC85B3C287}" type="pres">
      <dgm:prSet presAssocID="{97D07139-7E26-4883-953F-99BDACEC4A60}" presName="node" presStyleLbl="node1" presStyleIdx="1" presStyleCnt="9" custLinFactNeighborY="5460">
        <dgm:presLayoutVars>
          <dgm:bulletEnabled val="1"/>
        </dgm:presLayoutVars>
      </dgm:prSet>
      <dgm:spPr/>
    </dgm:pt>
    <dgm:pt modelId="{5E6DAA47-6C6B-488D-B98B-C884FD09BFE6}" type="pres">
      <dgm:prSet presAssocID="{7C589890-6F29-4AF3-AFE3-117DA5CE3B78}" presName="sibTrans" presStyleCnt="0"/>
      <dgm:spPr/>
    </dgm:pt>
    <dgm:pt modelId="{C5021C6E-8C0F-4451-9F22-B66E089FF2E6}" type="pres">
      <dgm:prSet presAssocID="{C9E24C51-8320-4F21-BE2B-A3CBD02ED488}" presName="node" presStyleLbl="node1" presStyleIdx="2" presStyleCnt="9" custLinFactNeighborY="5460">
        <dgm:presLayoutVars>
          <dgm:bulletEnabled val="1"/>
        </dgm:presLayoutVars>
      </dgm:prSet>
      <dgm:spPr/>
    </dgm:pt>
    <dgm:pt modelId="{D3B582A0-0D5A-4D21-B68D-0B92250D3EE1}" type="pres">
      <dgm:prSet presAssocID="{1F6D1ACF-81AB-4E26-91C2-9A0A91C57B18}" presName="sibTrans" presStyleCnt="0"/>
      <dgm:spPr/>
    </dgm:pt>
    <dgm:pt modelId="{1BE38265-F1D3-4174-8EC6-2CD7D5262CCD}" type="pres">
      <dgm:prSet presAssocID="{572978EA-B6FC-4A76-BB0B-EB9CC0CC72F7}" presName="node" presStyleLbl="node1" presStyleIdx="3" presStyleCnt="9" custLinFactNeighborY="5460">
        <dgm:presLayoutVars>
          <dgm:bulletEnabled val="1"/>
        </dgm:presLayoutVars>
      </dgm:prSet>
      <dgm:spPr/>
    </dgm:pt>
    <dgm:pt modelId="{20FA0A55-C2B7-486D-8215-31F14251578C}" type="pres">
      <dgm:prSet presAssocID="{D6C89FBF-5FCE-42A3-A2A1-5B90E062E4F1}" presName="sibTrans" presStyleCnt="0"/>
      <dgm:spPr/>
    </dgm:pt>
    <dgm:pt modelId="{7483FF12-059E-45B0-8B7B-0E126DAD0D80}" type="pres">
      <dgm:prSet presAssocID="{578BEE5C-DC64-420A-87AD-31EA940891A6}" presName="node" presStyleLbl="node1" presStyleIdx="4" presStyleCnt="9" custLinFactNeighborY="2730">
        <dgm:presLayoutVars>
          <dgm:bulletEnabled val="1"/>
        </dgm:presLayoutVars>
      </dgm:prSet>
      <dgm:spPr/>
    </dgm:pt>
    <dgm:pt modelId="{C010D08C-13BA-46E1-AD3E-D65CEDAC8CBD}" type="pres">
      <dgm:prSet presAssocID="{A7572FA3-F797-4F11-8BE3-EFB753F14CD2}" presName="sibTrans" presStyleCnt="0"/>
      <dgm:spPr/>
    </dgm:pt>
    <dgm:pt modelId="{C6EFA9F5-CCBB-403E-996B-92FA3FB2DF6C}" type="pres">
      <dgm:prSet presAssocID="{B644CB54-695D-420A-8205-F7FE4AA8A879}" presName="node" presStyleLbl="node1" presStyleIdx="5" presStyleCnt="9" custLinFactNeighborY="2730">
        <dgm:presLayoutVars>
          <dgm:bulletEnabled val="1"/>
        </dgm:presLayoutVars>
      </dgm:prSet>
      <dgm:spPr/>
    </dgm:pt>
    <dgm:pt modelId="{E414CC80-32D9-4FE1-8EC2-A209F556C566}" type="pres">
      <dgm:prSet presAssocID="{B65396C7-1A16-45AF-9A61-A46BAC6FBB3B}" presName="sibTrans" presStyleCnt="0"/>
      <dgm:spPr/>
    </dgm:pt>
    <dgm:pt modelId="{F95D7100-B983-4D8B-84CE-529C017FF959}" type="pres">
      <dgm:prSet presAssocID="{C3794D4D-C3FB-41FB-A7CC-B99413AF1A13}" presName="node" presStyleLbl="node1" presStyleIdx="6" presStyleCnt="9">
        <dgm:presLayoutVars>
          <dgm:bulletEnabled val="1"/>
        </dgm:presLayoutVars>
      </dgm:prSet>
      <dgm:spPr/>
    </dgm:pt>
    <dgm:pt modelId="{164D24C5-0D8C-4CB5-AFE2-B1BCF48885C9}" type="pres">
      <dgm:prSet presAssocID="{F839EA82-77B2-41B1-A08F-DBFF49D7401F}" presName="sibTrans" presStyleCnt="0"/>
      <dgm:spPr/>
    </dgm:pt>
    <dgm:pt modelId="{5FD40DF1-2BAD-4EB6-BC15-076B3AD295D7}" type="pres">
      <dgm:prSet presAssocID="{89A261E9-89F1-4685-A42B-DDFBC1A18075}" presName="node" presStyleLbl="node1" presStyleIdx="7" presStyleCnt="9">
        <dgm:presLayoutVars>
          <dgm:bulletEnabled val="1"/>
        </dgm:presLayoutVars>
      </dgm:prSet>
      <dgm:spPr/>
    </dgm:pt>
    <dgm:pt modelId="{A2B3B957-2019-4D84-9EC3-7073F96F17CF}" type="pres">
      <dgm:prSet presAssocID="{DBD0B03E-E549-418A-AFBD-B50EA2195042}" presName="sibTrans" presStyleCnt="0"/>
      <dgm:spPr/>
    </dgm:pt>
    <dgm:pt modelId="{B4F13AB9-D983-424B-A5B6-137BFF21CC2F}" type="pres">
      <dgm:prSet presAssocID="{07B52E71-BD7D-4135-BA4D-5A6649ACE578}" presName="node" presStyleLbl="node1" presStyleIdx="8" presStyleCnt="9">
        <dgm:presLayoutVars>
          <dgm:bulletEnabled val="1"/>
        </dgm:presLayoutVars>
      </dgm:prSet>
      <dgm:spPr/>
    </dgm:pt>
  </dgm:ptLst>
  <dgm:cxnLst>
    <dgm:cxn modelId="{5241FE04-854D-45FC-9864-4FD92C087872}" srcId="{856B69B0-4154-431F-BE6D-E91ECB6D5282}" destId="{578BEE5C-DC64-420A-87AD-31EA940891A6}" srcOrd="4" destOrd="0" parTransId="{0B9A3CE7-2F7D-44B6-9181-7FDBA8A48233}" sibTransId="{A7572FA3-F797-4F11-8BE3-EFB753F14CD2}"/>
    <dgm:cxn modelId="{AA69E828-F854-483D-895C-266AC218B8F7}" srcId="{856B69B0-4154-431F-BE6D-E91ECB6D5282}" destId="{97D07139-7E26-4883-953F-99BDACEC4A60}" srcOrd="1" destOrd="0" parTransId="{7B4C22B4-E2F0-4FDB-9711-042D36513097}" sibTransId="{7C589890-6F29-4AF3-AFE3-117DA5CE3B78}"/>
    <dgm:cxn modelId="{2228EE33-150B-43FF-9710-15DCE4888074}" srcId="{856B69B0-4154-431F-BE6D-E91ECB6D5282}" destId="{07B52E71-BD7D-4135-BA4D-5A6649ACE578}" srcOrd="8" destOrd="0" parTransId="{FA023E1B-CD5F-485D-A4AD-267F5BFEC2D6}" sibTransId="{F92184D8-B33B-4761-93AE-C21C128A1535}"/>
    <dgm:cxn modelId="{10A9F53A-66F9-4FF9-98A3-38DCF0BD7581}" type="presOf" srcId="{572978EA-B6FC-4A76-BB0B-EB9CC0CC72F7}" destId="{1BE38265-F1D3-4174-8EC6-2CD7D5262CCD}" srcOrd="0" destOrd="0" presId="urn:microsoft.com/office/officeart/2005/8/layout/default"/>
    <dgm:cxn modelId="{72ABDF3E-72E8-4EAA-9AF5-D1326B47AE4A}" srcId="{856B69B0-4154-431F-BE6D-E91ECB6D5282}" destId="{B644CB54-695D-420A-8205-F7FE4AA8A879}" srcOrd="5" destOrd="0" parTransId="{AAC68954-62B4-4FD7-AE64-EB458D95AC8D}" sibTransId="{B65396C7-1A16-45AF-9A61-A46BAC6FBB3B}"/>
    <dgm:cxn modelId="{3956B55F-1188-4F67-99EE-F4EAE6F95806}" type="presOf" srcId="{B644CB54-695D-420A-8205-F7FE4AA8A879}" destId="{C6EFA9F5-CCBB-403E-996B-92FA3FB2DF6C}" srcOrd="0" destOrd="0" presId="urn:microsoft.com/office/officeart/2005/8/layout/default"/>
    <dgm:cxn modelId="{C6AEA043-0463-49A5-B1C8-F5DFE67F1818}" srcId="{856B69B0-4154-431F-BE6D-E91ECB6D5282}" destId="{C3794D4D-C3FB-41FB-A7CC-B99413AF1A13}" srcOrd="6" destOrd="0" parTransId="{268E91A8-5E3C-4693-A005-01565F5C2EEF}" sibTransId="{F839EA82-77B2-41B1-A08F-DBFF49D7401F}"/>
    <dgm:cxn modelId="{B3178868-C20D-46D2-AD59-880C11B427CD}" type="presOf" srcId="{BFD9EBE1-89C3-49B8-9CB1-7834BA0D0D62}" destId="{84E9EC4B-A421-446C-80D1-F9554DD05D46}" srcOrd="0" destOrd="0" presId="urn:microsoft.com/office/officeart/2005/8/layout/default"/>
    <dgm:cxn modelId="{BA1A8669-0C88-4346-87FE-4ECCDEE575C7}" srcId="{856B69B0-4154-431F-BE6D-E91ECB6D5282}" destId="{C9E24C51-8320-4F21-BE2B-A3CBD02ED488}" srcOrd="2" destOrd="0" parTransId="{768475FA-41D3-4685-BFD7-12A38D46CFFA}" sibTransId="{1F6D1ACF-81AB-4E26-91C2-9A0A91C57B18}"/>
    <dgm:cxn modelId="{F5E6B078-03D3-41FB-9537-50B22C9856E0}" type="presOf" srcId="{C3794D4D-C3FB-41FB-A7CC-B99413AF1A13}" destId="{F95D7100-B983-4D8B-84CE-529C017FF959}" srcOrd="0" destOrd="0" presId="urn:microsoft.com/office/officeart/2005/8/layout/default"/>
    <dgm:cxn modelId="{A82ABB78-F67F-4DC5-B3EE-B326228ECA7F}" type="presOf" srcId="{578BEE5C-DC64-420A-87AD-31EA940891A6}" destId="{7483FF12-059E-45B0-8B7B-0E126DAD0D80}" srcOrd="0" destOrd="0" presId="urn:microsoft.com/office/officeart/2005/8/layout/default"/>
    <dgm:cxn modelId="{F4B7D6A5-F2CC-480E-8BB4-3EFE7BC395D0}" srcId="{856B69B0-4154-431F-BE6D-E91ECB6D5282}" destId="{89A261E9-89F1-4685-A42B-DDFBC1A18075}" srcOrd="7" destOrd="0" parTransId="{06DE9713-02E7-4452-9F3B-EDA00EC7A549}" sibTransId="{DBD0B03E-E549-418A-AFBD-B50EA2195042}"/>
    <dgm:cxn modelId="{63BEC0AA-BE96-4803-87AE-14A9E6BF4D20}" type="presOf" srcId="{07B52E71-BD7D-4135-BA4D-5A6649ACE578}" destId="{B4F13AB9-D983-424B-A5B6-137BFF21CC2F}" srcOrd="0" destOrd="0" presId="urn:microsoft.com/office/officeart/2005/8/layout/default"/>
    <dgm:cxn modelId="{1267BDB9-453D-44B8-BA1D-157F3C27E7EC}" srcId="{856B69B0-4154-431F-BE6D-E91ECB6D5282}" destId="{572978EA-B6FC-4A76-BB0B-EB9CC0CC72F7}" srcOrd="3" destOrd="0" parTransId="{6629BBCA-50D4-406B-92F1-3432B3EA2CE2}" sibTransId="{D6C89FBF-5FCE-42A3-A2A1-5B90E062E4F1}"/>
    <dgm:cxn modelId="{F77930CF-5D5A-4E99-9241-4CAF702E64AF}" type="presOf" srcId="{856B69B0-4154-431F-BE6D-E91ECB6D5282}" destId="{467F11F2-401F-4733-B2EE-C346EB6DB31A}" srcOrd="0" destOrd="0" presId="urn:microsoft.com/office/officeart/2005/8/layout/default"/>
    <dgm:cxn modelId="{28CD9ADB-EB98-4567-BDCC-382117B638EC}" type="presOf" srcId="{C9E24C51-8320-4F21-BE2B-A3CBD02ED488}" destId="{C5021C6E-8C0F-4451-9F22-B66E089FF2E6}" srcOrd="0" destOrd="0" presId="urn:microsoft.com/office/officeart/2005/8/layout/default"/>
    <dgm:cxn modelId="{9AAF81E1-6B68-41F4-B588-72A5AEDA1B39}" type="presOf" srcId="{89A261E9-89F1-4685-A42B-DDFBC1A18075}" destId="{5FD40DF1-2BAD-4EB6-BC15-076B3AD295D7}" srcOrd="0" destOrd="0" presId="urn:microsoft.com/office/officeart/2005/8/layout/default"/>
    <dgm:cxn modelId="{9F8A20F1-7C9F-4B68-B587-85AC550B5B9E}" srcId="{856B69B0-4154-431F-BE6D-E91ECB6D5282}" destId="{BFD9EBE1-89C3-49B8-9CB1-7834BA0D0D62}" srcOrd="0" destOrd="0" parTransId="{8BC0F6BA-4CE3-4F29-9EA7-E050622B8388}" sibTransId="{E053D93E-E13D-4507-B214-BDD724908F10}"/>
    <dgm:cxn modelId="{20CD64F3-726B-458A-8882-24B8490DD66C}" type="presOf" srcId="{97D07139-7E26-4883-953F-99BDACEC4A60}" destId="{024C0B0A-6E61-48F4-AED2-A2AC85B3C287}" srcOrd="0" destOrd="0" presId="urn:microsoft.com/office/officeart/2005/8/layout/default"/>
    <dgm:cxn modelId="{A9CCB24B-3B76-4085-BE4B-593E10434C17}" type="presParOf" srcId="{467F11F2-401F-4733-B2EE-C346EB6DB31A}" destId="{84E9EC4B-A421-446C-80D1-F9554DD05D46}" srcOrd="0" destOrd="0" presId="urn:microsoft.com/office/officeart/2005/8/layout/default"/>
    <dgm:cxn modelId="{46CAF425-7C34-4C99-A4AE-612FE985C1F3}" type="presParOf" srcId="{467F11F2-401F-4733-B2EE-C346EB6DB31A}" destId="{BB524F87-6494-4E87-8762-55196A458057}" srcOrd="1" destOrd="0" presId="urn:microsoft.com/office/officeart/2005/8/layout/default"/>
    <dgm:cxn modelId="{EF4C513D-66BF-4DAE-BFFA-F94B0719EFF4}" type="presParOf" srcId="{467F11F2-401F-4733-B2EE-C346EB6DB31A}" destId="{024C0B0A-6E61-48F4-AED2-A2AC85B3C287}" srcOrd="2" destOrd="0" presId="urn:microsoft.com/office/officeart/2005/8/layout/default"/>
    <dgm:cxn modelId="{E9DEE68E-51B8-4BA8-B46D-960C423629CF}" type="presParOf" srcId="{467F11F2-401F-4733-B2EE-C346EB6DB31A}" destId="{5E6DAA47-6C6B-488D-B98B-C884FD09BFE6}" srcOrd="3" destOrd="0" presId="urn:microsoft.com/office/officeart/2005/8/layout/default"/>
    <dgm:cxn modelId="{2A5DC132-79A3-47BC-848F-61B6D6E838B3}" type="presParOf" srcId="{467F11F2-401F-4733-B2EE-C346EB6DB31A}" destId="{C5021C6E-8C0F-4451-9F22-B66E089FF2E6}" srcOrd="4" destOrd="0" presId="urn:microsoft.com/office/officeart/2005/8/layout/default"/>
    <dgm:cxn modelId="{6C9189E9-E875-4116-A4E4-E79128F380ED}" type="presParOf" srcId="{467F11F2-401F-4733-B2EE-C346EB6DB31A}" destId="{D3B582A0-0D5A-4D21-B68D-0B92250D3EE1}" srcOrd="5" destOrd="0" presId="urn:microsoft.com/office/officeart/2005/8/layout/default"/>
    <dgm:cxn modelId="{D120ED5C-8E79-4C37-84CA-C586D721A7E5}" type="presParOf" srcId="{467F11F2-401F-4733-B2EE-C346EB6DB31A}" destId="{1BE38265-F1D3-4174-8EC6-2CD7D5262CCD}" srcOrd="6" destOrd="0" presId="urn:microsoft.com/office/officeart/2005/8/layout/default"/>
    <dgm:cxn modelId="{497B2125-4ED2-40CA-8292-7EFF8A811B75}" type="presParOf" srcId="{467F11F2-401F-4733-B2EE-C346EB6DB31A}" destId="{20FA0A55-C2B7-486D-8215-31F14251578C}" srcOrd="7" destOrd="0" presId="urn:microsoft.com/office/officeart/2005/8/layout/default"/>
    <dgm:cxn modelId="{5D4AD255-4A7F-4648-96CC-5FC494F6C4CC}" type="presParOf" srcId="{467F11F2-401F-4733-B2EE-C346EB6DB31A}" destId="{7483FF12-059E-45B0-8B7B-0E126DAD0D80}" srcOrd="8" destOrd="0" presId="urn:microsoft.com/office/officeart/2005/8/layout/default"/>
    <dgm:cxn modelId="{1444466D-0808-4F40-B3F3-B72EA6693F29}" type="presParOf" srcId="{467F11F2-401F-4733-B2EE-C346EB6DB31A}" destId="{C010D08C-13BA-46E1-AD3E-D65CEDAC8CBD}" srcOrd="9" destOrd="0" presId="urn:microsoft.com/office/officeart/2005/8/layout/default"/>
    <dgm:cxn modelId="{A5E9DB4B-C58B-4C88-AD6C-2E41380795F0}" type="presParOf" srcId="{467F11F2-401F-4733-B2EE-C346EB6DB31A}" destId="{C6EFA9F5-CCBB-403E-996B-92FA3FB2DF6C}" srcOrd="10" destOrd="0" presId="urn:microsoft.com/office/officeart/2005/8/layout/default"/>
    <dgm:cxn modelId="{BE87DEF5-C6B1-480B-B745-7BCB2DE83528}" type="presParOf" srcId="{467F11F2-401F-4733-B2EE-C346EB6DB31A}" destId="{E414CC80-32D9-4FE1-8EC2-A209F556C566}" srcOrd="11" destOrd="0" presId="urn:microsoft.com/office/officeart/2005/8/layout/default"/>
    <dgm:cxn modelId="{EA7EC0A7-7CBC-492F-95F3-248360C8694B}" type="presParOf" srcId="{467F11F2-401F-4733-B2EE-C346EB6DB31A}" destId="{F95D7100-B983-4D8B-84CE-529C017FF959}" srcOrd="12" destOrd="0" presId="urn:microsoft.com/office/officeart/2005/8/layout/default"/>
    <dgm:cxn modelId="{0D28EFDC-57FC-401E-8572-836673A73837}" type="presParOf" srcId="{467F11F2-401F-4733-B2EE-C346EB6DB31A}" destId="{164D24C5-0D8C-4CB5-AFE2-B1BCF48885C9}" srcOrd="13" destOrd="0" presId="urn:microsoft.com/office/officeart/2005/8/layout/default"/>
    <dgm:cxn modelId="{A6203E70-7DC2-487E-B0CB-67FB27FF99B7}" type="presParOf" srcId="{467F11F2-401F-4733-B2EE-C346EB6DB31A}" destId="{5FD40DF1-2BAD-4EB6-BC15-076B3AD295D7}" srcOrd="14" destOrd="0" presId="urn:microsoft.com/office/officeart/2005/8/layout/default"/>
    <dgm:cxn modelId="{2900EE1D-8B67-4D11-A0D2-7E6341B3F3BA}" type="presParOf" srcId="{467F11F2-401F-4733-B2EE-C346EB6DB31A}" destId="{A2B3B957-2019-4D84-9EC3-7073F96F17CF}" srcOrd="15" destOrd="0" presId="urn:microsoft.com/office/officeart/2005/8/layout/default"/>
    <dgm:cxn modelId="{66868011-4B56-4D55-8592-7B2DAEA59DDC}" type="presParOf" srcId="{467F11F2-401F-4733-B2EE-C346EB6DB31A}" destId="{B4F13AB9-D983-424B-A5B6-137BFF21CC2F}" srcOrd="1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16322-DE2D-4C06-B755-A20816DD4C3D}">
      <dsp:nvSpPr>
        <dsp:cNvPr id="0" name=""/>
        <dsp:cNvSpPr/>
      </dsp:nvSpPr>
      <dsp:spPr>
        <a:xfrm>
          <a:off x="2234906" y="327191"/>
          <a:ext cx="4624578" cy="4624578"/>
        </a:xfrm>
        <a:prstGeom prst="pie">
          <a:avLst>
            <a:gd name="adj1" fmla="val 16200000"/>
            <a:gd name="adj2" fmla="val 19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latin typeface="Arial" pitchFamily="34" charset="0"/>
              <a:cs typeface="Arial" pitchFamily="34" charset="0"/>
            </a:rPr>
            <a:t>Ergebnisse Berufsbildung 4.0</a:t>
          </a:r>
        </a:p>
      </dsp:txBody>
      <dsp:txXfrm>
        <a:off x="4657305" y="917926"/>
        <a:ext cx="1211199" cy="935926"/>
      </dsp:txXfrm>
    </dsp:sp>
    <dsp:sp modelId="{F81F8ED1-7685-429A-86FD-051CA9D1DA4B}">
      <dsp:nvSpPr>
        <dsp:cNvPr id="0" name=""/>
        <dsp:cNvSpPr/>
      </dsp:nvSpPr>
      <dsp:spPr>
        <a:xfrm>
          <a:off x="2289961" y="422436"/>
          <a:ext cx="4624578" cy="4624578"/>
        </a:xfrm>
        <a:prstGeom prst="pie">
          <a:avLst>
            <a:gd name="adj1" fmla="val 198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latin typeface="Arial" pitchFamily="34" charset="0"/>
              <a:cs typeface="Arial" pitchFamily="34" charset="0"/>
            </a:rPr>
            <a:t>Digitale Geschäfts-prozesse</a:t>
          </a:r>
          <a:endParaRPr lang="en-US" sz="1400" kern="1200">
            <a:latin typeface="Arial" pitchFamily="34" charset="0"/>
            <a:cs typeface="Arial" pitchFamily="34" charset="0"/>
          </a:endParaRPr>
        </a:p>
      </dsp:txBody>
      <dsp:txXfrm>
        <a:off x="5428068" y="2294289"/>
        <a:ext cx="1266253" cy="908399"/>
      </dsp:txXfrm>
    </dsp:sp>
    <dsp:sp modelId="{DC13603E-19D8-4C94-BEA0-B6430A27499B}">
      <dsp:nvSpPr>
        <dsp:cNvPr id="0" name=""/>
        <dsp:cNvSpPr/>
      </dsp:nvSpPr>
      <dsp:spPr>
        <a:xfrm>
          <a:off x="2234906" y="517680"/>
          <a:ext cx="4624578" cy="4624578"/>
        </a:xfrm>
        <a:prstGeom prst="pie">
          <a:avLst>
            <a:gd name="adj1" fmla="val 180000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latin typeface="Arial" pitchFamily="34" charset="0"/>
              <a:cs typeface="Arial" pitchFamily="34" charset="0"/>
            </a:rPr>
            <a:t>Aktualisierung der Inhalte von 2002</a:t>
          </a:r>
          <a:endParaRPr lang="en-US" sz="1400" kern="1200">
            <a:latin typeface="Arial" pitchFamily="34" charset="0"/>
            <a:cs typeface="Arial" pitchFamily="34" charset="0"/>
          </a:endParaRPr>
        </a:p>
      </dsp:txBody>
      <dsp:txXfrm>
        <a:off x="4657305" y="3643124"/>
        <a:ext cx="1211199" cy="935926"/>
      </dsp:txXfrm>
    </dsp:sp>
    <dsp:sp modelId="{B7EC4F1B-FD27-4F42-8D43-E7FED8A95FD5}">
      <dsp:nvSpPr>
        <dsp:cNvPr id="0" name=""/>
        <dsp:cNvSpPr/>
      </dsp:nvSpPr>
      <dsp:spPr>
        <a:xfrm>
          <a:off x="2124797" y="517680"/>
          <a:ext cx="4624578" cy="4624578"/>
        </a:xfrm>
        <a:prstGeom prst="pie">
          <a:avLst>
            <a:gd name="adj1" fmla="val 54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latin typeface="Arial" pitchFamily="34" charset="0"/>
              <a:cs typeface="Arial" pitchFamily="34" charset="0"/>
            </a:rPr>
            <a:t>Gestreckte Abschluss-prüfung (GAP)</a:t>
          </a:r>
          <a:endParaRPr lang="en-US" sz="1400" kern="1200">
            <a:latin typeface="Arial" pitchFamily="34" charset="0"/>
            <a:cs typeface="Arial" pitchFamily="34" charset="0"/>
          </a:endParaRPr>
        </a:p>
      </dsp:txBody>
      <dsp:txXfrm>
        <a:off x="3115778" y="3643124"/>
        <a:ext cx="1211199" cy="935926"/>
      </dsp:txXfrm>
    </dsp:sp>
    <dsp:sp modelId="{6D19B19A-55BD-48F0-A8A5-B1442CD7BA5B}">
      <dsp:nvSpPr>
        <dsp:cNvPr id="0" name=""/>
        <dsp:cNvSpPr/>
      </dsp:nvSpPr>
      <dsp:spPr>
        <a:xfrm>
          <a:off x="2069743" y="422436"/>
          <a:ext cx="4624578" cy="4624578"/>
        </a:xfrm>
        <a:prstGeom prst="pie">
          <a:avLst>
            <a:gd name="adj1" fmla="val 9000000"/>
            <a:gd name="adj2" fmla="val 126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latin typeface="Arial" pitchFamily="34" charset="0"/>
              <a:cs typeface="Arial" pitchFamily="34" charset="0"/>
            </a:rPr>
            <a:t>Branchen-vielfalt + Verordnungs-struktur</a:t>
          </a:r>
          <a:endParaRPr lang="en-US" sz="1400" kern="1200">
            <a:latin typeface="Arial" pitchFamily="34" charset="0"/>
            <a:cs typeface="Arial" pitchFamily="34" charset="0"/>
          </a:endParaRPr>
        </a:p>
      </dsp:txBody>
      <dsp:txXfrm>
        <a:off x="2289961" y="2294289"/>
        <a:ext cx="1266253" cy="908399"/>
      </dsp:txXfrm>
    </dsp:sp>
    <dsp:sp modelId="{F405405A-30D3-4D82-88D9-D4E14A5A9780}">
      <dsp:nvSpPr>
        <dsp:cNvPr id="0" name=""/>
        <dsp:cNvSpPr/>
      </dsp:nvSpPr>
      <dsp:spPr>
        <a:xfrm>
          <a:off x="2124797" y="327191"/>
          <a:ext cx="4624578" cy="4624578"/>
        </a:xfrm>
        <a:prstGeom prst="pie">
          <a:avLst>
            <a:gd name="adj1" fmla="val 126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e-DE" sz="1400" kern="1200">
              <a:latin typeface="Arial" pitchFamily="34" charset="0"/>
              <a:cs typeface="Arial" pitchFamily="34" charset="0"/>
            </a:rPr>
            <a:t>internationale Handlungs-kompetenz</a:t>
          </a:r>
          <a:endParaRPr lang="en-US" sz="1400" kern="1200">
            <a:latin typeface="Arial" pitchFamily="34" charset="0"/>
            <a:cs typeface="Arial" pitchFamily="34" charset="0"/>
          </a:endParaRPr>
        </a:p>
      </dsp:txBody>
      <dsp:txXfrm>
        <a:off x="3115778" y="917926"/>
        <a:ext cx="1211199" cy="935926"/>
      </dsp:txXfrm>
    </dsp:sp>
    <dsp:sp modelId="{BB156A35-D5B7-4C59-986D-E34946977C57}">
      <dsp:nvSpPr>
        <dsp:cNvPr id="0" name=""/>
        <dsp:cNvSpPr/>
      </dsp:nvSpPr>
      <dsp:spPr>
        <a:xfrm>
          <a:off x="1948454" y="40908"/>
          <a:ext cx="5197144" cy="5197144"/>
        </a:xfrm>
        <a:prstGeom prst="circularArrow">
          <a:avLst>
            <a:gd name="adj1" fmla="val 5085"/>
            <a:gd name="adj2" fmla="val 327528"/>
            <a:gd name="adj3" fmla="val 19472472"/>
            <a:gd name="adj4" fmla="val 162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C5CB47-3E5C-431B-B3C8-79E574D0FCB3}">
      <dsp:nvSpPr>
        <dsp:cNvPr id="0" name=""/>
        <dsp:cNvSpPr/>
      </dsp:nvSpPr>
      <dsp:spPr>
        <a:xfrm>
          <a:off x="2003509" y="136152"/>
          <a:ext cx="5197144" cy="5197144"/>
        </a:xfrm>
        <a:prstGeom prst="circularArrow">
          <a:avLst>
            <a:gd name="adj1" fmla="val 5085"/>
            <a:gd name="adj2" fmla="val 327528"/>
            <a:gd name="adj3" fmla="val 1472472"/>
            <a:gd name="adj4" fmla="val 19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6017F6-C490-4899-8C41-A173FAE90528}">
      <dsp:nvSpPr>
        <dsp:cNvPr id="0" name=""/>
        <dsp:cNvSpPr/>
      </dsp:nvSpPr>
      <dsp:spPr>
        <a:xfrm>
          <a:off x="1948454" y="231396"/>
          <a:ext cx="5197144" cy="5197144"/>
        </a:xfrm>
        <a:prstGeom prst="circularArrow">
          <a:avLst>
            <a:gd name="adj1" fmla="val 5085"/>
            <a:gd name="adj2" fmla="val 327528"/>
            <a:gd name="adj3" fmla="val 5072221"/>
            <a:gd name="adj4" fmla="val 1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1369F1-0F8C-49B8-8482-4F14A8326002}">
      <dsp:nvSpPr>
        <dsp:cNvPr id="0" name=""/>
        <dsp:cNvSpPr/>
      </dsp:nvSpPr>
      <dsp:spPr>
        <a:xfrm>
          <a:off x="1838683" y="231396"/>
          <a:ext cx="5197144" cy="5197144"/>
        </a:xfrm>
        <a:prstGeom prst="circularArrow">
          <a:avLst>
            <a:gd name="adj1" fmla="val 5085"/>
            <a:gd name="adj2" fmla="val 327528"/>
            <a:gd name="adj3" fmla="val 8672472"/>
            <a:gd name="adj4" fmla="val 540025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013284-3BBB-45EB-AC58-B612B4B95AE8}">
      <dsp:nvSpPr>
        <dsp:cNvPr id="0" name=""/>
        <dsp:cNvSpPr/>
      </dsp:nvSpPr>
      <dsp:spPr>
        <a:xfrm>
          <a:off x="1783628" y="136152"/>
          <a:ext cx="5197144" cy="5197144"/>
        </a:xfrm>
        <a:prstGeom prst="circularArrow">
          <a:avLst>
            <a:gd name="adj1" fmla="val 5085"/>
            <a:gd name="adj2" fmla="val 327528"/>
            <a:gd name="adj3" fmla="val 12272472"/>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24DA4-BFDF-41E3-9502-6CDAC776E357}">
      <dsp:nvSpPr>
        <dsp:cNvPr id="0" name=""/>
        <dsp:cNvSpPr/>
      </dsp:nvSpPr>
      <dsp:spPr>
        <a:xfrm>
          <a:off x="1838683" y="40908"/>
          <a:ext cx="5197144" cy="5197144"/>
        </a:xfrm>
        <a:prstGeom prst="circularArrow">
          <a:avLst>
            <a:gd name="adj1" fmla="val 5085"/>
            <a:gd name="adj2" fmla="val 327528"/>
            <a:gd name="adj3" fmla="val 15872221"/>
            <a:gd name="adj4" fmla="val 126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B790F-F112-4F5A-AF1A-7E8B2B2E9C8A}">
      <dsp:nvSpPr>
        <dsp:cNvPr id="0" name=""/>
        <dsp:cNvSpPr/>
      </dsp:nvSpPr>
      <dsp:spPr>
        <a:xfrm>
          <a:off x="188" y="81804"/>
          <a:ext cx="4116513" cy="926608"/>
        </a:xfrm>
        <a:prstGeom prst="roundRect">
          <a:avLst/>
        </a:prstGeom>
        <a:solidFill>
          <a:srgbClr val="093C80"/>
        </a:solidFill>
        <a:ln w="12700" cap="flat" cmpd="sng" algn="ctr">
          <a:solidFill>
            <a:schemeClr val="accent1">
              <a:hueOff val="0"/>
              <a:satOff val="0"/>
              <a:lumOff val="0"/>
              <a:alphaOff val="0"/>
            </a:schemeClr>
          </a:solidFill>
          <a:prstDash val="solid"/>
          <a:miter lim="800000"/>
        </a:ln>
        <a:effectLst/>
      </dsp:spPr>
      <ds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1800" b="1" kern="1200">
              <a:solidFill>
                <a:schemeClr val="bg1"/>
              </a:solidFill>
              <a:latin typeface="+mn-lt"/>
              <a:ea typeface="+mn-ea"/>
              <a:cs typeface="+mn-cs"/>
            </a:rPr>
            <a:t>Integrative Kompetenzen (Standardberufsbildpositionen)</a:t>
          </a:r>
        </a:p>
      </dsp:txBody>
      <dsp:txXfrm>
        <a:off x="45421" y="127037"/>
        <a:ext cx="4026047" cy="8361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9EC4B-A421-446C-80D1-F9554DD05D46}">
      <dsp:nvSpPr>
        <dsp:cNvPr id="0" name=""/>
        <dsp:cNvSpPr/>
      </dsp:nvSpPr>
      <dsp:spPr>
        <a:xfrm>
          <a:off x="80067"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Absatz</a:t>
          </a:r>
        </a:p>
      </dsp:txBody>
      <dsp:txXfrm>
        <a:off x="80067" y="41041"/>
        <a:ext cx="1231039" cy="738623"/>
      </dsp:txXfrm>
    </dsp:sp>
    <dsp:sp modelId="{024C0B0A-6E61-48F4-AED2-A2AC85B3C287}">
      <dsp:nvSpPr>
        <dsp:cNvPr id="0" name=""/>
        <dsp:cNvSpPr/>
      </dsp:nvSpPr>
      <dsp:spPr>
        <a:xfrm>
          <a:off x="1434210"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Marketing</a:t>
          </a:r>
        </a:p>
      </dsp:txBody>
      <dsp:txXfrm>
        <a:off x="1434210" y="41041"/>
        <a:ext cx="1231039" cy="738623"/>
      </dsp:txXfrm>
    </dsp:sp>
    <dsp:sp modelId="{C5021C6E-8C0F-4451-9F22-B66E089FF2E6}">
      <dsp:nvSpPr>
        <dsp:cNvPr id="0" name=""/>
        <dsp:cNvSpPr/>
      </dsp:nvSpPr>
      <dsp:spPr>
        <a:xfrm>
          <a:off x="2788354"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Beschaffung</a:t>
          </a:r>
        </a:p>
      </dsp:txBody>
      <dsp:txXfrm>
        <a:off x="2788354" y="41041"/>
        <a:ext cx="1231039" cy="738623"/>
      </dsp:txXfrm>
    </dsp:sp>
    <dsp:sp modelId="{1BE38265-F1D3-4174-8EC6-2CD7D5262CCD}">
      <dsp:nvSpPr>
        <dsp:cNvPr id="0" name=""/>
        <dsp:cNvSpPr/>
      </dsp:nvSpPr>
      <dsp:spPr>
        <a:xfrm>
          <a:off x="80067" y="902768"/>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Logistik</a:t>
          </a:r>
        </a:p>
      </dsp:txBody>
      <dsp:txXfrm>
        <a:off x="80067" y="902768"/>
        <a:ext cx="1231039" cy="738623"/>
      </dsp:txXfrm>
    </dsp:sp>
    <dsp:sp modelId="{7483FF12-059E-45B0-8B7B-0E126DAD0D80}">
      <dsp:nvSpPr>
        <dsp:cNvPr id="0" name=""/>
        <dsp:cNvSpPr/>
      </dsp:nvSpPr>
      <dsp:spPr>
        <a:xfrm>
          <a:off x="1434210" y="882604"/>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Personal</a:t>
          </a:r>
        </a:p>
      </dsp:txBody>
      <dsp:txXfrm>
        <a:off x="1434210" y="882604"/>
        <a:ext cx="1231039" cy="738623"/>
      </dsp:txXfrm>
    </dsp:sp>
    <dsp:sp modelId="{C6EFA9F5-CCBB-403E-996B-92FA3FB2DF6C}">
      <dsp:nvSpPr>
        <dsp:cNvPr id="0" name=""/>
        <dsp:cNvSpPr/>
      </dsp:nvSpPr>
      <dsp:spPr>
        <a:xfrm>
          <a:off x="2788354" y="882604"/>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Leistungs-erstellung</a:t>
          </a:r>
        </a:p>
      </dsp:txBody>
      <dsp:txXfrm>
        <a:off x="2788354" y="882604"/>
        <a:ext cx="1231039" cy="738623"/>
      </dsp:txXfrm>
    </dsp:sp>
    <dsp:sp modelId="{F95D7100-B983-4D8B-84CE-529C017FF959}">
      <dsp:nvSpPr>
        <dsp:cNvPr id="0" name=""/>
        <dsp:cNvSpPr/>
      </dsp:nvSpPr>
      <dsp:spPr>
        <a:xfrm>
          <a:off x="80067" y="1724167"/>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Kfm. Steuerung + Kontrolle</a:t>
          </a:r>
        </a:p>
      </dsp:txBody>
      <dsp:txXfrm>
        <a:off x="80067" y="1724167"/>
        <a:ext cx="1231039" cy="738623"/>
      </dsp:txXfrm>
    </dsp:sp>
    <dsp:sp modelId="{5FD40DF1-2BAD-4EB6-BC15-076B3AD295D7}">
      <dsp:nvSpPr>
        <dsp:cNvPr id="0" name=""/>
        <dsp:cNvSpPr/>
      </dsp:nvSpPr>
      <dsp:spPr>
        <a:xfrm>
          <a:off x="1434210" y="1724167"/>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0" kern="1200">
              <a:solidFill>
                <a:srgbClr val="002060"/>
              </a:solidFill>
              <a:latin typeface="Segoe UI Semilight"/>
              <a:ea typeface="+mn-ea"/>
              <a:cs typeface="+mn-cs"/>
            </a:rPr>
            <a:t>(weitere EG sind möglich)</a:t>
          </a:r>
          <a:endParaRPr lang="de-DE" sz="1400" b="1" kern="1200">
            <a:solidFill>
              <a:srgbClr val="D0D8E8"/>
            </a:solidFill>
            <a:latin typeface="Segoe UI Semilight"/>
            <a:ea typeface="+mn-ea"/>
            <a:cs typeface="+mn-cs"/>
          </a:endParaRPr>
        </a:p>
      </dsp:txBody>
      <dsp:txXfrm>
        <a:off x="1434210" y="1724167"/>
        <a:ext cx="1231039" cy="738623"/>
      </dsp:txXfrm>
    </dsp:sp>
    <dsp:sp modelId="{B4F13AB9-D983-424B-A5B6-137BFF21CC2F}">
      <dsp:nvSpPr>
        <dsp:cNvPr id="0" name=""/>
        <dsp:cNvSpPr/>
      </dsp:nvSpPr>
      <dsp:spPr>
        <a:xfrm>
          <a:off x="2788354" y="1724167"/>
          <a:ext cx="1231039" cy="738623"/>
        </a:xfrm>
        <a:prstGeom prst="rect">
          <a:avLst/>
        </a:prstGeom>
        <a:solidFill>
          <a:srgbClr val="EEEEE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a:solidFill>
                <a:srgbClr val="EEEEEE"/>
              </a:solidFill>
              <a:latin typeface="Segoe UI Semilight"/>
              <a:ea typeface="+mn-ea"/>
              <a:cs typeface="+mn-cs"/>
            </a:rPr>
            <a:t>…</a:t>
          </a:r>
        </a:p>
      </dsp:txBody>
      <dsp:txXfrm>
        <a:off x="2788354" y="1724167"/>
        <a:ext cx="1231039" cy="7386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B790F-F112-4F5A-AF1A-7E8B2B2E9C8A}">
      <dsp:nvSpPr>
        <dsp:cNvPr id="0" name=""/>
        <dsp:cNvSpPr/>
      </dsp:nvSpPr>
      <dsp:spPr>
        <a:xfrm>
          <a:off x="188" y="81804"/>
          <a:ext cx="4116513" cy="926608"/>
        </a:xfrm>
        <a:prstGeom prst="roundRect">
          <a:avLst/>
        </a:prstGeom>
        <a:solidFill>
          <a:srgbClr val="093C80"/>
        </a:solidFill>
        <a:ln w="12700" cap="flat" cmpd="sng" algn="ctr">
          <a:solidFill>
            <a:schemeClr val="accent1">
              <a:hueOff val="0"/>
              <a:satOff val="0"/>
              <a:lumOff val="0"/>
              <a:alphaOff val="0"/>
            </a:schemeClr>
          </a:solidFill>
          <a:prstDash val="solid"/>
          <a:miter lim="800000"/>
        </a:ln>
        <a:effectLst/>
      </dsp:spPr>
      <ds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1800" b="1" kern="1200">
              <a:solidFill>
                <a:schemeClr val="bg1"/>
              </a:solidFill>
              <a:latin typeface="+mn-lt"/>
              <a:ea typeface="+mn-ea"/>
              <a:cs typeface="+mn-cs"/>
            </a:rPr>
            <a:t>Integrative Kompetenzen (Standardberufsbildpositionen)</a:t>
          </a:r>
        </a:p>
      </dsp:txBody>
      <dsp:txXfrm>
        <a:off x="45421" y="127037"/>
        <a:ext cx="4026047" cy="836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9EC4B-A421-446C-80D1-F9554DD05D46}">
      <dsp:nvSpPr>
        <dsp:cNvPr id="0" name=""/>
        <dsp:cNvSpPr/>
      </dsp:nvSpPr>
      <dsp:spPr>
        <a:xfrm>
          <a:off x="80067"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Absatz</a:t>
          </a:r>
        </a:p>
      </dsp:txBody>
      <dsp:txXfrm>
        <a:off x="80067" y="41041"/>
        <a:ext cx="1231039" cy="738623"/>
      </dsp:txXfrm>
    </dsp:sp>
    <dsp:sp modelId="{024C0B0A-6E61-48F4-AED2-A2AC85B3C287}">
      <dsp:nvSpPr>
        <dsp:cNvPr id="0" name=""/>
        <dsp:cNvSpPr/>
      </dsp:nvSpPr>
      <dsp:spPr>
        <a:xfrm>
          <a:off x="1434210"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Marketing</a:t>
          </a:r>
        </a:p>
      </dsp:txBody>
      <dsp:txXfrm>
        <a:off x="1434210" y="41041"/>
        <a:ext cx="1231039" cy="738623"/>
      </dsp:txXfrm>
    </dsp:sp>
    <dsp:sp modelId="{C5021C6E-8C0F-4451-9F22-B66E089FF2E6}">
      <dsp:nvSpPr>
        <dsp:cNvPr id="0" name=""/>
        <dsp:cNvSpPr/>
      </dsp:nvSpPr>
      <dsp:spPr>
        <a:xfrm>
          <a:off x="2788354"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Beschaffung</a:t>
          </a:r>
        </a:p>
      </dsp:txBody>
      <dsp:txXfrm>
        <a:off x="2788354" y="41041"/>
        <a:ext cx="1231039" cy="738623"/>
      </dsp:txXfrm>
    </dsp:sp>
    <dsp:sp modelId="{1BE38265-F1D3-4174-8EC6-2CD7D5262CCD}">
      <dsp:nvSpPr>
        <dsp:cNvPr id="0" name=""/>
        <dsp:cNvSpPr/>
      </dsp:nvSpPr>
      <dsp:spPr>
        <a:xfrm>
          <a:off x="80067" y="902768"/>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Logistik</a:t>
          </a:r>
        </a:p>
      </dsp:txBody>
      <dsp:txXfrm>
        <a:off x="80067" y="902768"/>
        <a:ext cx="1231039" cy="738623"/>
      </dsp:txXfrm>
    </dsp:sp>
    <dsp:sp modelId="{7483FF12-059E-45B0-8B7B-0E126DAD0D80}">
      <dsp:nvSpPr>
        <dsp:cNvPr id="0" name=""/>
        <dsp:cNvSpPr/>
      </dsp:nvSpPr>
      <dsp:spPr>
        <a:xfrm>
          <a:off x="1434210" y="882604"/>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Personal</a:t>
          </a:r>
        </a:p>
      </dsp:txBody>
      <dsp:txXfrm>
        <a:off x="1434210" y="882604"/>
        <a:ext cx="1231039" cy="738623"/>
      </dsp:txXfrm>
    </dsp:sp>
    <dsp:sp modelId="{C6EFA9F5-CCBB-403E-996B-92FA3FB2DF6C}">
      <dsp:nvSpPr>
        <dsp:cNvPr id="0" name=""/>
        <dsp:cNvSpPr/>
      </dsp:nvSpPr>
      <dsp:spPr>
        <a:xfrm>
          <a:off x="2788354" y="882604"/>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Leistungs-erstellung</a:t>
          </a:r>
        </a:p>
      </dsp:txBody>
      <dsp:txXfrm>
        <a:off x="2788354" y="882604"/>
        <a:ext cx="1231039" cy="738623"/>
      </dsp:txXfrm>
    </dsp:sp>
    <dsp:sp modelId="{F95D7100-B983-4D8B-84CE-529C017FF959}">
      <dsp:nvSpPr>
        <dsp:cNvPr id="0" name=""/>
        <dsp:cNvSpPr/>
      </dsp:nvSpPr>
      <dsp:spPr>
        <a:xfrm>
          <a:off x="80067" y="1724167"/>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Kfm. Steuerung + Kontrolle</a:t>
          </a:r>
        </a:p>
      </dsp:txBody>
      <dsp:txXfrm>
        <a:off x="80067" y="1724167"/>
        <a:ext cx="1231039" cy="738623"/>
      </dsp:txXfrm>
    </dsp:sp>
    <dsp:sp modelId="{5FD40DF1-2BAD-4EB6-BC15-076B3AD295D7}">
      <dsp:nvSpPr>
        <dsp:cNvPr id="0" name=""/>
        <dsp:cNvSpPr/>
      </dsp:nvSpPr>
      <dsp:spPr>
        <a:xfrm>
          <a:off x="1434210" y="1724167"/>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0" kern="1200">
              <a:solidFill>
                <a:srgbClr val="002060"/>
              </a:solidFill>
              <a:latin typeface="Segoe UI Semilight"/>
              <a:ea typeface="+mn-ea"/>
              <a:cs typeface="+mn-cs"/>
            </a:rPr>
            <a:t>(weitere EG sind möglich)</a:t>
          </a:r>
          <a:endParaRPr lang="de-DE" sz="1400" b="1" kern="1200">
            <a:solidFill>
              <a:srgbClr val="D0D8E8"/>
            </a:solidFill>
            <a:latin typeface="Segoe UI Semilight"/>
            <a:ea typeface="+mn-ea"/>
            <a:cs typeface="+mn-cs"/>
          </a:endParaRPr>
        </a:p>
      </dsp:txBody>
      <dsp:txXfrm>
        <a:off x="1434210" y="1724167"/>
        <a:ext cx="1231039" cy="738623"/>
      </dsp:txXfrm>
    </dsp:sp>
    <dsp:sp modelId="{B4F13AB9-D983-424B-A5B6-137BFF21CC2F}">
      <dsp:nvSpPr>
        <dsp:cNvPr id="0" name=""/>
        <dsp:cNvSpPr/>
      </dsp:nvSpPr>
      <dsp:spPr>
        <a:xfrm>
          <a:off x="2788354" y="1724167"/>
          <a:ext cx="1231039" cy="738623"/>
        </a:xfrm>
        <a:prstGeom prst="rect">
          <a:avLst/>
        </a:prstGeom>
        <a:solidFill>
          <a:srgbClr val="EEEEE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a:solidFill>
                <a:srgbClr val="EEEEEE"/>
              </a:solidFill>
              <a:latin typeface="Segoe UI Semilight"/>
              <a:ea typeface="+mn-ea"/>
              <a:cs typeface="+mn-cs"/>
            </a:rPr>
            <a:t>…</a:t>
          </a:r>
        </a:p>
      </dsp:txBody>
      <dsp:txXfrm>
        <a:off x="2788354" y="1724167"/>
        <a:ext cx="1231039" cy="738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B790F-F112-4F5A-AF1A-7E8B2B2E9C8A}">
      <dsp:nvSpPr>
        <dsp:cNvPr id="0" name=""/>
        <dsp:cNvSpPr/>
      </dsp:nvSpPr>
      <dsp:spPr>
        <a:xfrm>
          <a:off x="188" y="81804"/>
          <a:ext cx="4116513" cy="926608"/>
        </a:xfrm>
        <a:prstGeom prst="roundRect">
          <a:avLst/>
        </a:prstGeom>
        <a:solidFill>
          <a:srgbClr val="093C80"/>
        </a:solidFill>
        <a:ln w="12700" cap="flat" cmpd="sng" algn="ctr">
          <a:solidFill>
            <a:schemeClr val="accent1">
              <a:hueOff val="0"/>
              <a:satOff val="0"/>
              <a:lumOff val="0"/>
              <a:alphaOff val="0"/>
            </a:schemeClr>
          </a:solidFill>
          <a:prstDash val="solid"/>
          <a:miter lim="800000"/>
        </a:ln>
        <a:effectLst/>
      </dsp:spPr>
      <ds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1800" b="1" kern="1200">
              <a:solidFill>
                <a:schemeClr val="bg1"/>
              </a:solidFill>
              <a:latin typeface="+mn-lt"/>
              <a:ea typeface="+mn-ea"/>
              <a:cs typeface="+mn-cs"/>
            </a:rPr>
            <a:t>Integrative Kompetenzen (Standardberufsbildpositionen)</a:t>
          </a:r>
        </a:p>
      </dsp:txBody>
      <dsp:txXfrm>
        <a:off x="45421" y="127037"/>
        <a:ext cx="4026047" cy="8361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9EC4B-A421-446C-80D1-F9554DD05D46}">
      <dsp:nvSpPr>
        <dsp:cNvPr id="0" name=""/>
        <dsp:cNvSpPr/>
      </dsp:nvSpPr>
      <dsp:spPr>
        <a:xfrm>
          <a:off x="80067"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Absatz</a:t>
          </a:r>
        </a:p>
      </dsp:txBody>
      <dsp:txXfrm>
        <a:off x="80067" y="41041"/>
        <a:ext cx="1231039" cy="738623"/>
      </dsp:txXfrm>
    </dsp:sp>
    <dsp:sp modelId="{024C0B0A-6E61-48F4-AED2-A2AC85B3C287}">
      <dsp:nvSpPr>
        <dsp:cNvPr id="0" name=""/>
        <dsp:cNvSpPr/>
      </dsp:nvSpPr>
      <dsp:spPr>
        <a:xfrm>
          <a:off x="1434210"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Marketing</a:t>
          </a:r>
        </a:p>
      </dsp:txBody>
      <dsp:txXfrm>
        <a:off x="1434210" y="41041"/>
        <a:ext cx="1231039" cy="738623"/>
      </dsp:txXfrm>
    </dsp:sp>
    <dsp:sp modelId="{C5021C6E-8C0F-4451-9F22-B66E089FF2E6}">
      <dsp:nvSpPr>
        <dsp:cNvPr id="0" name=""/>
        <dsp:cNvSpPr/>
      </dsp:nvSpPr>
      <dsp:spPr>
        <a:xfrm>
          <a:off x="2788354"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Beschaffung</a:t>
          </a:r>
        </a:p>
      </dsp:txBody>
      <dsp:txXfrm>
        <a:off x="2788354" y="41041"/>
        <a:ext cx="1231039" cy="738623"/>
      </dsp:txXfrm>
    </dsp:sp>
    <dsp:sp modelId="{1BE38265-F1D3-4174-8EC6-2CD7D5262CCD}">
      <dsp:nvSpPr>
        <dsp:cNvPr id="0" name=""/>
        <dsp:cNvSpPr/>
      </dsp:nvSpPr>
      <dsp:spPr>
        <a:xfrm>
          <a:off x="80067" y="902768"/>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Logistik</a:t>
          </a:r>
        </a:p>
      </dsp:txBody>
      <dsp:txXfrm>
        <a:off x="80067" y="902768"/>
        <a:ext cx="1231039" cy="738623"/>
      </dsp:txXfrm>
    </dsp:sp>
    <dsp:sp modelId="{7483FF12-059E-45B0-8B7B-0E126DAD0D80}">
      <dsp:nvSpPr>
        <dsp:cNvPr id="0" name=""/>
        <dsp:cNvSpPr/>
      </dsp:nvSpPr>
      <dsp:spPr>
        <a:xfrm>
          <a:off x="1434210" y="882604"/>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Personal</a:t>
          </a:r>
        </a:p>
      </dsp:txBody>
      <dsp:txXfrm>
        <a:off x="1434210" y="882604"/>
        <a:ext cx="1231039" cy="738623"/>
      </dsp:txXfrm>
    </dsp:sp>
    <dsp:sp modelId="{C6EFA9F5-CCBB-403E-996B-92FA3FB2DF6C}">
      <dsp:nvSpPr>
        <dsp:cNvPr id="0" name=""/>
        <dsp:cNvSpPr/>
      </dsp:nvSpPr>
      <dsp:spPr>
        <a:xfrm>
          <a:off x="2788354" y="882604"/>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Leistungs-erstellung</a:t>
          </a:r>
        </a:p>
      </dsp:txBody>
      <dsp:txXfrm>
        <a:off x="2788354" y="882604"/>
        <a:ext cx="1231039" cy="738623"/>
      </dsp:txXfrm>
    </dsp:sp>
    <dsp:sp modelId="{F95D7100-B983-4D8B-84CE-529C017FF959}">
      <dsp:nvSpPr>
        <dsp:cNvPr id="0" name=""/>
        <dsp:cNvSpPr/>
      </dsp:nvSpPr>
      <dsp:spPr>
        <a:xfrm>
          <a:off x="80067" y="1724167"/>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Kfm. Steuerung + Kontrolle</a:t>
          </a:r>
        </a:p>
      </dsp:txBody>
      <dsp:txXfrm>
        <a:off x="80067" y="1724167"/>
        <a:ext cx="1231039" cy="738623"/>
      </dsp:txXfrm>
    </dsp:sp>
    <dsp:sp modelId="{5FD40DF1-2BAD-4EB6-BC15-076B3AD295D7}">
      <dsp:nvSpPr>
        <dsp:cNvPr id="0" name=""/>
        <dsp:cNvSpPr/>
      </dsp:nvSpPr>
      <dsp:spPr>
        <a:xfrm>
          <a:off x="1434210" y="1724167"/>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0" kern="1200">
              <a:solidFill>
                <a:srgbClr val="002060"/>
              </a:solidFill>
              <a:latin typeface="Segoe UI Semilight"/>
              <a:ea typeface="+mn-ea"/>
              <a:cs typeface="+mn-cs"/>
            </a:rPr>
            <a:t>(weitere EG sind möglich)</a:t>
          </a:r>
          <a:endParaRPr lang="de-DE" sz="1400" b="1" kern="1200">
            <a:solidFill>
              <a:srgbClr val="D0D8E8"/>
            </a:solidFill>
            <a:latin typeface="Segoe UI Semilight"/>
            <a:ea typeface="+mn-ea"/>
            <a:cs typeface="+mn-cs"/>
          </a:endParaRPr>
        </a:p>
      </dsp:txBody>
      <dsp:txXfrm>
        <a:off x="1434210" y="1724167"/>
        <a:ext cx="1231039" cy="738623"/>
      </dsp:txXfrm>
    </dsp:sp>
    <dsp:sp modelId="{B4F13AB9-D983-424B-A5B6-137BFF21CC2F}">
      <dsp:nvSpPr>
        <dsp:cNvPr id="0" name=""/>
        <dsp:cNvSpPr/>
      </dsp:nvSpPr>
      <dsp:spPr>
        <a:xfrm>
          <a:off x="2788354" y="1724167"/>
          <a:ext cx="1231039" cy="738623"/>
        </a:xfrm>
        <a:prstGeom prst="rect">
          <a:avLst/>
        </a:prstGeom>
        <a:solidFill>
          <a:srgbClr val="EEEEE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a:solidFill>
                <a:srgbClr val="EEEEEE"/>
              </a:solidFill>
              <a:latin typeface="Segoe UI Semilight"/>
              <a:ea typeface="+mn-ea"/>
              <a:cs typeface="+mn-cs"/>
            </a:rPr>
            <a:t>…</a:t>
          </a:r>
        </a:p>
      </dsp:txBody>
      <dsp:txXfrm>
        <a:off x="2788354" y="1724167"/>
        <a:ext cx="1231039" cy="7386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B790F-F112-4F5A-AF1A-7E8B2B2E9C8A}">
      <dsp:nvSpPr>
        <dsp:cNvPr id="0" name=""/>
        <dsp:cNvSpPr/>
      </dsp:nvSpPr>
      <dsp:spPr>
        <a:xfrm>
          <a:off x="188" y="81804"/>
          <a:ext cx="4116513" cy="926608"/>
        </a:xfrm>
        <a:prstGeom prst="roundRect">
          <a:avLst/>
        </a:prstGeom>
        <a:solidFill>
          <a:srgbClr val="093C80"/>
        </a:solidFill>
        <a:ln w="12700" cap="flat" cmpd="sng" algn="ctr">
          <a:solidFill>
            <a:schemeClr val="accent1">
              <a:hueOff val="0"/>
              <a:satOff val="0"/>
              <a:lumOff val="0"/>
              <a:alphaOff val="0"/>
            </a:schemeClr>
          </a:solidFill>
          <a:prstDash val="solid"/>
          <a:miter lim="800000"/>
        </a:ln>
        <a:effectLst/>
      </dsp:spPr>
      <ds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dsp:style>
      <ds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1800" b="1" kern="1200">
              <a:solidFill>
                <a:schemeClr val="bg1"/>
              </a:solidFill>
              <a:latin typeface="+mn-lt"/>
              <a:ea typeface="+mn-ea"/>
              <a:cs typeface="+mn-cs"/>
            </a:rPr>
            <a:t>Integrative Kompetenzen (Standardberufsbildpositionen)</a:t>
          </a:r>
        </a:p>
      </dsp:txBody>
      <dsp:txXfrm>
        <a:off x="45421" y="127037"/>
        <a:ext cx="4026047" cy="8361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9EC4B-A421-446C-80D1-F9554DD05D46}">
      <dsp:nvSpPr>
        <dsp:cNvPr id="0" name=""/>
        <dsp:cNvSpPr/>
      </dsp:nvSpPr>
      <dsp:spPr>
        <a:xfrm>
          <a:off x="80067"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Absatz</a:t>
          </a:r>
        </a:p>
      </dsp:txBody>
      <dsp:txXfrm>
        <a:off x="80067" y="41041"/>
        <a:ext cx="1231039" cy="738623"/>
      </dsp:txXfrm>
    </dsp:sp>
    <dsp:sp modelId="{024C0B0A-6E61-48F4-AED2-A2AC85B3C287}">
      <dsp:nvSpPr>
        <dsp:cNvPr id="0" name=""/>
        <dsp:cNvSpPr/>
      </dsp:nvSpPr>
      <dsp:spPr>
        <a:xfrm>
          <a:off x="1434210"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400" b="1" kern="1200">
              <a:solidFill>
                <a:srgbClr val="002060"/>
              </a:solidFill>
              <a:latin typeface="Segoe UI Semilight"/>
              <a:ea typeface="+mn-ea"/>
              <a:cs typeface="+mn-cs"/>
            </a:rPr>
            <a:t>Marketing</a:t>
          </a:r>
        </a:p>
      </dsp:txBody>
      <dsp:txXfrm>
        <a:off x="1434210" y="41041"/>
        <a:ext cx="1231039" cy="738623"/>
      </dsp:txXfrm>
    </dsp:sp>
    <dsp:sp modelId="{C5021C6E-8C0F-4451-9F22-B66E089FF2E6}">
      <dsp:nvSpPr>
        <dsp:cNvPr id="0" name=""/>
        <dsp:cNvSpPr/>
      </dsp:nvSpPr>
      <dsp:spPr>
        <a:xfrm>
          <a:off x="2788354" y="41041"/>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Beschaffung</a:t>
          </a:r>
        </a:p>
      </dsp:txBody>
      <dsp:txXfrm>
        <a:off x="2788354" y="41041"/>
        <a:ext cx="1231039" cy="738623"/>
      </dsp:txXfrm>
    </dsp:sp>
    <dsp:sp modelId="{1BE38265-F1D3-4174-8EC6-2CD7D5262CCD}">
      <dsp:nvSpPr>
        <dsp:cNvPr id="0" name=""/>
        <dsp:cNvSpPr/>
      </dsp:nvSpPr>
      <dsp:spPr>
        <a:xfrm>
          <a:off x="80067" y="902768"/>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Logistik</a:t>
          </a:r>
        </a:p>
      </dsp:txBody>
      <dsp:txXfrm>
        <a:off x="80067" y="902768"/>
        <a:ext cx="1231039" cy="738623"/>
      </dsp:txXfrm>
    </dsp:sp>
    <dsp:sp modelId="{7483FF12-059E-45B0-8B7B-0E126DAD0D80}">
      <dsp:nvSpPr>
        <dsp:cNvPr id="0" name=""/>
        <dsp:cNvSpPr/>
      </dsp:nvSpPr>
      <dsp:spPr>
        <a:xfrm>
          <a:off x="1434210" y="882604"/>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Personal</a:t>
          </a:r>
        </a:p>
      </dsp:txBody>
      <dsp:txXfrm>
        <a:off x="1434210" y="882604"/>
        <a:ext cx="1231039" cy="738623"/>
      </dsp:txXfrm>
    </dsp:sp>
    <dsp:sp modelId="{C6EFA9F5-CCBB-403E-996B-92FA3FB2DF6C}">
      <dsp:nvSpPr>
        <dsp:cNvPr id="0" name=""/>
        <dsp:cNvSpPr/>
      </dsp:nvSpPr>
      <dsp:spPr>
        <a:xfrm>
          <a:off x="2788354" y="882604"/>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Leistungs-erstellung</a:t>
          </a:r>
        </a:p>
      </dsp:txBody>
      <dsp:txXfrm>
        <a:off x="2788354" y="882604"/>
        <a:ext cx="1231039" cy="738623"/>
      </dsp:txXfrm>
    </dsp:sp>
    <dsp:sp modelId="{F95D7100-B983-4D8B-84CE-529C017FF959}">
      <dsp:nvSpPr>
        <dsp:cNvPr id="0" name=""/>
        <dsp:cNvSpPr/>
      </dsp:nvSpPr>
      <dsp:spPr>
        <a:xfrm>
          <a:off x="80067" y="1724167"/>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1" kern="1200">
              <a:solidFill>
                <a:srgbClr val="002060"/>
              </a:solidFill>
              <a:latin typeface="Segoe UI Semilight"/>
              <a:ea typeface="+mn-ea"/>
              <a:cs typeface="+mn-cs"/>
            </a:rPr>
            <a:t>Kfm. Steuerung + Kontrolle</a:t>
          </a:r>
        </a:p>
      </dsp:txBody>
      <dsp:txXfrm>
        <a:off x="80067" y="1724167"/>
        <a:ext cx="1231039" cy="738623"/>
      </dsp:txXfrm>
    </dsp:sp>
    <dsp:sp modelId="{5FD40DF1-2BAD-4EB6-BC15-076B3AD295D7}">
      <dsp:nvSpPr>
        <dsp:cNvPr id="0" name=""/>
        <dsp:cNvSpPr/>
      </dsp:nvSpPr>
      <dsp:spPr>
        <a:xfrm>
          <a:off x="1434210" y="1724167"/>
          <a:ext cx="1231039" cy="738623"/>
        </a:xfrm>
        <a:prstGeom prst="rect">
          <a:avLst/>
        </a:prstGeom>
        <a:solidFill>
          <a:srgbClr val="D0D8E8"/>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622300">
            <a:lnSpc>
              <a:spcPct val="90000"/>
            </a:lnSpc>
            <a:spcBef>
              <a:spcPct val="0"/>
            </a:spcBef>
            <a:spcAft>
              <a:spcPct val="35000"/>
            </a:spcAft>
            <a:buNone/>
          </a:pPr>
          <a:r>
            <a:rPr lang="de-DE" sz="1400" b="0" kern="1200">
              <a:solidFill>
                <a:srgbClr val="002060"/>
              </a:solidFill>
              <a:latin typeface="Segoe UI Semilight"/>
              <a:ea typeface="+mn-ea"/>
              <a:cs typeface="+mn-cs"/>
            </a:rPr>
            <a:t>(weitere EG sind möglich)</a:t>
          </a:r>
          <a:endParaRPr lang="de-DE" sz="1400" b="1" kern="1200">
            <a:solidFill>
              <a:srgbClr val="D0D8E8"/>
            </a:solidFill>
            <a:latin typeface="Segoe UI Semilight"/>
            <a:ea typeface="+mn-ea"/>
            <a:cs typeface="+mn-cs"/>
          </a:endParaRPr>
        </a:p>
      </dsp:txBody>
      <dsp:txXfrm>
        <a:off x="1434210" y="1724167"/>
        <a:ext cx="1231039" cy="738623"/>
      </dsp:txXfrm>
    </dsp:sp>
    <dsp:sp modelId="{B4F13AB9-D983-424B-A5B6-137BFF21CC2F}">
      <dsp:nvSpPr>
        <dsp:cNvPr id="0" name=""/>
        <dsp:cNvSpPr/>
      </dsp:nvSpPr>
      <dsp:spPr>
        <a:xfrm>
          <a:off x="2788354" y="1724167"/>
          <a:ext cx="1231039" cy="738623"/>
        </a:xfrm>
        <a:prstGeom prst="rect">
          <a:avLst/>
        </a:prstGeom>
        <a:solidFill>
          <a:srgbClr val="EEEEE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b="1" kern="1200">
              <a:solidFill>
                <a:srgbClr val="EEEEEE"/>
              </a:solidFill>
              <a:latin typeface="Segoe UI Semilight"/>
              <a:ea typeface="+mn-ea"/>
              <a:cs typeface="+mn-cs"/>
            </a:rPr>
            <a:t>…</a:t>
          </a:r>
        </a:p>
      </dsp:txBody>
      <dsp:txXfrm>
        <a:off x="2788354" y="1724167"/>
        <a:ext cx="1231039" cy="738623"/>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8056"/>
          </a:xfrm>
          <a:prstGeom prst="rect">
            <a:avLst/>
          </a:prstGeom>
        </p:spPr>
        <p:txBody>
          <a:bodyPr vert="horz" lIns="95555" tIns="47777" rIns="95555" bIns="47777" rtlCol="0"/>
          <a:lstStyle>
            <a:lvl1pPr algn="l">
              <a:defRPr sz="1200"/>
            </a:lvl1pPr>
          </a:lstStyle>
          <a:p>
            <a:endParaRPr lang="de-DE"/>
          </a:p>
        </p:txBody>
      </p:sp>
      <p:sp>
        <p:nvSpPr>
          <p:cNvPr id="3" name="Datumsplatzhalter 2"/>
          <p:cNvSpPr>
            <a:spLocks noGrp="1"/>
          </p:cNvSpPr>
          <p:nvPr>
            <p:ph type="dt" idx="1"/>
          </p:nvPr>
        </p:nvSpPr>
        <p:spPr>
          <a:xfrm>
            <a:off x="3850445" y="1"/>
            <a:ext cx="2945659" cy="498056"/>
          </a:xfrm>
          <a:prstGeom prst="rect">
            <a:avLst/>
          </a:prstGeom>
        </p:spPr>
        <p:txBody>
          <a:bodyPr vert="horz" lIns="95555" tIns="47777" rIns="95555" bIns="47777" rtlCol="0"/>
          <a:lstStyle>
            <a:lvl1pPr algn="r">
              <a:defRPr sz="1200"/>
            </a:lvl1pPr>
          </a:lstStyle>
          <a:p>
            <a:fld id="{1CCAFDA0-31FF-4269-B937-FE07D8A9B78A}" type="datetimeFigureOut">
              <a:rPr lang="de-DE" smtClean="0"/>
              <a:t>11.04.2024</a:t>
            </a:fld>
            <a:endParaRPr lang="de-DE"/>
          </a:p>
        </p:txBody>
      </p:sp>
      <p:sp>
        <p:nvSpPr>
          <p:cNvPr id="4" name="Folienbildplatzhalt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5555" tIns="47777" rIns="95555" bIns="47777"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5555" tIns="47777" rIns="95555" bIns="47777"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6"/>
            <a:ext cx="2945659" cy="498055"/>
          </a:xfrm>
          <a:prstGeom prst="rect">
            <a:avLst/>
          </a:prstGeom>
        </p:spPr>
        <p:txBody>
          <a:bodyPr vert="horz" lIns="95555" tIns="47777" rIns="95555" bIns="47777"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6"/>
            <a:ext cx="2945659" cy="498055"/>
          </a:xfrm>
          <a:prstGeom prst="rect">
            <a:avLst/>
          </a:prstGeom>
        </p:spPr>
        <p:txBody>
          <a:bodyPr vert="horz" lIns="95555" tIns="47777" rIns="95555" bIns="47777" rtlCol="0" anchor="b"/>
          <a:lstStyle>
            <a:lvl1pPr algn="r">
              <a:defRPr sz="1200"/>
            </a:lvl1pPr>
          </a:lstStyle>
          <a:p>
            <a:fld id="{40813B0B-B3C2-4353-85D8-214D44ADEA57}" type="slidenum">
              <a:rPr lang="de-DE" smtClean="0"/>
              <a:t>‹Nr.›</a:t>
            </a:fld>
            <a:endParaRPr lang="de-DE"/>
          </a:p>
        </p:txBody>
      </p:sp>
    </p:spTree>
    <p:extLst>
      <p:ext uri="{BB962C8B-B14F-4D97-AF65-F5344CB8AC3E}">
        <p14:creationId xmlns:p14="http://schemas.microsoft.com/office/powerpoint/2010/main" val="233927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0813B0B-B3C2-4353-85D8-214D44ADEA57}" type="slidenum">
              <a:rPr lang="de-DE" smtClean="0"/>
              <a:t>1</a:t>
            </a:fld>
            <a:endParaRPr lang="de-DE"/>
          </a:p>
        </p:txBody>
      </p:sp>
    </p:spTree>
    <p:extLst>
      <p:ext uri="{BB962C8B-B14F-4D97-AF65-F5344CB8AC3E}">
        <p14:creationId xmlns:p14="http://schemas.microsoft.com/office/powerpoint/2010/main" val="154080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800"/>
              </a:lnSpc>
              <a:spcBef>
                <a:spcPts val="600"/>
              </a:spcBef>
              <a:spcAft>
                <a:spcPts val="600"/>
              </a:spcAft>
            </a:pPr>
            <a:endParaRPr lang="de-DE"/>
          </a:p>
          <a:p>
            <a:pPr>
              <a:lnSpc>
                <a:spcPts val="1800"/>
              </a:lnSpc>
              <a:spcBef>
                <a:spcPts val="600"/>
              </a:spcBef>
              <a:spcAft>
                <a:spcPts val="600"/>
              </a:spcAft>
            </a:pPr>
            <a:endParaRPr lang="de-DE"/>
          </a:p>
        </p:txBody>
      </p:sp>
      <p:sp>
        <p:nvSpPr>
          <p:cNvPr id="4" name="Foliennummernplatzhalter 3"/>
          <p:cNvSpPr>
            <a:spLocks noGrp="1"/>
          </p:cNvSpPr>
          <p:nvPr>
            <p:ph type="sldNum" sz="quarter" idx="5"/>
          </p:nvPr>
        </p:nvSpPr>
        <p:spPr/>
        <p:txBody>
          <a:bodyPr/>
          <a:lstStyle/>
          <a:p>
            <a:fld id="{40813B0B-B3C2-4353-85D8-214D44ADEA57}" type="slidenum">
              <a:rPr lang="de-DE" smtClean="0"/>
              <a:t>10</a:t>
            </a:fld>
            <a:endParaRPr lang="de-DE"/>
          </a:p>
        </p:txBody>
      </p:sp>
    </p:spTree>
    <p:extLst>
      <p:ext uri="{BB962C8B-B14F-4D97-AF65-F5344CB8AC3E}">
        <p14:creationId xmlns:p14="http://schemas.microsoft.com/office/powerpoint/2010/main" val="245133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4D210-BDD6-CB5E-740F-2F711925F7C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0214F3-9566-1E85-4C36-10E19CD8824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99A408D-0D69-6A94-A287-DD13C19108B0}"/>
              </a:ext>
            </a:extLst>
          </p:cNvPr>
          <p:cNvSpPr>
            <a:spLocks noGrp="1"/>
          </p:cNvSpPr>
          <p:nvPr>
            <p:ph type="body" idx="1"/>
          </p:nvPr>
        </p:nvSpPr>
        <p:spPr/>
        <p:txBody>
          <a:bodyPr/>
          <a:lstStyle/>
          <a:p>
            <a:pPr>
              <a:lnSpc>
                <a:spcPts val="1800"/>
              </a:lnSpc>
              <a:spcBef>
                <a:spcPts val="600"/>
              </a:spcBef>
              <a:spcAft>
                <a:spcPts val="600"/>
              </a:spcAft>
            </a:pPr>
            <a:endParaRPr lang="de-DE"/>
          </a:p>
          <a:p>
            <a:pPr>
              <a:lnSpc>
                <a:spcPts val="1800"/>
              </a:lnSpc>
              <a:spcBef>
                <a:spcPts val="600"/>
              </a:spcBef>
              <a:spcAft>
                <a:spcPts val="600"/>
              </a:spcAft>
            </a:pPr>
            <a:endParaRPr lang="de-DE"/>
          </a:p>
        </p:txBody>
      </p:sp>
      <p:sp>
        <p:nvSpPr>
          <p:cNvPr id="4" name="Foliennummernplatzhalter 3">
            <a:extLst>
              <a:ext uri="{FF2B5EF4-FFF2-40B4-BE49-F238E27FC236}">
                <a16:creationId xmlns:a16="http://schemas.microsoft.com/office/drawing/2014/main" id="{F919E614-B15A-18F7-CAB7-329635B75739}"/>
              </a:ext>
            </a:extLst>
          </p:cNvPr>
          <p:cNvSpPr>
            <a:spLocks noGrp="1"/>
          </p:cNvSpPr>
          <p:nvPr>
            <p:ph type="sldNum" sz="quarter" idx="5"/>
          </p:nvPr>
        </p:nvSpPr>
        <p:spPr/>
        <p:txBody>
          <a:bodyPr/>
          <a:lstStyle/>
          <a:p>
            <a:fld id="{40813B0B-B3C2-4353-85D8-214D44ADEA57}" type="slidenum">
              <a:rPr lang="de-DE" smtClean="0"/>
              <a:t>11</a:t>
            </a:fld>
            <a:endParaRPr lang="de-DE"/>
          </a:p>
        </p:txBody>
      </p:sp>
    </p:spTree>
    <p:extLst>
      <p:ext uri="{BB962C8B-B14F-4D97-AF65-F5344CB8AC3E}">
        <p14:creationId xmlns:p14="http://schemas.microsoft.com/office/powerpoint/2010/main" val="3899433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CC074-B51B-6537-FD7B-5012BDBB16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27590A-8665-1541-8B86-95B0B5FA7BF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E96A5A3-8EA7-241F-E21F-76AEEA44E006}"/>
              </a:ext>
            </a:extLst>
          </p:cNvPr>
          <p:cNvSpPr>
            <a:spLocks noGrp="1"/>
          </p:cNvSpPr>
          <p:nvPr>
            <p:ph type="body" idx="1"/>
          </p:nvPr>
        </p:nvSpPr>
        <p:spPr/>
        <p:txBody>
          <a:bodyPr/>
          <a:lstStyle/>
          <a:p>
            <a:pPr>
              <a:lnSpc>
                <a:spcPts val="1800"/>
              </a:lnSpc>
              <a:spcBef>
                <a:spcPts val="600"/>
              </a:spcBef>
              <a:spcAft>
                <a:spcPts val="600"/>
              </a:spcAft>
            </a:pPr>
            <a:endParaRPr lang="de-DE"/>
          </a:p>
          <a:p>
            <a:pPr>
              <a:lnSpc>
                <a:spcPts val="1800"/>
              </a:lnSpc>
              <a:spcBef>
                <a:spcPts val="600"/>
              </a:spcBef>
              <a:spcAft>
                <a:spcPts val="600"/>
              </a:spcAft>
            </a:pPr>
            <a:endParaRPr lang="de-DE"/>
          </a:p>
        </p:txBody>
      </p:sp>
      <p:sp>
        <p:nvSpPr>
          <p:cNvPr id="4" name="Foliennummernplatzhalter 3">
            <a:extLst>
              <a:ext uri="{FF2B5EF4-FFF2-40B4-BE49-F238E27FC236}">
                <a16:creationId xmlns:a16="http://schemas.microsoft.com/office/drawing/2014/main" id="{3DB86AD5-DE95-DC4F-5A9E-7C90602DA6FC}"/>
              </a:ext>
            </a:extLst>
          </p:cNvPr>
          <p:cNvSpPr>
            <a:spLocks noGrp="1"/>
          </p:cNvSpPr>
          <p:nvPr>
            <p:ph type="sldNum" sz="quarter" idx="5"/>
          </p:nvPr>
        </p:nvSpPr>
        <p:spPr/>
        <p:txBody>
          <a:bodyPr/>
          <a:lstStyle/>
          <a:p>
            <a:fld id="{40813B0B-B3C2-4353-85D8-214D44ADEA57}" type="slidenum">
              <a:rPr lang="de-DE" smtClean="0"/>
              <a:t>13</a:t>
            </a:fld>
            <a:endParaRPr lang="de-DE"/>
          </a:p>
        </p:txBody>
      </p:sp>
    </p:spTree>
    <p:extLst>
      <p:ext uri="{BB962C8B-B14F-4D97-AF65-F5344CB8AC3E}">
        <p14:creationId xmlns:p14="http://schemas.microsoft.com/office/powerpoint/2010/main" val="342000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8A233-4F9C-437F-DC99-C8F0CB6D61C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92651A-D46D-8B73-F8C5-D3A9ED3747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37B7259-7176-5B43-D0F8-ACA1899DF76D}"/>
              </a:ext>
            </a:extLst>
          </p:cNvPr>
          <p:cNvSpPr>
            <a:spLocks noGrp="1"/>
          </p:cNvSpPr>
          <p:nvPr>
            <p:ph type="body" idx="1"/>
          </p:nvPr>
        </p:nvSpPr>
        <p:spPr/>
        <p:txBody>
          <a:bodyPr/>
          <a:lstStyle/>
          <a:p>
            <a:pPr>
              <a:lnSpc>
                <a:spcPts val="1800"/>
              </a:lnSpc>
              <a:spcBef>
                <a:spcPts val="600"/>
              </a:spcBef>
              <a:spcAft>
                <a:spcPts val="600"/>
              </a:spcAft>
            </a:pPr>
            <a:endParaRPr lang="de-DE"/>
          </a:p>
          <a:p>
            <a:pPr>
              <a:lnSpc>
                <a:spcPts val="1800"/>
              </a:lnSpc>
              <a:spcBef>
                <a:spcPts val="600"/>
              </a:spcBef>
              <a:spcAft>
                <a:spcPts val="600"/>
              </a:spcAft>
            </a:pPr>
            <a:endParaRPr lang="de-DE"/>
          </a:p>
        </p:txBody>
      </p:sp>
      <p:sp>
        <p:nvSpPr>
          <p:cNvPr id="4" name="Foliennummernplatzhalter 3">
            <a:extLst>
              <a:ext uri="{FF2B5EF4-FFF2-40B4-BE49-F238E27FC236}">
                <a16:creationId xmlns:a16="http://schemas.microsoft.com/office/drawing/2014/main" id="{D55BBF6C-2C5C-1688-5A2A-FFF62629ACF0}"/>
              </a:ext>
            </a:extLst>
          </p:cNvPr>
          <p:cNvSpPr>
            <a:spLocks noGrp="1"/>
          </p:cNvSpPr>
          <p:nvPr>
            <p:ph type="sldNum" sz="quarter" idx="5"/>
          </p:nvPr>
        </p:nvSpPr>
        <p:spPr/>
        <p:txBody>
          <a:bodyPr/>
          <a:lstStyle/>
          <a:p>
            <a:fld id="{40813B0B-B3C2-4353-85D8-214D44ADEA57}" type="slidenum">
              <a:rPr lang="de-DE" smtClean="0"/>
              <a:t>15</a:t>
            </a:fld>
            <a:endParaRPr lang="de-DE"/>
          </a:p>
        </p:txBody>
      </p:sp>
    </p:spTree>
    <p:extLst>
      <p:ext uri="{BB962C8B-B14F-4D97-AF65-F5344CB8AC3E}">
        <p14:creationId xmlns:p14="http://schemas.microsoft.com/office/powerpoint/2010/main" val="3402932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800"/>
              </a:lnSpc>
              <a:spcBef>
                <a:spcPts val="600"/>
              </a:spcBef>
              <a:spcAft>
                <a:spcPts val="600"/>
              </a:spcAft>
            </a:pPr>
            <a:endParaRPr lang="de-DE"/>
          </a:p>
        </p:txBody>
      </p:sp>
      <p:sp>
        <p:nvSpPr>
          <p:cNvPr id="4" name="Foliennummernplatzhalter 3"/>
          <p:cNvSpPr>
            <a:spLocks noGrp="1"/>
          </p:cNvSpPr>
          <p:nvPr>
            <p:ph type="sldNum" sz="quarter" idx="5"/>
          </p:nvPr>
        </p:nvSpPr>
        <p:spPr/>
        <p:txBody>
          <a:bodyPr/>
          <a:lstStyle/>
          <a:p>
            <a:fld id="{40813B0B-B3C2-4353-85D8-214D44ADEA57}" type="slidenum">
              <a:rPr lang="de-DE" smtClean="0"/>
              <a:t>16</a:t>
            </a:fld>
            <a:endParaRPr lang="de-DE"/>
          </a:p>
        </p:txBody>
      </p:sp>
    </p:spTree>
    <p:extLst>
      <p:ext uri="{BB962C8B-B14F-4D97-AF65-F5344CB8AC3E}">
        <p14:creationId xmlns:p14="http://schemas.microsoft.com/office/powerpoint/2010/main" val="333576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EFFE4-9174-BF22-F71C-DBB22ED1455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48C33E-DE5C-039B-488C-8B606AB5D10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FB94A46-2280-3744-FF2B-27B692B8A1E9}"/>
              </a:ext>
            </a:extLst>
          </p:cNvPr>
          <p:cNvSpPr>
            <a:spLocks noGrp="1"/>
          </p:cNvSpPr>
          <p:nvPr>
            <p:ph type="body" idx="1"/>
          </p:nvPr>
        </p:nvSpPr>
        <p:spPr/>
        <p:txBody>
          <a:bodyPr/>
          <a:lstStyle/>
          <a:p>
            <a:pPr>
              <a:lnSpc>
                <a:spcPts val="1800"/>
              </a:lnSpc>
              <a:spcBef>
                <a:spcPts val="600"/>
              </a:spcBef>
              <a:spcAft>
                <a:spcPts val="600"/>
              </a:spcAft>
            </a:pPr>
            <a:endParaRPr lang="de-DE"/>
          </a:p>
        </p:txBody>
      </p:sp>
      <p:sp>
        <p:nvSpPr>
          <p:cNvPr id="4" name="Foliennummernplatzhalter 3">
            <a:extLst>
              <a:ext uri="{FF2B5EF4-FFF2-40B4-BE49-F238E27FC236}">
                <a16:creationId xmlns:a16="http://schemas.microsoft.com/office/drawing/2014/main" id="{AF4E4A88-349C-5E0D-BD45-8F045DF86279}"/>
              </a:ext>
            </a:extLst>
          </p:cNvPr>
          <p:cNvSpPr>
            <a:spLocks noGrp="1"/>
          </p:cNvSpPr>
          <p:nvPr>
            <p:ph type="sldNum" sz="quarter" idx="5"/>
          </p:nvPr>
        </p:nvSpPr>
        <p:spPr/>
        <p:txBody>
          <a:bodyPr/>
          <a:lstStyle/>
          <a:p>
            <a:fld id="{40813B0B-B3C2-4353-85D8-214D44ADEA57}" type="slidenum">
              <a:rPr lang="de-DE" smtClean="0"/>
              <a:t>17</a:t>
            </a:fld>
            <a:endParaRPr lang="de-DE"/>
          </a:p>
        </p:txBody>
      </p:sp>
    </p:spTree>
    <p:extLst>
      <p:ext uri="{BB962C8B-B14F-4D97-AF65-F5344CB8AC3E}">
        <p14:creationId xmlns:p14="http://schemas.microsoft.com/office/powerpoint/2010/main" val="269516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67E7-0C4B-7265-A25E-548BAED9C5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9E7290-63FA-5919-D072-9A9EB66431A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DD20817-0C5F-22CE-DA34-CEA8A6BDE924}"/>
              </a:ext>
            </a:extLst>
          </p:cNvPr>
          <p:cNvSpPr>
            <a:spLocks noGrp="1"/>
          </p:cNvSpPr>
          <p:nvPr>
            <p:ph type="body" idx="1"/>
          </p:nvPr>
        </p:nvSpPr>
        <p:spPr/>
        <p:txBody>
          <a:bodyPr/>
          <a:lstStyle/>
          <a:p>
            <a:pPr>
              <a:lnSpc>
                <a:spcPts val="1800"/>
              </a:lnSpc>
              <a:spcBef>
                <a:spcPts val="600"/>
              </a:spcBef>
              <a:spcAft>
                <a:spcPts val="600"/>
              </a:spcAft>
            </a:pPr>
            <a:endParaRPr lang="de-DE"/>
          </a:p>
        </p:txBody>
      </p:sp>
      <p:sp>
        <p:nvSpPr>
          <p:cNvPr id="4" name="Foliennummernplatzhalter 3">
            <a:extLst>
              <a:ext uri="{FF2B5EF4-FFF2-40B4-BE49-F238E27FC236}">
                <a16:creationId xmlns:a16="http://schemas.microsoft.com/office/drawing/2014/main" id="{593E95C3-66AD-420B-F8BE-4732B25A762A}"/>
              </a:ext>
            </a:extLst>
          </p:cNvPr>
          <p:cNvSpPr>
            <a:spLocks noGrp="1"/>
          </p:cNvSpPr>
          <p:nvPr>
            <p:ph type="sldNum" sz="quarter" idx="5"/>
          </p:nvPr>
        </p:nvSpPr>
        <p:spPr/>
        <p:txBody>
          <a:bodyPr/>
          <a:lstStyle/>
          <a:p>
            <a:fld id="{40813B0B-B3C2-4353-85D8-214D44ADEA57}" type="slidenum">
              <a:rPr lang="de-DE" smtClean="0"/>
              <a:t>18</a:t>
            </a:fld>
            <a:endParaRPr lang="de-DE"/>
          </a:p>
        </p:txBody>
      </p:sp>
    </p:spTree>
    <p:extLst>
      <p:ext uri="{BB962C8B-B14F-4D97-AF65-F5344CB8AC3E}">
        <p14:creationId xmlns:p14="http://schemas.microsoft.com/office/powerpoint/2010/main" val="392911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b="0" i="0" u="none" strike="noStrike" kern="1200" baseline="0">
              <a:solidFill>
                <a:schemeClr val="tx1"/>
              </a:solidFill>
              <a:latin typeface="+mn-lt"/>
              <a:ea typeface="+mn-ea"/>
              <a:cs typeface="+mn-cs"/>
            </a:endParaRPr>
          </a:p>
          <a:p>
            <a:r>
              <a:rPr lang="de-DE" sz="1200" b="0" i="0" u="none" strike="noStrike" kern="1200" baseline="0">
                <a:solidFill>
                  <a:schemeClr val="tx1"/>
                </a:solidFill>
                <a:latin typeface="+mn-lt"/>
                <a:ea typeface="+mn-ea"/>
                <a:cs typeface="+mn-cs"/>
              </a:rPr>
              <a:t>• Die Zwischenprüfung entfällt, und die Abschlussprüfung wird in zwei Teile aufgeteilt. Der anstelle der Zwischenprüfung durchgeführte Teil 1 der Abschluss-prüfung wird bewertet und gewichtet und in das Abschluss-Gesamtergebnis einbezogen; das Gesamtergebnis wird aus Teil 1 und Teil 2 gebildet. Der Anteil von Teil 1 an der Gewichtung der Abschlussprüfung beträgt 20 bis 40 Prozent. </a:t>
            </a:r>
          </a:p>
          <a:p>
            <a:r>
              <a:rPr lang="de-DE" sz="1200" b="0" i="0" u="none" strike="noStrike" kern="1200" baseline="0">
                <a:solidFill>
                  <a:schemeClr val="tx1"/>
                </a:solidFill>
                <a:latin typeface="+mn-lt"/>
                <a:ea typeface="+mn-ea"/>
                <a:cs typeface="+mn-cs"/>
              </a:rPr>
              <a:t>• Eine eigenständige Wiederholbarkeit von Teil 1 ist nicht vorgesehen, da Teil 1 keine selbstständige Teilprüfung, sondern Teil der Gesamtprüfung ist. Die Wiederholung von Teil 1 erfolgt im Rahmen der zweimaligen Wiederholungsmöglichkeit der Abschlussprüfung (§ 34 Abs. 2 BBiG4 /§ 31 Abs. 1 HwO). </a:t>
            </a:r>
          </a:p>
          <a:p>
            <a:r>
              <a:rPr lang="de-DE" sz="1200" b="0" i="0" u="none" strike="noStrike" kern="1200" baseline="0">
                <a:solidFill>
                  <a:schemeClr val="tx1"/>
                </a:solidFill>
                <a:latin typeface="+mn-lt"/>
                <a:ea typeface="+mn-ea"/>
                <a:cs typeface="+mn-cs"/>
              </a:rPr>
              <a:t>• Teil 2 der Abschlussprüfung wird am Ende der Ausbildungszeit durchgeführt und bezieht sich auf die während der gesamten Ausbildungszeit zu vermitteln-den Fertigkeiten und Kenntnisse sowie auf den dafür wesentlichen Berufsschul-unterricht. Inhalte, die bereits Gegenstand von Teil 1 der Abschlussprüfung </a:t>
            </a:r>
            <a:r>
              <a:rPr lang="de-DE" sz="1200" b="0" i="0" u="none" strike="noStrike" kern="1200" baseline="0" err="1">
                <a:solidFill>
                  <a:schemeClr val="tx1"/>
                </a:solidFill>
                <a:latin typeface="+mn-lt"/>
                <a:ea typeface="+mn-ea"/>
                <a:cs typeface="+mn-cs"/>
              </a:rPr>
              <a:t>ge</a:t>
            </a:r>
            <a:r>
              <a:rPr lang="de-DE" sz="1200" b="0" i="0" u="none" strike="noStrike" kern="1200" baseline="0">
                <a:solidFill>
                  <a:schemeClr val="tx1"/>
                </a:solidFill>
                <a:latin typeface="+mn-lt"/>
                <a:ea typeface="+mn-ea"/>
                <a:cs typeface="+mn-cs"/>
              </a:rPr>
              <a:t>-wesen sind, sollen nur noch insoweit einbezogen werden, als es für die Fest-stellung der Berufsfähigkeit erforderlich ist. </a:t>
            </a:r>
          </a:p>
          <a:p>
            <a:r>
              <a:rPr lang="de-DE" sz="1200" b="0" i="0" u="none" strike="noStrike" kern="1200" baseline="0">
                <a:solidFill>
                  <a:schemeClr val="tx1"/>
                </a:solidFill>
                <a:latin typeface="+mn-lt"/>
                <a:ea typeface="+mn-ea"/>
                <a:cs typeface="+mn-cs"/>
              </a:rPr>
              <a:t>• Die gestreckte Abschlussprüfung ist bestanden, wenn im Gesamtergebnis von Teil 1 und Teil 2 sowie in Teil 2 ausreichende Leistungen erbracht worden sind. Mangelhafte und ungenügende Leistungen in Teil 1 sollen durch die Ergebnisse in Teil 2 ausgeglichen werden können. </a:t>
            </a:r>
          </a:p>
        </p:txBody>
      </p:sp>
      <p:sp>
        <p:nvSpPr>
          <p:cNvPr id="4" name="Foliennummernplatzhalter 3"/>
          <p:cNvSpPr>
            <a:spLocks noGrp="1"/>
          </p:cNvSpPr>
          <p:nvPr>
            <p:ph type="sldNum" sz="quarter" idx="5"/>
          </p:nvPr>
        </p:nvSpPr>
        <p:spPr/>
        <p:txBody>
          <a:bodyPr/>
          <a:lstStyle/>
          <a:p>
            <a:fld id="{40813B0B-B3C2-4353-85D8-214D44ADEA57}" type="slidenum">
              <a:rPr lang="de-DE" smtClean="0"/>
              <a:t>21</a:t>
            </a:fld>
            <a:endParaRPr lang="de-DE"/>
          </a:p>
        </p:txBody>
      </p:sp>
    </p:spTree>
    <p:extLst>
      <p:ext uri="{BB962C8B-B14F-4D97-AF65-F5344CB8AC3E}">
        <p14:creationId xmlns:p14="http://schemas.microsoft.com/office/powerpoint/2010/main" val="439023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sz="1400"/>
          </a:p>
        </p:txBody>
      </p:sp>
      <p:sp>
        <p:nvSpPr>
          <p:cNvPr id="4" name="Foliennummernplatzhalter 3"/>
          <p:cNvSpPr>
            <a:spLocks noGrp="1"/>
          </p:cNvSpPr>
          <p:nvPr>
            <p:ph type="sldNum" sz="quarter" idx="5"/>
          </p:nvPr>
        </p:nvSpPr>
        <p:spPr/>
        <p:txBody>
          <a:bodyPr/>
          <a:lstStyle/>
          <a:p>
            <a:fld id="{40813B0B-B3C2-4353-85D8-214D44ADEA57}" type="slidenum">
              <a:rPr lang="de-DE" smtClean="0"/>
              <a:t>22</a:t>
            </a:fld>
            <a:endParaRPr lang="de-DE"/>
          </a:p>
        </p:txBody>
      </p:sp>
    </p:spTree>
    <p:extLst>
      <p:ext uri="{BB962C8B-B14F-4D97-AF65-F5344CB8AC3E}">
        <p14:creationId xmlns:p14="http://schemas.microsoft.com/office/powerpoint/2010/main" val="771460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sz="1400" dirty="0"/>
          </a:p>
        </p:txBody>
      </p:sp>
      <p:sp>
        <p:nvSpPr>
          <p:cNvPr id="4" name="Foliennummernplatzhalter 3"/>
          <p:cNvSpPr>
            <a:spLocks noGrp="1"/>
          </p:cNvSpPr>
          <p:nvPr>
            <p:ph type="sldNum" sz="quarter" idx="5"/>
          </p:nvPr>
        </p:nvSpPr>
        <p:spPr/>
        <p:txBody>
          <a:bodyPr/>
          <a:lstStyle/>
          <a:p>
            <a:fld id="{40813B0B-B3C2-4353-85D8-214D44ADEA57}" type="slidenum">
              <a:rPr lang="de-DE" smtClean="0"/>
              <a:t>23</a:t>
            </a:fld>
            <a:endParaRPr lang="de-DE"/>
          </a:p>
        </p:txBody>
      </p:sp>
    </p:spTree>
    <p:extLst>
      <p:ext uri="{BB962C8B-B14F-4D97-AF65-F5344CB8AC3E}">
        <p14:creationId xmlns:p14="http://schemas.microsoft.com/office/powerpoint/2010/main" val="325699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r>
              <a:rPr lang="de-DE" sz="1200" b="1" dirty="0">
                <a:solidFill>
                  <a:srgbClr val="0070C0"/>
                </a:solidFill>
                <a:latin typeface="Arial" panose="020B0604020202020204" pitchFamily="34" charset="0"/>
                <a:cs typeface="Arial" pitchFamily="34" charset="0"/>
              </a:rPr>
              <a:t>SBBP, Straffung Einsatzgebiete, generalistische Ausrichtung, bewährtes belassen</a:t>
            </a:r>
          </a:p>
          <a:p>
            <a:pPr marL="0" marR="0" lvl="0" indent="0" algn="l" defTabSz="914400" rtl="0" eaLnBrk="0" fontAlgn="base" latinLnBrk="0" hangingPunct="0">
              <a:lnSpc>
                <a:spcPct val="100000"/>
              </a:lnSpc>
              <a:spcBef>
                <a:spcPct val="30000"/>
              </a:spcBef>
              <a:spcAft>
                <a:spcPct val="0"/>
              </a:spcAft>
              <a:buClrTx/>
              <a:buSzTx/>
              <a:buFont typeface="Courier New" panose="02070309020205020404" pitchFamily="49" charset="0"/>
              <a:buNone/>
              <a:tabLst/>
              <a:defRPr/>
            </a:pPr>
            <a:endParaRPr lang="de-DE" sz="1200" b="1" dirty="0">
              <a:solidFill>
                <a:srgbClr val="0070C0"/>
              </a:solidFill>
              <a:latin typeface="Arial" panose="020B0604020202020204" pitchFamily="34" charset="0"/>
              <a:cs typeface="Arial" pitchFamily="34" charset="0"/>
            </a:endParaRPr>
          </a:p>
          <a:p>
            <a:pPr marL="0" lvl="0" indent="0">
              <a:buFont typeface="Courier New" panose="02070309020205020404" pitchFamily="49" charset="0"/>
              <a:buNone/>
            </a:pPr>
            <a:r>
              <a:rPr lang="de-DE" b="0" dirty="0"/>
              <a:t>Digitalisierung von Geschäftsfeldern und Geschäftsprozessen, dadurch Zunahme der Bedeutung von z. B. kommunikativen Kompetenzen, der Fähigkeit zum vernetzten Denken und dem professionellen Umgang mit digitalen Arbeitsmitteln. </a:t>
            </a:r>
            <a:endParaRPr lang="de-DE"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de-DE"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de-DE" sz="1200" kern="1200" dirty="0">
                <a:solidFill>
                  <a:schemeClr val="tx1"/>
                </a:solidFill>
                <a:effectLst/>
                <a:latin typeface="+mn-lt"/>
                <a:ea typeface="+mn-ea"/>
                <a:cs typeface="+mn-cs"/>
              </a:rPr>
              <a:t>Neu eingeführt wird </a:t>
            </a:r>
            <a:r>
              <a:rPr lang="de-DE" sz="1200" b="0" kern="1200" dirty="0">
                <a:solidFill>
                  <a:schemeClr val="tx1"/>
                </a:solidFill>
                <a:effectLst/>
                <a:latin typeface="+mn-lt"/>
                <a:ea typeface="+mn-ea"/>
                <a:cs typeface="+mn-cs"/>
              </a:rPr>
              <a:t>die gestreckte Abschlussprüfung – die bisherige Zwischenprüfung entfällt damit. </a:t>
            </a:r>
            <a:endParaRPr lang="de-DE" b="0" dirty="0"/>
          </a:p>
          <a:p>
            <a:pPr marL="0" lvl="0" indent="0">
              <a:buFont typeface="Courier New" panose="02070309020205020404" pitchFamily="49" charset="0"/>
              <a:buNone/>
            </a:pPr>
            <a:r>
              <a:rPr lang="de-DE" b="0" dirty="0"/>
              <a:t>Abbildung der Branchenvielfalt sowie die Einführung der neuen SBBP</a:t>
            </a:r>
          </a:p>
          <a:p>
            <a:pPr marL="285750" lvl="0" indent="-285750">
              <a:buFont typeface="Courier New" panose="02070309020205020404" pitchFamily="49" charset="0"/>
              <a:buChar char="o"/>
            </a:pPr>
            <a:endParaRPr lang="de-DE" b="0" dirty="0"/>
          </a:p>
          <a:p>
            <a:pPr marL="0" lvl="0" indent="0">
              <a:buFont typeface="Courier New" panose="02070309020205020404" pitchFamily="49" charset="0"/>
              <a:buNone/>
            </a:pPr>
            <a:r>
              <a:rPr lang="de-DE" b="0" dirty="0"/>
              <a:t>Sicherung der Fachkräftebasis durch eigene Ausbildung</a:t>
            </a:r>
          </a:p>
          <a:p>
            <a:pPr marL="285750" lvl="0" indent="-285750">
              <a:buFont typeface="Courier New" panose="02070309020205020404" pitchFamily="49" charset="0"/>
              <a:buChar char="o"/>
            </a:pPr>
            <a:endParaRPr lang="de-DE" b="1" dirty="0"/>
          </a:p>
          <a:p>
            <a:endParaRPr lang="de-DE" dirty="0"/>
          </a:p>
        </p:txBody>
      </p:sp>
      <p:sp>
        <p:nvSpPr>
          <p:cNvPr id="4" name="Foliennummernplatzhalter 3"/>
          <p:cNvSpPr>
            <a:spLocks noGrp="1"/>
          </p:cNvSpPr>
          <p:nvPr>
            <p:ph type="sldNum" sz="quarter" idx="5"/>
          </p:nvPr>
        </p:nvSpPr>
        <p:spPr/>
        <p:txBody>
          <a:bodyPr/>
          <a:lstStyle/>
          <a:p>
            <a:fld id="{40813B0B-B3C2-4353-85D8-214D44ADEA57}" type="slidenum">
              <a:rPr lang="de-DE" smtClean="0"/>
              <a:t>2</a:t>
            </a:fld>
            <a:endParaRPr lang="de-DE"/>
          </a:p>
        </p:txBody>
      </p:sp>
    </p:spTree>
    <p:extLst>
      <p:ext uri="{BB962C8B-B14F-4D97-AF65-F5344CB8AC3E}">
        <p14:creationId xmlns:p14="http://schemas.microsoft.com/office/powerpoint/2010/main" val="2370223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sz="1400" dirty="0"/>
          </a:p>
        </p:txBody>
      </p:sp>
      <p:sp>
        <p:nvSpPr>
          <p:cNvPr id="4" name="Foliennummernplatzhalter 3"/>
          <p:cNvSpPr>
            <a:spLocks noGrp="1"/>
          </p:cNvSpPr>
          <p:nvPr>
            <p:ph type="sldNum" sz="quarter" idx="5"/>
          </p:nvPr>
        </p:nvSpPr>
        <p:spPr/>
        <p:txBody>
          <a:bodyPr/>
          <a:lstStyle/>
          <a:p>
            <a:fld id="{40813B0B-B3C2-4353-85D8-214D44ADEA57}" type="slidenum">
              <a:rPr lang="de-DE" smtClean="0"/>
              <a:t>24</a:t>
            </a:fld>
            <a:endParaRPr lang="de-DE"/>
          </a:p>
        </p:txBody>
      </p:sp>
    </p:spTree>
    <p:extLst>
      <p:ext uri="{BB962C8B-B14F-4D97-AF65-F5344CB8AC3E}">
        <p14:creationId xmlns:p14="http://schemas.microsoft.com/office/powerpoint/2010/main" val="3718736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Durchführung auf Grundlage der Inhalte der ersten 15 Monate bzw. der ersten sieben Lernfelder nach 18 bis 24 Monaten (= „viertes Ausbildungshalbjahr“)</a:t>
            </a:r>
          </a:p>
        </p:txBody>
      </p:sp>
      <p:sp>
        <p:nvSpPr>
          <p:cNvPr id="4" name="Foliennummernplatzhalter 3"/>
          <p:cNvSpPr>
            <a:spLocks noGrp="1"/>
          </p:cNvSpPr>
          <p:nvPr>
            <p:ph type="sldNum" sz="quarter" idx="5"/>
          </p:nvPr>
        </p:nvSpPr>
        <p:spPr/>
        <p:txBody>
          <a:bodyPr/>
          <a:lstStyle/>
          <a:p>
            <a:fld id="{40813B0B-B3C2-4353-85D8-214D44ADEA57}" type="slidenum">
              <a:rPr lang="de-DE" smtClean="0"/>
              <a:t>25</a:t>
            </a:fld>
            <a:endParaRPr lang="de-DE"/>
          </a:p>
        </p:txBody>
      </p:sp>
    </p:spTree>
    <p:extLst>
      <p:ext uri="{BB962C8B-B14F-4D97-AF65-F5344CB8AC3E}">
        <p14:creationId xmlns:p14="http://schemas.microsoft.com/office/powerpoint/2010/main" val="4208769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0"/>
              </a:spcAft>
            </a:pPr>
            <a:r>
              <a:rPr lang="de-DE" sz="1800" b="0" i="0" u="none" strike="noStrike" baseline="0">
                <a:latin typeface="ArialMT"/>
              </a:rPr>
              <a:t>Marketing/Vertrieb: „englischsprachige Informationen und Fachbegriffe situationsbezogen anzuwenden“</a:t>
            </a:r>
            <a:endParaRPr lang="de-DE" sz="1400"/>
          </a:p>
        </p:txBody>
      </p:sp>
      <p:sp>
        <p:nvSpPr>
          <p:cNvPr id="4" name="Foliennummernplatzhalter 3"/>
          <p:cNvSpPr>
            <a:spLocks noGrp="1"/>
          </p:cNvSpPr>
          <p:nvPr>
            <p:ph type="sldNum" sz="quarter" idx="5"/>
          </p:nvPr>
        </p:nvSpPr>
        <p:spPr/>
        <p:txBody>
          <a:bodyPr/>
          <a:lstStyle/>
          <a:p>
            <a:fld id="{40813B0B-B3C2-4353-85D8-214D44ADEA57}" type="slidenum">
              <a:rPr lang="de-DE" smtClean="0"/>
              <a:t>26</a:t>
            </a:fld>
            <a:endParaRPr lang="de-DE"/>
          </a:p>
        </p:txBody>
      </p:sp>
    </p:spTree>
    <p:extLst>
      <p:ext uri="{BB962C8B-B14F-4D97-AF65-F5344CB8AC3E}">
        <p14:creationId xmlns:p14="http://schemas.microsoft.com/office/powerpoint/2010/main" val="552494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a:latin typeface="ArialMT"/>
              </a:rPr>
              <a:t>Der Prüfling hat zu dem zugrunde gelegten Einsatzgebiet eigenständig im Ausbildungsbetrieb eine Fachaufgabe durchzuführen, die ihm einen Nachweis der in Absatz 1 genannten Anforderungen ermöglicht.</a:t>
            </a:r>
            <a:endParaRPr lang="de-DE"/>
          </a:p>
        </p:txBody>
      </p:sp>
      <p:sp>
        <p:nvSpPr>
          <p:cNvPr id="4" name="Foliennummernplatzhalter 3"/>
          <p:cNvSpPr>
            <a:spLocks noGrp="1"/>
          </p:cNvSpPr>
          <p:nvPr>
            <p:ph type="sldNum" sz="quarter" idx="5"/>
          </p:nvPr>
        </p:nvSpPr>
        <p:spPr/>
        <p:txBody>
          <a:bodyPr/>
          <a:lstStyle/>
          <a:p>
            <a:fld id="{40813B0B-B3C2-4353-85D8-214D44ADEA57}" type="slidenum">
              <a:rPr lang="de-DE" smtClean="0"/>
              <a:t>27</a:t>
            </a:fld>
            <a:endParaRPr lang="de-DE"/>
          </a:p>
        </p:txBody>
      </p:sp>
    </p:spTree>
    <p:extLst>
      <p:ext uri="{BB962C8B-B14F-4D97-AF65-F5344CB8AC3E}">
        <p14:creationId xmlns:p14="http://schemas.microsoft.com/office/powerpoint/2010/main" val="2448212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a:solidFill>
                  <a:schemeClr val="tx1"/>
                </a:solidFill>
                <a:effectLst/>
                <a:latin typeface="+mn-lt"/>
                <a:ea typeface="+mn-ea"/>
                <a:cs typeface="+mn-cs"/>
              </a:rPr>
              <a:t>„Betriebliche Fachaufgabe“ (umgangssprachlich) = „Berufstypische Fachaufgabe“ (VO)</a:t>
            </a:r>
          </a:p>
        </p:txBody>
      </p:sp>
      <p:sp>
        <p:nvSpPr>
          <p:cNvPr id="4" name="Foliennummernplatzhalter 3"/>
          <p:cNvSpPr>
            <a:spLocks noGrp="1"/>
          </p:cNvSpPr>
          <p:nvPr>
            <p:ph type="sldNum" sz="quarter" idx="5"/>
          </p:nvPr>
        </p:nvSpPr>
        <p:spPr/>
        <p:txBody>
          <a:bodyPr/>
          <a:lstStyle/>
          <a:p>
            <a:fld id="{40813B0B-B3C2-4353-85D8-214D44ADEA57}" type="slidenum">
              <a:rPr lang="de-DE" smtClean="0"/>
              <a:t>28</a:t>
            </a:fld>
            <a:endParaRPr lang="de-DE"/>
          </a:p>
        </p:txBody>
      </p:sp>
    </p:spTree>
    <p:extLst>
      <p:ext uri="{BB962C8B-B14F-4D97-AF65-F5344CB8AC3E}">
        <p14:creationId xmlns:p14="http://schemas.microsoft.com/office/powerpoint/2010/main" val="1685961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endParaRPr lang="de-DE" sz="1400"/>
          </a:p>
        </p:txBody>
      </p:sp>
      <p:sp>
        <p:nvSpPr>
          <p:cNvPr id="4" name="Foliennummernplatzhalter 3"/>
          <p:cNvSpPr>
            <a:spLocks noGrp="1"/>
          </p:cNvSpPr>
          <p:nvPr>
            <p:ph type="sldNum" sz="quarter" idx="5"/>
          </p:nvPr>
        </p:nvSpPr>
        <p:spPr/>
        <p:txBody>
          <a:bodyPr/>
          <a:lstStyle/>
          <a:p>
            <a:fld id="{40813B0B-B3C2-4353-85D8-214D44ADEA57}" type="slidenum">
              <a:rPr lang="de-DE" smtClean="0"/>
              <a:t>29</a:t>
            </a:fld>
            <a:endParaRPr lang="de-DE"/>
          </a:p>
        </p:txBody>
      </p:sp>
    </p:spTree>
    <p:extLst>
      <p:ext uri="{BB962C8B-B14F-4D97-AF65-F5344CB8AC3E}">
        <p14:creationId xmlns:p14="http://schemas.microsoft.com/office/powerpoint/2010/main" val="8854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Bisherige Regelung:</a:t>
            </a:r>
            <a:br>
              <a:rPr lang="de-DE" dirty="0"/>
            </a:br>
            <a:br>
              <a:rPr lang="de-DE" dirty="0"/>
            </a:br>
            <a:r>
              <a:rPr lang="de-DE" dirty="0"/>
              <a:t>(3) Die Abschlussprüfung ist bestanden, wenn: </a:t>
            </a:r>
          </a:p>
          <a:p>
            <a:pPr marL="228600" indent="-228600">
              <a:buAutoNum type="arabicPeriod"/>
            </a:pPr>
            <a:r>
              <a:rPr lang="de-DE" dirty="0"/>
              <a:t>im Gesamtergebnis, </a:t>
            </a:r>
          </a:p>
          <a:p>
            <a:pPr marL="228600" indent="-228600">
              <a:buAutoNum type="arabicPeriod"/>
            </a:pPr>
            <a:r>
              <a:rPr lang="de-DE" dirty="0"/>
              <a:t>im Prüfungsbereich Geschäftsprozesse, </a:t>
            </a:r>
          </a:p>
          <a:p>
            <a:pPr marL="228600" indent="-228600">
              <a:buAutoNum type="arabicPeriod"/>
            </a:pPr>
            <a:r>
              <a:rPr lang="de-DE" dirty="0"/>
              <a:t>in mindestens einem der beiden schriftlichen Prüfungsbereiche Kaufmännische Steuerung und Kontrolle und Wirtschafts- und Sozialkunde sowie </a:t>
            </a:r>
          </a:p>
          <a:p>
            <a:pPr marL="228600" indent="-228600">
              <a:buAutoNum type="arabicPeriod"/>
            </a:pPr>
            <a:r>
              <a:rPr lang="de-DE" dirty="0"/>
              <a:t>im Prüfungsbereich Einsatzgebiet jeweils mindestens ausreichende Leistungen erbracht wurden. </a:t>
            </a:r>
          </a:p>
          <a:p>
            <a:pPr marL="0" indent="0">
              <a:buNone/>
            </a:pPr>
            <a:endParaRPr lang="de-DE" dirty="0"/>
          </a:p>
          <a:p>
            <a:pPr marL="0" indent="0">
              <a:buNone/>
            </a:pPr>
            <a:r>
              <a:rPr lang="de-DE" dirty="0"/>
              <a:t>Werden die Prüfungsleistungen in einem Prüfungsbereich mit „ungenügend“ bewertet, so ist die Prüfung nicht bestanden.</a:t>
            </a:r>
          </a:p>
          <a:p>
            <a:endParaRPr lang="de-DE" dirty="0"/>
          </a:p>
        </p:txBody>
      </p:sp>
      <p:sp>
        <p:nvSpPr>
          <p:cNvPr id="4" name="Foliennummernplatzhalter 3"/>
          <p:cNvSpPr>
            <a:spLocks noGrp="1"/>
          </p:cNvSpPr>
          <p:nvPr>
            <p:ph type="sldNum" sz="quarter" idx="5"/>
          </p:nvPr>
        </p:nvSpPr>
        <p:spPr/>
        <p:txBody>
          <a:bodyPr/>
          <a:lstStyle/>
          <a:p>
            <a:fld id="{40813B0B-B3C2-4353-85D8-214D44ADEA57}" type="slidenum">
              <a:rPr lang="de-DE" smtClean="0"/>
              <a:t>30</a:t>
            </a:fld>
            <a:endParaRPr lang="de-DE"/>
          </a:p>
        </p:txBody>
      </p:sp>
    </p:spTree>
    <p:extLst>
      <p:ext uri="{BB962C8B-B14F-4D97-AF65-F5344CB8AC3E}">
        <p14:creationId xmlns:p14="http://schemas.microsoft.com/office/powerpoint/2010/main" val="3724694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813B0B-B3C2-4353-85D8-214D44ADEA57}" type="slidenum">
              <a:rPr lang="de-DE" smtClean="0"/>
              <a:t>31</a:t>
            </a:fld>
            <a:endParaRPr lang="de-DE"/>
          </a:p>
        </p:txBody>
      </p:sp>
    </p:spTree>
    <p:extLst>
      <p:ext uri="{BB962C8B-B14F-4D97-AF65-F5344CB8AC3E}">
        <p14:creationId xmlns:p14="http://schemas.microsoft.com/office/powerpoint/2010/main" val="3995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Einzelhandelsberufe: Kaufleute im Einzelhandel und Verkäufer</a:t>
            </a:r>
          </a:p>
          <a:p>
            <a:endParaRPr lang="de-DE" dirty="0"/>
          </a:p>
        </p:txBody>
      </p:sp>
      <p:sp>
        <p:nvSpPr>
          <p:cNvPr id="4" name="Foliennummernplatzhalter 3"/>
          <p:cNvSpPr>
            <a:spLocks noGrp="1"/>
          </p:cNvSpPr>
          <p:nvPr>
            <p:ph type="sldNum" sz="quarter" idx="5"/>
          </p:nvPr>
        </p:nvSpPr>
        <p:spPr/>
        <p:txBody>
          <a:bodyPr/>
          <a:lstStyle/>
          <a:p>
            <a:fld id="{40813B0B-B3C2-4353-85D8-214D44ADEA57}" type="slidenum">
              <a:rPr lang="de-DE" smtClean="0"/>
              <a:t>3</a:t>
            </a:fld>
            <a:endParaRPr lang="de-DE"/>
          </a:p>
        </p:txBody>
      </p:sp>
    </p:spTree>
    <p:extLst>
      <p:ext uri="{BB962C8B-B14F-4D97-AF65-F5344CB8AC3E}">
        <p14:creationId xmlns:p14="http://schemas.microsoft.com/office/powerpoint/2010/main" val="372433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dirty="0">
                <a:solidFill>
                  <a:srgbClr val="002060"/>
                </a:solidFill>
              </a:rPr>
              <a:t>„Berufsbildung 4.0“: </a:t>
            </a:r>
          </a:p>
          <a:p>
            <a:r>
              <a:rPr lang="de-DE" sz="1200" b="0" dirty="0">
                <a:solidFill>
                  <a:srgbClr val="002060"/>
                </a:solidFill>
              </a:rPr>
              <a:t>Folge einer Veränderung der Berufsbildung von der Systemebene bis zur Umsetzungsebene, die sich durch die voranschreitende Digitalisierung von Arbeits- und Geschäftsprozessen ergeben kann.</a:t>
            </a:r>
          </a:p>
          <a:p>
            <a:endParaRPr lang="de-DE" sz="1200" b="0" dirty="0">
              <a:solidFill>
                <a:srgbClr val="002060"/>
              </a:solidFill>
            </a:endParaRPr>
          </a:p>
          <a:p>
            <a:r>
              <a:rPr lang="de-DE" sz="1200" b="0" dirty="0">
                <a:solidFill>
                  <a:srgbClr val="002060"/>
                </a:solidFill>
              </a:rPr>
              <a:t>Softskills</a:t>
            </a:r>
          </a:p>
          <a:p>
            <a:endParaRPr lang="de-DE" sz="1200" b="0" dirty="0">
              <a:solidFill>
                <a:srgbClr val="002060"/>
              </a:solidFill>
            </a:endParaRPr>
          </a:p>
          <a:p>
            <a:pPr algn="just">
              <a:lnSpc>
                <a:spcPct val="120000"/>
              </a:lnSpc>
              <a:spcBef>
                <a:spcPts val="600"/>
              </a:spcBef>
            </a:pPr>
            <a:r>
              <a:rPr lang="de-DE" sz="1800" dirty="0">
                <a:solidFill>
                  <a:srgbClr val="414042"/>
                </a:solidFill>
                <a:effectLst/>
                <a:latin typeface="Calibri" panose="020F0502020204030204" pitchFamily="34" charset="0"/>
                <a:ea typeface="Calibri" panose="020F0502020204030204" pitchFamily="34" charset="0"/>
                <a:cs typeface="CharterITCPro-Regular"/>
              </a:rPr>
              <a:t>Seit der letzten Neuordnung der Industriekaufleute im Jahr 2002 haben sich – auch bedingt durch die voranschreitende Digitalisierung - die Anforderungen an Industriekaufleute weiterentwickelt. Durch die digitale Vernetzung von Herstellungs- und Steuerungsprozessen sind industrielle Wertschöpfungsprozesse insgesamt durch Veränderungen gekennzeichnet. Produktions- und Planungssysteme gewinnen bei der Aufnahme von Kundenanforderungen an Variabilität und Flexibilität. Neue Geschäftsmodelle, die auf Vernetzung, Cloud und E-Commerce basieren, gewinnen an Bedeutung. Kaufmännisches und gewerblich-technisches Handeln wachsen stärker zusammen; ein umfängliches Prozessverständnis ist bei den künftigen Fachkräften verstärkt erforderlich. In der Praxis wird dieser Bedarf häufig als Erfordernis des „vernetzten Denkens“ beschrieben und an die Absolventen das Zielbild des „Schnittstellenmanagers“ formuliert. Dies schließt die Stärkung der Sozial- wie auch der Selbstkompetenzen ein, um in komplexer werdenden Situationen selbstgesteuert und ressourcenbewusst agieren und mit internen und externen Personen rahmungs- und medienadäquat kollaborieren zu können.</a:t>
            </a:r>
          </a:p>
          <a:p>
            <a:pPr algn="just">
              <a:lnSpc>
                <a:spcPct val="120000"/>
              </a:lnSpc>
              <a:spcBef>
                <a:spcPts val="600"/>
              </a:spcBef>
            </a:pPr>
            <a:r>
              <a:rPr lang="de-DE" sz="1800" dirty="0">
                <a:solidFill>
                  <a:srgbClr val="414042"/>
                </a:solidFill>
                <a:effectLst/>
                <a:latin typeface="Calibri" panose="020F0502020204030204" pitchFamily="34" charset="0"/>
                <a:ea typeface="Calibri" panose="020F0502020204030204" pitchFamily="34" charset="0"/>
                <a:cs typeface="CharterITCPro-Regular"/>
              </a:rPr>
              <a:t>In diesem dynamischen Umfeld müssen Industriekaufleute sicher kaufmännisch handeln. Dies schließt auch die Bedienung vielfältiger digitaler Medien ein sowie einen sensiblen Umgang mit großen Datenmengen und die Berücksichtigung von Datenschutz und -sicherheit. Des weiteren ist eine berufsspezifisch konkretisierte Berücksichtigung der Themen Nachhaltigkeit, projektorientiertes Arbeiten und internationale Handlungskompetenz auf Ebene der Lernzielformulierung einzubinden.</a:t>
            </a:r>
          </a:p>
          <a:p>
            <a:pPr algn="just">
              <a:lnSpc>
                <a:spcPct val="120000"/>
              </a:lnSpc>
              <a:spcBef>
                <a:spcPts val="600"/>
              </a:spcBef>
            </a:pPr>
            <a:r>
              <a:rPr lang="de-DE" sz="1800" dirty="0">
                <a:solidFill>
                  <a:srgbClr val="414042"/>
                </a:solidFill>
                <a:effectLst/>
                <a:latin typeface="Calibri" panose="020F0502020204030204" pitchFamily="34" charset="0"/>
                <a:ea typeface="Calibri" panose="020F0502020204030204" pitchFamily="34" charset="0"/>
                <a:cs typeface="CharterITCPro-Regular"/>
              </a:rPr>
              <a:t>Die ausbildenden Betriebe sind bei den Industriekaufleuten nicht zuletzt durch eine hohe Heterogenität gekennzeichnet, z. B. hinsichtlich der Branchen, Betriebsgrößen und Produktionsformen, aber auch mit Blick auf die Organisationsstruktur, die Arbeitsprozessgestaltung sowie die gegenwärtige eingesetzte bzw. zukünftige geplante digitale Ausstattung. Vor diesem Hintergrund hat die Neuordnung die Herausforderung zu bewältigen und zu prüfen, ob und wie die von den Industriekaufleuten geforderten Kompetenzen und Tätigkeiten als Mindestinhalte in der Ausbildungsordnung abgebildet werden können.</a:t>
            </a:r>
          </a:p>
          <a:p>
            <a:pPr algn="just">
              <a:lnSpc>
                <a:spcPct val="120000"/>
              </a:lnSpc>
              <a:spcBef>
                <a:spcPts val="600"/>
              </a:spcBef>
            </a:pPr>
            <a:r>
              <a:rPr lang="de-DE" sz="1800" dirty="0">
                <a:solidFill>
                  <a:srgbClr val="414042"/>
                </a:solidFill>
                <a:effectLst/>
                <a:latin typeface="Calibri" panose="020F0502020204030204" pitchFamily="34" charset="0"/>
                <a:ea typeface="Calibri" panose="020F0502020204030204" pitchFamily="34" charset="0"/>
                <a:cs typeface="CharterITCPro-Regular"/>
              </a:rPr>
              <a:t>Diese beschriebenen Anpassungserfordernisse bestätigen sich auch in den Forschungsergebnissen des BIBB zum Beruf im Rahmen der Studie „Berufsbildung 4.0 – Fachkräftequalifikationen und Kompetenzen für die digitalisierte Arbeit von morgen“. </a:t>
            </a:r>
          </a:p>
          <a:p>
            <a:endParaRPr lang="de-DE" b="0" dirty="0"/>
          </a:p>
        </p:txBody>
      </p:sp>
      <p:sp>
        <p:nvSpPr>
          <p:cNvPr id="4" name="Foliennummernplatzhalter 3"/>
          <p:cNvSpPr>
            <a:spLocks noGrp="1"/>
          </p:cNvSpPr>
          <p:nvPr>
            <p:ph type="sldNum" sz="quarter" idx="5"/>
          </p:nvPr>
        </p:nvSpPr>
        <p:spPr/>
        <p:txBody>
          <a:bodyPr/>
          <a:lstStyle/>
          <a:p>
            <a:fld id="{40813B0B-B3C2-4353-85D8-214D44ADEA57}" type="slidenum">
              <a:rPr lang="de-DE" smtClean="0"/>
              <a:t>4</a:t>
            </a:fld>
            <a:endParaRPr lang="de-DE"/>
          </a:p>
        </p:txBody>
      </p:sp>
    </p:spTree>
    <p:extLst>
      <p:ext uri="{BB962C8B-B14F-4D97-AF65-F5344CB8AC3E}">
        <p14:creationId xmlns:p14="http://schemas.microsoft.com/office/powerpoint/2010/main" val="151789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813B0B-B3C2-4353-85D8-214D44ADEA57}" type="slidenum">
              <a:rPr lang="de-DE" smtClean="0"/>
              <a:t>5</a:t>
            </a:fld>
            <a:endParaRPr lang="de-DE"/>
          </a:p>
        </p:txBody>
      </p:sp>
    </p:spTree>
    <p:extLst>
      <p:ext uri="{BB962C8B-B14F-4D97-AF65-F5344CB8AC3E}">
        <p14:creationId xmlns:p14="http://schemas.microsoft.com/office/powerpoint/2010/main" val="10812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813B0B-B3C2-4353-85D8-214D44ADEA57}" type="slidenum">
              <a:rPr lang="de-DE" smtClean="0"/>
              <a:t>6</a:t>
            </a:fld>
            <a:endParaRPr lang="de-DE"/>
          </a:p>
        </p:txBody>
      </p:sp>
    </p:spTree>
    <p:extLst>
      <p:ext uri="{BB962C8B-B14F-4D97-AF65-F5344CB8AC3E}">
        <p14:creationId xmlns:p14="http://schemas.microsoft.com/office/powerpoint/2010/main" val="343976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a:t>Industriekaufleute: </a:t>
            </a:r>
            <a:r>
              <a:rPr lang="de-DE" sz="1200"/>
              <a:t>August 2022 bis März 2024 (ca.1,5 Jahre Verfahrensdauer im engeren Verständnis)</a:t>
            </a:r>
          </a:p>
          <a:p>
            <a:pPr marL="0" indent="0">
              <a:buFont typeface="Arial" panose="020B0604020202020204" pitchFamily="34" charset="0"/>
              <a:buNone/>
            </a:pPr>
            <a:r>
              <a:rPr lang="de-DE">
                <a:solidFill>
                  <a:schemeClr val="accent2">
                    <a:lumMod val="75000"/>
                  </a:schemeClr>
                </a:solidFill>
              </a:rPr>
              <a:t>Zeitplan:</a:t>
            </a:r>
          </a:p>
          <a:p>
            <a:pPr marL="171450" indent="-171450">
              <a:buFont typeface="Arial" panose="020B0604020202020204" pitchFamily="34" charset="0"/>
              <a:buChar char="•"/>
            </a:pPr>
            <a:r>
              <a:rPr lang="de-DE" sz="1200" b="0" kern="1200">
                <a:solidFill>
                  <a:schemeClr val="accent2">
                    <a:lumMod val="75000"/>
                  </a:schemeClr>
                </a:solidFill>
                <a:latin typeface="+mn-lt"/>
                <a:ea typeface="+mn-ea"/>
                <a:cs typeface="+mn-cs"/>
              </a:rPr>
              <a:t>Antragsgespräch August 2022 </a:t>
            </a:r>
          </a:p>
          <a:p>
            <a:pPr marL="171450" indent="-171450" algn="l" defTabSz="914400" rtl="0" eaLnBrk="1" latinLnBrk="0" hangingPunct="1">
              <a:buFont typeface="Arial" panose="020B0604020202020204" pitchFamily="34" charset="0"/>
              <a:buChar char="•"/>
            </a:pPr>
            <a:r>
              <a:rPr lang="de-DE" sz="1200" b="0" kern="1200">
                <a:solidFill>
                  <a:schemeClr val="accent2">
                    <a:lumMod val="75000"/>
                  </a:schemeClr>
                </a:solidFill>
                <a:latin typeface="+mn-lt"/>
                <a:ea typeface="+mn-ea"/>
                <a:cs typeface="+mn-cs"/>
              </a:rPr>
              <a:t>Zustimmung Länderseite Herbst 2022</a:t>
            </a:r>
          </a:p>
          <a:p>
            <a:pPr marL="171450" indent="-171450" algn="l" defTabSz="914400" rtl="0" eaLnBrk="1" latinLnBrk="0" hangingPunct="1">
              <a:buFont typeface="Arial" panose="020B0604020202020204" pitchFamily="34" charset="0"/>
              <a:buChar char="•"/>
            </a:pPr>
            <a:r>
              <a:rPr lang="de-DE" sz="1200" b="0" kern="1200">
                <a:solidFill>
                  <a:schemeClr val="accent2">
                    <a:lumMod val="75000"/>
                  </a:schemeClr>
                </a:solidFill>
                <a:latin typeface="+mn-lt"/>
                <a:ea typeface="+mn-ea"/>
                <a:cs typeface="+mn-cs"/>
              </a:rPr>
              <a:t>Benennung SV November 2022</a:t>
            </a:r>
          </a:p>
          <a:p>
            <a:pPr marL="171450" indent="-171450" algn="l" defTabSz="914400" rtl="0" eaLnBrk="1" latinLnBrk="0" hangingPunct="1">
              <a:buFont typeface="Arial" panose="020B0604020202020204" pitchFamily="34" charset="0"/>
              <a:buChar char="•"/>
            </a:pPr>
            <a:r>
              <a:rPr lang="de-DE" sz="1200" b="0" kern="1200">
                <a:solidFill>
                  <a:schemeClr val="accent2">
                    <a:lumMod val="75000"/>
                  </a:schemeClr>
                </a:solidFill>
                <a:latin typeface="+mn-lt"/>
                <a:ea typeface="+mn-ea"/>
                <a:cs typeface="+mn-cs"/>
              </a:rPr>
              <a:t>Verfahrensstart im Januar 2023</a:t>
            </a:r>
          </a:p>
          <a:p>
            <a:pPr marL="171450" indent="-171450">
              <a:buFont typeface="Arial" panose="020B0604020202020204" pitchFamily="34" charset="0"/>
              <a:buChar char="•"/>
            </a:pPr>
            <a:r>
              <a:rPr lang="de-DE" b="0"/>
              <a:t>Erarbeitung ARP, VO-Text und RLP bis Sept./Okt. 2023</a:t>
            </a:r>
          </a:p>
          <a:p>
            <a:pPr marL="171450" indent="-171450">
              <a:buFont typeface="Arial" panose="020B0604020202020204" pitchFamily="34" charset="0"/>
              <a:buChar char="•"/>
            </a:pPr>
            <a:r>
              <a:rPr lang="de-DE" b="0" err="1"/>
              <a:t>BiBB</a:t>
            </a:r>
            <a:r>
              <a:rPr lang="de-DE" b="0"/>
              <a:t>-HA im Dezember 2023</a:t>
            </a:r>
          </a:p>
          <a:p>
            <a:pPr marL="171450" indent="-171450">
              <a:buFont typeface="Arial" panose="020B0604020202020204" pitchFamily="34" charset="0"/>
              <a:buChar char="•"/>
            </a:pPr>
            <a:r>
              <a:rPr lang="de-DE" b="0"/>
              <a:t>VO-Erlass im März 2024</a:t>
            </a:r>
          </a:p>
          <a:p>
            <a:pPr marL="171450" indent="-171450">
              <a:buFont typeface="Arial" panose="020B0604020202020204" pitchFamily="34" charset="0"/>
              <a:buChar char="•"/>
            </a:pPr>
            <a:r>
              <a:rPr lang="de-DE" b="0"/>
              <a:t>Inkrafttreten August 2024</a:t>
            </a:r>
          </a:p>
          <a:p>
            <a:endParaRPr lang="de-DE" sz="1200"/>
          </a:p>
          <a:p>
            <a:endParaRPr lang="de-DE"/>
          </a:p>
        </p:txBody>
      </p:sp>
      <p:sp>
        <p:nvSpPr>
          <p:cNvPr id="4" name="Foliennummernplatzhalter 3"/>
          <p:cNvSpPr>
            <a:spLocks noGrp="1"/>
          </p:cNvSpPr>
          <p:nvPr>
            <p:ph type="sldNum" sz="quarter" idx="5"/>
          </p:nvPr>
        </p:nvSpPr>
        <p:spPr/>
        <p:txBody>
          <a:bodyPr/>
          <a:lstStyle/>
          <a:p>
            <a:fld id="{40813B0B-B3C2-4353-85D8-214D44ADEA57}" type="slidenum">
              <a:rPr lang="de-DE" smtClean="0"/>
              <a:t>7</a:t>
            </a:fld>
            <a:endParaRPr lang="de-DE"/>
          </a:p>
        </p:txBody>
      </p:sp>
    </p:spTree>
    <p:extLst>
      <p:ext uri="{BB962C8B-B14F-4D97-AF65-F5344CB8AC3E}">
        <p14:creationId xmlns:p14="http://schemas.microsoft.com/office/powerpoint/2010/main" val="77321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Welche „Produkte“ werden im eigentlichen Neuordnungsverfahren erarbeitet?</a:t>
            </a:r>
          </a:p>
          <a:p>
            <a:r>
              <a:rPr lang="de-DE" dirty="0"/>
              <a:t>Ferner:</a:t>
            </a:r>
          </a:p>
          <a:p>
            <a:r>
              <a:rPr lang="de-DE" dirty="0"/>
              <a:t>- Berufsprofilbeschreibung </a:t>
            </a:r>
            <a:r>
              <a:rPr lang="de-DE" dirty="0" err="1"/>
              <a:t>BiBB</a:t>
            </a:r>
            <a:r>
              <a:rPr lang="de-DE" dirty="0"/>
              <a:t> (auch „Zeugniserläuterung“ genannt)</a:t>
            </a:r>
          </a:p>
          <a:p>
            <a:pPr marL="171450" indent="-171450">
              <a:buFontTx/>
              <a:buChar char="-"/>
            </a:pPr>
            <a:r>
              <a:rPr lang="de-DE" dirty="0"/>
              <a:t>Umsetzungshilfe </a:t>
            </a:r>
            <a:r>
              <a:rPr lang="de-DE" dirty="0" err="1"/>
              <a:t>BiBB</a:t>
            </a:r>
            <a:endParaRPr lang="de-DE" dirty="0"/>
          </a:p>
          <a:p>
            <a:pPr marL="171450" indent="-171450">
              <a:buFontTx/>
              <a:buChar char="-"/>
            </a:pPr>
            <a:r>
              <a:rPr lang="de-DE" dirty="0"/>
              <a:t>Entsprechungsliste (ARP + RLP)</a:t>
            </a:r>
          </a:p>
          <a:p>
            <a:pPr marL="171450" indent="-171450">
              <a:buFontTx/>
              <a:buChar char="-"/>
            </a:pPr>
            <a:r>
              <a:rPr lang="de-DE" dirty="0"/>
              <a:t>Weitere Informationsmaterialien (</a:t>
            </a:r>
            <a:r>
              <a:rPr lang="de-DE" dirty="0" err="1"/>
              <a:t>BiBB</a:t>
            </a:r>
            <a:r>
              <a:rPr lang="de-DE" dirty="0"/>
              <a:t>, schulische Seite, Verbände, DIHK)</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40813B0B-B3C2-4353-85D8-214D44ADEA57}" type="slidenum">
              <a:rPr lang="de-DE" smtClean="0"/>
              <a:t>8</a:t>
            </a:fld>
            <a:endParaRPr lang="de-DE"/>
          </a:p>
        </p:txBody>
      </p:sp>
    </p:spTree>
    <p:extLst>
      <p:ext uri="{BB962C8B-B14F-4D97-AF65-F5344CB8AC3E}">
        <p14:creationId xmlns:p14="http://schemas.microsoft.com/office/powerpoint/2010/main" val="182704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ts val="1800"/>
              </a:lnSpc>
              <a:spcBef>
                <a:spcPts val="600"/>
              </a:spcBef>
              <a:spcAft>
                <a:spcPts val="600"/>
              </a:spcAft>
            </a:pPr>
            <a:endParaRPr lang="de-DE"/>
          </a:p>
          <a:p>
            <a:pPr>
              <a:lnSpc>
                <a:spcPts val="1800"/>
              </a:lnSpc>
              <a:spcBef>
                <a:spcPts val="600"/>
              </a:spcBef>
              <a:spcAft>
                <a:spcPts val="600"/>
              </a:spcAft>
            </a:pPr>
            <a:endParaRPr lang="de-DE"/>
          </a:p>
        </p:txBody>
      </p:sp>
      <p:sp>
        <p:nvSpPr>
          <p:cNvPr id="4" name="Foliennummernplatzhalter 3"/>
          <p:cNvSpPr>
            <a:spLocks noGrp="1"/>
          </p:cNvSpPr>
          <p:nvPr>
            <p:ph type="sldNum" sz="quarter" idx="5"/>
          </p:nvPr>
        </p:nvSpPr>
        <p:spPr/>
        <p:txBody>
          <a:bodyPr/>
          <a:lstStyle/>
          <a:p>
            <a:fld id="{40813B0B-B3C2-4353-85D8-214D44ADEA57}" type="slidenum">
              <a:rPr lang="de-DE" smtClean="0"/>
              <a:t>9</a:t>
            </a:fld>
            <a:endParaRPr lang="de-DE"/>
          </a:p>
        </p:txBody>
      </p:sp>
    </p:spTree>
    <p:extLst>
      <p:ext uri="{BB962C8B-B14F-4D97-AF65-F5344CB8AC3E}">
        <p14:creationId xmlns:p14="http://schemas.microsoft.com/office/powerpoint/2010/main" val="2235653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el | Hintergrund Weiß">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980017"/>
            <a:ext cx="10160520" cy="2131483"/>
          </a:xfrm>
        </p:spPr>
        <p:txBody>
          <a:bodyPr anchor="b"/>
          <a:lstStyle>
            <a:lvl1pPr>
              <a:lnSpc>
                <a:spcPts val="7200"/>
              </a:lnSpc>
              <a:defRPr sz="6000"/>
            </a:lvl1pPr>
          </a:lstStyle>
          <a:p>
            <a:r>
              <a:rPr lang="de-DE"/>
              <a:t>Titel der Präsentation</a:t>
            </a:r>
            <a:endParaRPr lang="en-US"/>
          </a:p>
        </p:txBody>
      </p:sp>
      <p:sp>
        <p:nvSpPr>
          <p:cNvPr id="3" name="Text Placeholder 2"/>
          <p:cNvSpPr>
            <a:spLocks noGrp="1"/>
          </p:cNvSpPr>
          <p:nvPr>
            <p:ph type="body" idx="1" hasCustomPrompt="1"/>
          </p:nvPr>
        </p:nvSpPr>
        <p:spPr>
          <a:xfrm>
            <a:off x="719667" y="3442000"/>
            <a:ext cx="6216567" cy="767747"/>
          </a:xfrm>
        </p:spPr>
        <p:txBody>
          <a:bodyPr/>
          <a:lstStyle>
            <a:lvl1pPr marL="0" indent="0">
              <a:buNone/>
              <a:defRPr sz="2400">
                <a:solidFill>
                  <a:schemeClr val="bg2"/>
                </a:solidFill>
                <a:latin typeface="+mn-lt"/>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de-DE"/>
              <a:t>Name </a:t>
            </a:r>
            <a:r>
              <a:rPr lang="de-DE" err="1"/>
              <a:t>ReferentIn</a:t>
            </a:r>
            <a:r>
              <a:rPr lang="de-DE"/>
              <a:t>, Titel </a:t>
            </a:r>
            <a:r>
              <a:rPr lang="de-DE" err="1"/>
              <a:t>ReferentIn</a:t>
            </a:r>
            <a:br>
              <a:rPr lang="de-DE"/>
            </a:br>
            <a:r>
              <a:rPr lang="de-DE"/>
              <a:t>Ort, Datum</a:t>
            </a:r>
          </a:p>
        </p:txBody>
      </p:sp>
      <p:sp>
        <p:nvSpPr>
          <p:cNvPr id="16" name="Rechteck 15">
            <a:extLst>
              <a:ext uri="{FF2B5EF4-FFF2-40B4-BE49-F238E27FC236}">
                <a16:creationId xmlns:a16="http://schemas.microsoft.com/office/drawing/2014/main" id="{228EFD71-C9F3-3042-A436-DF10A8E1B1B3}"/>
              </a:ext>
            </a:extLst>
          </p:cNvPr>
          <p:cNvSpPr/>
          <p:nvPr userDrawn="1"/>
        </p:nvSpPr>
        <p:spPr>
          <a:xfrm>
            <a:off x="10094260" y="6239435"/>
            <a:ext cx="1999129" cy="49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7" name="Grafik 6">
            <a:extLst>
              <a:ext uri="{FF2B5EF4-FFF2-40B4-BE49-F238E27FC236}">
                <a16:creationId xmlns:a16="http://schemas.microsoft.com/office/drawing/2014/main" id="{C8C7D090-D0C7-9A4B-9B1D-5423A6D9D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37739" y="6074802"/>
            <a:ext cx="933861" cy="462799"/>
          </a:xfrm>
          <a:prstGeom prst="rect">
            <a:avLst/>
          </a:prstGeom>
        </p:spPr>
      </p:pic>
    </p:spTree>
    <p:extLst>
      <p:ext uri="{BB962C8B-B14F-4D97-AF65-F5344CB8AC3E}">
        <p14:creationId xmlns:p14="http://schemas.microsoft.com/office/powerpoint/2010/main" val="2084181614"/>
      </p:ext>
    </p:extLst>
  </p:cSld>
  <p:clrMapOvr>
    <a:masterClrMapping/>
  </p:clrMapOvr>
  <p:extLst>
    <p:ext uri="{DCECCB84-F9BA-43D5-87BE-67443E8EF086}">
      <p15:sldGuideLst xmlns:p15="http://schemas.microsoft.com/office/powerpoint/2012/main">
        <p15:guide id="1" orient="horz" pos="463">
          <p15:clr>
            <a:srgbClr val="FBAE40"/>
          </p15:clr>
        </p15:guide>
        <p15:guide id="3" orient="horz" pos="1461">
          <p15:clr>
            <a:srgbClr val="FBAE40"/>
          </p15:clr>
        </p15:guide>
        <p15:guide id="4" orient="horz" pos="16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 3er Raster groß">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940983"/>
            <a:ext cx="4032000" cy="491701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4080000" y="1940981"/>
            <a:ext cx="4032000" cy="491701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8160000" y="1940983"/>
            <a:ext cx="4032000" cy="491701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720000" y="446401"/>
            <a:ext cx="10752000" cy="1191900"/>
          </a:xfrm>
        </p:spPr>
        <p:txBody>
          <a:bodyPr/>
          <a:lstStyle/>
          <a:p>
            <a:r>
              <a:rPr lang="de-DE"/>
              <a:t>Das ist eine Überschrift mit ein bis zwei Zeilen</a:t>
            </a:r>
            <a:br>
              <a:rPr lang="de-DE"/>
            </a:br>
            <a:r>
              <a:rPr lang="de-DE"/>
              <a:t>Zeile 2</a:t>
            </a:r>
            <a:endParaRPr lang="en-US"/>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11472000" y="6355200"/>
            <a:ext cx="484800" cy="240000"/>
          </a:xfrm>
          <a:blipFill>
            <a:blip r:embed="rId2"/>
            <a:stretch>
              <a:fillRect/>
            </a:stretch>
          </a:blipFill>
        </p:spPr>
        <p:txBody>
          <a:bodyPr wrap="none" bIns="216000" anchor="ctr" anchorCtr="0"/>
          <a:lstStyle>
            <a:lvl1pPr>
              <a:defRPr sz="267">
                <a:solidFill>
                  <a:schemeClr val="bg1"/>
                </a:solidFill>
              </a:defRPr>
            </a:lvl1pPr>
          </a:lstStyle>
          <a:p>
            <a:endParaRPr lang="de-DE"/>
          </a:p>
        </p:txBody>
      </p:sp>
    </p:spTree>
    <p:extLst>
      <p:ext uri="{BB962C8B-B14F-4D97-AF65-F5344CB8AC3E}">
        <p14:creationId xmlns:p14="http://schemas.microsoft.com/office/powerpoint/2010/main" val="472373637"/>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 6er Raster">
    <p:spTree>
      <p:nvGrpSpPr>
        <p:cNvPr id="1" name=""/>
        <p:cNvGrpSpPr/>
        <p:nvPr/>
      </p:nvGrpSpPr>
      <p:grpSpPr>
        <a:xfrm>
          <a:off x="0" y="0"/>
          <a:ext cx="0" cy="0"/>
          <a:chOff x="0" y="0"/>
          <a:chExt cx="0" cy="0"/>
        </a:xfrm>
      </p:grpSpPr>
      <p:sp>
        <p:nvSpPr>
          <p:cNvPr id="14" name="Bildplatzhalter 8">
            <a:extLst>
              <a:ext uri="{FF2B5EF4-FFF2-40B4-BE49-F238E27FC236}">
                <a16:creationId xmlns:a16="http://schemas.microsoft.com/office/drawing/2014/main" id="{4B91FE99-9C11-424A-AB47-F5BBD3AFA50F}"/>
              </a:ext>
            </a:extLst>
          </p:cNvPr>
          <p:cNvSpPr>
            <a:spLocks noGrp="1"/>
          </p:cNvSpPr>
          <p:nvPr>
            <p:ph type="pic" sz="quarter" idx="20" hasCustomPrompt="1"/>
          </p:nvPr>
        </p:nvSpPr>
        <p:spPr bwMode="gray">
          <a:xfrm>
            <a:off x="8160000" y="4424225"/>
            <a:ext cx="4032000" cy="2433600"/>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940985"/>
            <a:ext cx="4032000" cy="243359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720000" y="446401"/>
            <a:ext cx="10752000" cy="1191900"/>
          </a:xfrm>
        </p:spPr>
        <p:txBody>
          <a:bodyPr/>
          <a:lstStyle/>
          <a:p>
            <a:r>
              <a:rPr lang="de-DE"/>
              <a:t>Das ist eine Überschrift mit ein bis zwei Zeilen</a:t>
            </a:r>
            <a:br>
              <a:rPr lang="de-DE"/>
            </a:br>
            <a:r>
              <a:rPr lang="de-DE"/>
              <a:t>Zeile 2</a:t>
            </a:r>
            <a:endParaRPr lang="en-US"/>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11472000" y="6355200"/>
            <a:ext cx="484800" cy="240000"/>
          </a:xfrm>
          <a:blipFill>
            <a:blip r:embed="rId2"/>
            <a:stretch>
              <a:fillRect/>
            </a:stretch>
          </a:blipFill>
        </p:spPr>
        <p:txBody>
          <a:bodyPr wrap="none" bIns="216000" anchor="ctr" anchorCtr="0"/>
          <a:lstStyle>
            <a:lvl1pPr>
              <a:defRPr sz="267">
                <a:solidFill>
                  <a:schemeClr val="bg1"/>
                </a:solidFill>
              </a:defRPr>
            </a:lvl1pPr>
          </a:lstStyle>
          <a:p>
            <a:endParaRPr lang="de-DE"/>
          </a:p>
        </p:txBody>
      </p:sp>
      <p:sp>
        <p:nvSpPr>
          <p:cNvPr id="10" name="Bildplatzhalter 8">
            <a:extLst>
              <a:ext uri="{FF2B5EF4-FFF2-40B4-BE49-F238E27FC236}">
                <a16:creationId xmlns:a16="http://schemas.microsoft.com/office/drawing/2014/main" id="{F0ECE825-1641-F64C-8CD5-F999632B4234}"/>
              </a:ext>
            </a:extLst>
          </p:cNvPr>
          <p:cNvSpPr>
            <a:spLocks noGrp="1"/>
          </p:cNvSpPr>
          <p:nvPr>
            <p:ph type="pic" sz="quarter" idx="16" hasCustomPrompt="1"/>
          </p:nvPr>
        </p:nvSpPr>
        <p:spPr bwMode="gray">
          <a:xfrm>
            <a:off x="0" y="4424225"/>
            <a:ext cx="4032000" cy="2433600"/>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4080000" y="1940983"/>
            <a:ext cx="4032000" cy="243359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12" name="Bildplatzhalter 8">
            <a:extLst>
              <a:ext uri="{FF2B5EF4-FFF2-40B4-BE49-F238E27FC236}">
                <a16:creationId xmlns:a16="http://schemas.microsoft.com/office/drawing/2014/main" id="{5C195CE8-ED62-CE42-BF5B-5021757F61E8}"/>
              </a:ext>
            </a:extLst>
          </p:cNvPr>
          <p:cNvSpPr>
            <a:spLocks noGrp="1"/>
          </p:cNvSpPr>
          <p:nvPr>
            <p:ph type="pic" sz="quarter" idx="18" hasCustomPrompt="1"/>
          </p:nvPr>
        </p:nvSpPr>
        <p:spPr bwMode="gray">
          <a:xfrm>
            <a:off x="4080000" y="4424225"/>
            <a:ext cx="4032000" cy="2433600"/>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8160000" y="1940985"/>
            <a:ext cx="4032000" cy="243359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Tree>
    <p:extLst>
      <p:ext uri="{BB962C8B-B14F-4D97-AF65-F5344CB8AC3E}">
        <p14:creationId xmlns:p14="http://schemas.microsoft.com/office/powerpoint/2010/main" val="2319685004"/>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 3er Raster Text unte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940985"/>
            <a:ext cx="4032000" cy="243359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720000" y="446401"/>
            <a:ext cx="10752000" cy="1191900"/>
          </a:xfrm>
        </p:spPr>
        <p:txBody>
          <a:bodyPr/>
          <a:lstStyle/>
          <a:p>
            <a:r>
              <a:rPr lang="de-DE"/>
              <a:t>Das ist eine Überschrift mit ein bis zwei Zeilen</a:t>
            </a:r>
            <a:br>
              <a:rPr lang="de-DE"/>
            </a:br>
            <a:r>
              <a:rPr lang="de-DE"/>
              <a:t>Zeile 2</a:t>
            </a:r>
            <a:endParaRPr lang="en-US"/>
          </a:p>
        </p:txBody>
      </p:sp>
      <p:sp>
        <p:nvSpPr>
          <p:cNvPr id="11" name="Bildplatzhalter 8">
            <a:extLst>
              <a:ext uri="{FF2B5EF4-FFF2-40B4-BE49-F238E27FC236}">
                <a16:creationId xmlns:a16="http://schemas.microsoft.com/office/drawing/2014/main" id="{52ED5B61-91A9-9449-BF15-7BD9EECB3AFD}"/>
              </a:ext>
            </a:extLst>
          </p:cNvPr>
          <p:cNvSpPr>
            <a:spLocks noGrp="1"/>
          </p:cNvSpPr>
          <p:nvPr>
            <p:ph type="pic" sz="quarter" idx="17" hasCustomPrompt="1"/>
          </p:nvPr>
        </p:nvSpPr>
        <p:spPr bwMode="gray">
          <a:xfrm>
            <a:off x="4080000" y="1940983"/>
            <a:ext cx="4032000" cy="243359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13" name="Bildplatzhalter 8">
            <a:extLst>
              <a:ext uri="{FF2B5EF4-FFF2-40B4-BE49-F238E27FC236}">
                <a16:creationId xmlns:a16="http://schemas.microsoft.com/office/drawing/2014/main" id="{CAAD952B-DFBF-6A4C-8E0F-4BEB195041E2}"/>
              </a:ext>
            </a:extLst>
          </p:cNvPr>
          <p:cNvSpPr>
            <a:spLocks noGrp="1"/>
          </p:cNvSpPr>
          <p:nvPr>
            <p:ph type="pic" sz="quarter" idx="19" hasCustomPrompt="1"/>
          </p:nvPr>
        </p:nvSpPr>
        <p:spPr bwMode="gray">
          <a:xfrm>
            <a:off x="8160000" y="1940985"/>
            <a:ext cx="4032000" cy="2433599"/>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15" name="Textplatzhalter 26">
            <a:extLst>
              <a:ext uri="{FF2B5EF4-FFF2-40B4-BE49-F238E27FC236}">
                <a16:creationId xmlns:a16="http://schemas.microsoft.com/office/drawing/2014/main" id="{EDEFB852-6677-CE46-AC67-B0F38F6EFB1C}"/>
              </a:ext>
            </a:extLst>
          </p:cNvPr>
          <p:cNvSpPr>
            <a:spLocks noGrp="1"/>
          </p:cNvSpPr>
          <p:nvPr>
            <p:ph type="body" sz="quarter" idx="20" hasCustomPrompt="1"/>
          </p:nvPr>
        </p:nvSpPr>
        <p:spPr>
          <a:xfrm>
            <a:off x="384000" y="4598594"/>
            <a:ext cx="3264000" cy="1325957"/>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
        <p:nvSpPr>
          <p:cNvPr id="16" name="Textplatzhalter 24">
            <a:extLst>
              <a:ext uri="{FF2B5EF4-FFF2-40B4-BE49-F238E27FC236}">
                <a16:creationId xmlns:a16="http://schemas.microsoft.com/office/drawing/2014/main" id="{DA5CAE01-0FA2-1549-88D8-7CB2D461201D}"/>
              </a:ext>
            </a:extLst>
          </p:cNvPr>
          <p:cNvSpPr>
            <a:spLocks noGrp="1"/>
          </p:cNvSpPr>
          <p:nvPr>
            <p:ph type="body" sz="quarter" idx="16" hasCustomPrompt="1"/>
          </p:nvPr>
        </p:nvSpPr>
        <p:spPr>
          <a:xfrm>
            <a:off x="4464000" y="4598594"/>
            <a:ext cx="3264000" cy="1325957"/>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
        <p:nvSpPr>
          <p:cNvPr id="17" name="Textplatzhalter 27">
            <a:extLst>
              <a:ext uri="{FF2B5EF4-FFF2-40B4-BE49-F238E27FC236}">
                <a16:creationId xmlns:a16="http://schemas.microsoft.com/office/drawing/2014/main" id="{5C5B85D4-BE45-C943-833B-5EC720E4AD15}"/>
              </a:ext>
            </a:extLst>
          </p:cNvPr>
          <p:cNvSpPr>
            <a:spLocks noGrp="1"/>
          </p:cNvSpPr>
          <p:nvPr>
            <p:ph type="body" sz="quarter" idx="21" hasCustomPrompt="1"/>
          </p:nvPr>
        </p:nvSpPr>
        <p:spPr>
          <a:xfrm>
            <a:off x="8544000" y="4599523"/>
            <a:ext cx="3264000" cy="1325028"/>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Tree>
    <p:extLst>
      <p:ext uri="{BB962C8B-B14F-4D97-AF65-F5344CB8AC3E}">
        <p14:creationId xmlns:p14="http://schemas.microsoft.com/office/powerpoint/2010/main" val="1741317981"/>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3 Spalten mit Icon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720000" y="4244854"/>
            <a:ext cx="3264000" cy="1679697"/>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Überschrift (Ebene 4), 3-zeiliger Text und ein Icon</a:t>
            </a:r>
          </a:p>
        </p:txBody>
      </p:sp>
      <p:sp>
        <p:nvSpPr>
          <p:cNvPr id="25" name="Textplatzhalter 24">
            <a:extLst>
              <a:ext uri="{FF2B5EF4-FFF2-40B4-BE49-F238E27FC236}">
                <a16:creationId xmlns:a16="http://schemas.microsoft.com/office/drawing/2014/main" id="{8EACA3C2-312F-384D-BF45-CE147AFCC2AF}"/>
              </a:ext>
            </a:extLst>
          </p:cNvPr>
          <p:cNvSpPr>
            <a:spLocks noGrp="1"/>
          </p:cNvSpPr>
          <p:nvPr>
            <p:ph type="body" sz="quarter" idx="16" hasCustomPrompt="1"/>
          </p:nvPr>
        </p:nvSpPr>
        <p:spPr>
          <a:xfrm>
            <a:off x="4464000" y="4244854"/>
            <a:ext cx="3264000" cy="1679697"/>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Überschrift (Ebene 4), 3-zeiliger Text und ein Icon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8208000" y="4246033"/>
            <a:ext cx="3264000" cy="1678520"/>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Überschrift (Ebene 4), 3-zeiliger Text und ein Icon</a:t>
            </a:r>
          </a:p>
        </p:txBody>
      </p:sp>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720001" y="446399"/>
            <a:ext cx="10752000" cy="1200000"/>
          </a:xfrm>
          <a:prstGeom prst="rect">
            <a:avLst/>
          </a:prstGeom>
          <a:noFill/>
        </p:spPr>
        <p:txBody>
          <a:bodyPr anchor="t" anchorCtr="0">
            <a:noAutofit/>
          </a:bodyPr>
          <a:lstStyle>
            <a:lvl1pPr>
              <a:lnSpc>
                <a:spcPts val="5000"/>
              </a:lnSpc>
              <a:defRPr sz="4000"/>
            </a:lvl1pPr>
          </a:lstStyle>
          <a:p>
            <a:r>
              <a:rPr lang="de-DE"/>
              <a:t>Ein- bis maximal zweizeilige Überschrift</a:t>
            </a:r>
            <a:endParaRPr lang="en-US"/>
          </a:p>
        </p:txBody>
      </p:sp>
    </p:spTree>
    <p:extLst>
      <p:ext uri="{BB962C8B-B14F-4D97-AF65-F5344CB8AC3E}">
        <p14:creationId xmlns:p14="http://schemas.microsoft.com/office/powerpoint/2010/main" val="2998657115"/>
      </p:ext>
    </p:extLst>
  </p:cSld>
  <p:clrMapOvr>
    <a:masterClrMapping/>
  </p:clrMapOvr>
  <p:extLst>
    <p:ext uri="{DCECCB84-F9BA-43D5-87BE-67443E8EF086}">
      <p15:sldGuideLst xmlns:p15="http://schemas.microsoft.com/office/powerpoint/2012/main">
        <p15:guide id="1" orient="horz" pos="2006">
          <p15:clr>
            <a:srgbClr val="FBAE40"/>
          </p15:clr>
        </p15:guide>
        <p15:guide id="2" pos="1882">
          <p15:clr>
            <a:srgbClr val="FBAE40"/>
          </p15:clr>
        </p15:guide>
        <p15:guide id="3" pos="2109">
          <p15:clr>
            <a:srgbClr val="FBAE40"/>
          </p15:clr>
        </p15:guide>
        <p15:guide id="4" pos="3651">
          <p15:clr>
            <a:srgbClr val="FBAE40"/>
          </p15:clr>
        </p15:guide>
        <p15:guide id="5" pos="3878">
          <p15:clr>
            <a:srgbClr val="FBAE40"/>
          </p15:clr>
        </p15:guide>
        <p15:guide id="6" orient="horz" pos="21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4 Spalten mit Icons">
    <p:spTree>
      <p:nvGrpSpPr>
        <p:cNvPr id="1" name=""/>
        <p:cNvGrpSpPr/>
        <p:nvPr/>
      </p:nvGrpSpPr>
      <p:grpSpPr>
        <a:xfrm>
          <a:off x="0" y="0"/>
          <a:ext cx="0" cy="0"/>
          <a:chOff x="0" y="0"/>
          <a:chExt cx="0" cy="0"/>
        </a:xfrm>
      </p:grpSpPr>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720000" y="4260001"/>
            <a:ext cx="2400000" cy="1664551"/>
          </a:xfrm>
        </p:spPr>
        <p:txBody>
          <a:bodyPr>
            <a:noAutofit/>
          </a:bodyPr>
          <a:lstStyle>
            <a:lvl1pPr marL="10584" indent="0" algn="ctr">
              <a:lnSpc>
                <a:spcPts val="3000"/>
              </a:lnSpc>
              <a:buFontTx/>
              <a:buNone/>
              <a:tabLst/>
              <a:defRPr/>
            </a:lvl1pPr>
            <a:lvl2pPr marL="10584" indent="0" algn="ctr">
              <a:lnSpc>
                <a:spcPts val="3000"/>
              </a:lnSpc>
              <a:buFontTx/>
              <a:buNone/>
              <a:tabLst/>
              <a:defRPr/>
            </a:lvl2pPr>
            <a:lvl3pPr marL="10584" indent="0" algn="ctr">
              <a:lnSpc>
                <a:spcPts val="3000"/>
              </a:lnSpc>
              <a:buFontTx/>
              <a:buNone/>
              <a:tabLst/>
              <a:defRPr/>
            </a:lvl3pPr>
            <a:lvl4pPr marL="10584" indent="0" algn="ctr">
              <a:lnSpc>
                <a:spcPts val="3000"/>
              </a:lnSpc>
              <a:buFontTx/>
              <a:buNone/>
              <a:tabLst/>
              <a:defRPr sz="2800"/>
            </a:lvl4pPr>
            <a:lvl5pPr marL="10584" indent="0" algn="ctr">
              <a:lnSpc>
                <a:spcPts val="3000"/>
              </a:lnSpc>
              <a:buFontTx/>
              <a:buNone/>
              <a:tabLst/>
              <a:defRPr/>
            </a:lvl5pPr>
          </a:lstStyle>
          <a:p>
            <a:pPr lvl="0"/>
            <a:r>
              <a:rPr lang="de-DE"/>
              <a:t>Überschrift (Ebene 4), 3-zeiliger Text und ein Icon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6288000" y="4260001"/>
            <a:ext cx="2400000" cy="1664551"/>
          </a:xfrm>
        </p:spPr>
        <p:txBody>
          <a:bodyPr>
            <a:noAutofit/>
          </a:bodyPr>
          <a:lstStyle>
            <a:lvl1pPr marL="10584" indent="0" algn="ctr">
              <a:lnSpc>
                <a:spcPts val="3000"/>
              </a:lnSpc>
              <a:buFontTx/>
              <a:buNone/>
              <a:tabLst/>
              <a:defRPr/>
            </a:lvl1pPr>
            <a:lvl2pPr marL="10584" indent="0" algn="ctr">
              <a:lnSpc>
                <a:spcPts val="3000"/>
              </a:lnSpc>
              <a:buFontTx/>
              <a:buNone/>
              <a:tabLst/>
              <a:defRPr/>
            </a:lvl2pPr>
            <a:lvl3pPr marL="10584" indent="0" algn="ctr">
              <a:lnSpc>
                <a:spcPts val="3000"/>
              </a:lnSpc>
              <a:buFontTx/>
              <a:buNone/>
              <a:tabLst/>
              <a:defRPr/>
            </a:lvl3pPr>
            <a:lvl4pPr marL="10584" indent="0" algn="ctr">
              <a:lnSpc>
                <a:spcPts val="3000"/>
              </a:lnSpc>
              <a:buFontTx/>
              <a:buNone/>
              <a:tabLst/>
              <a:defRPr sz="2800"/>
            </a:lvl4pPr>
            <a:lvl5pPr marL="10584" indent="0" algn="ctr">
              <a:lnSpc>
                <a:spcPts val="3000"/>
              </a:lnSpc>
              <a:buFontTx/>
              <a:buNone/>
              <a:tabLst/>
              <a:defRPr/>
            </a:lvl5pPr>
          </a:lstStyle>
          <a:p>
            <a:pPr lvl="0"/>
            <a:r>
              <a:rPr lang="de-DE"/>
              <a:t>Überschrift (Ebene 4), 3-zeiliger Text und ein Icon</a:t>
            </a:r>
          </a:p>
        </p:txBody>
      </p:sp>
      <p:sp>
        <p:nvSpPr>
          <p:cNvPr id="56" name="Textplatzhalter 55">
            <a:extLst>
              <a:ext uri="{FF2B5EF4-FFF2-40B4-BE49-F238E27FC236}">
                <a16:creationId xmlns:a16="http://schemas.microsoft.com/office/drawing/2014/main" id="{AB6369D4-4B47-DE41-9909-9AED67DF5E83}"/>
              </a:ext>
            </a:extLst>
          </p:cNvPr>
          <p:cNvSpPr>
            <a:spLocks noGrp="1"/>
          </p:cNvSpPr>
          <p:nvPr>
            <p:ph type="body" sz="quarter" idx="18" hasCustomPrompt="1"/>
          </p:nvPr>
        </p:nvSpPr>
        <p:spPr>
          <a:xfrm>
            <a:off x="9072000" y="4260001"/>
            <a:ext cx="2400000" cy="1664551"/>
          </a:xfrm>
        </p:spPr>
        <p:txBody>
          <a:bodyPr>
            <a:noAutofit/>
          </a:bodyPr>
          <a:lstStyle>
            <a:lvl1pPr marL="10584" indent="0" algn="ctr">
              <a:lnSpc>
                <a:spcPts val="3000"/>
              </a:lnSpc>
              <a:buFontTx/>
              <a:buNone/>
              <a:tabLst/>
              <a:defRPr/>
            </a:lvl1pPr>
            <a:lvl2pPr marL="10584" indent="0" algn="ctr">
              <a:lnSpc>
                <a:spcPts val="3000"/>
              </a:lnSpc>
              <a:buFontTx/>
              <a:buNone/>
              <a:tabLst/>
              <a:defRPr/>
            </a:lvl2pPr>
            <a:lvl3pPr marL="10584" indent="0" algn="ctr">
              <a:lnSpc>
                <a:spcPts val="3000"/>
              </a:lnSpc>
              <a:buFontTx/>
              <a:buNone/>
              <a:tabLst/>
              <a:defRPr/>
            </a:lvl3pPr>
            <a:lvl4pPr marL="10584" indent="0" algn="ctr">
              <a:lnSpc>
                <a:spcPts val="3000"/>
              </a:lnSpc>
              <a:buFontTx/>
              <a:buNone/>
              <a:tabLst/>
              <a:defRPr sz="2800"/>
            </a:lvl4pPr>
            <a:lvl5pPr marL="10584" indent="0" algn="ctr">
              <a:lnSpc>
                <a:spcPts val="3000"/>
              </a:lnSpc>
              <a:buFontTx/>
              <a:buNone/>
              <a:tabLst/>
              <a:defRPr/>
            </a:lvl5pPr>
          </a:lstStyle>
          <a:p>
            <a:pPr lvl="0"/>
            <a:r>
              <a:rPr lang="de-DE"/>
              <a:t>Überschrift (Ebene 4), 3-zeiliger Text und ein Icon</a:t>
            </a:r>
          </a:p>
        </p:txBody>
      </p:sp>
      <p:sp>
        <p:nvSpPr>
          <p:cNvPr id="32" name="Title 1">
            <a:extLst>
              <a:ext uri="{FF2B5EF4-FFF2-40B4-BE49-F238E27FC236}">
                <a16:creationId xmlns:a16="http://schemas.microsoft.com/office/drawing/2014/main" id="{44EEEAF5-B848-1A43-9559-A901F5CFAAEA}"/>
              </a:ext>
            </a:extLst>
          </p:cNvPr>
          <p:cNvSpPr>
            <a:spLocks noGrp="1"/>
          </p:cNvSpPr>
          <p:nvPr>
            <p:ph type="title" hasCustomPrompt="1"/>
          </p:nvPr>
        </p:nvSpPr>
        <p:spPr>
          <a:xfrm>
            <a:off x="720000" y="446400"/>
            <a:ext cx="10752000" cy="1200000"/>
          </a:xfrm>
          <a:prstGeom prst="rect">
            <a:avLst/>
          </a:prstGeom>
        </p:spPr>
        <p:txBody>
          <a:bodyPr wrap="none" anchor="t" anchorCtr="0">
            <a:noAutofit/>
          </a:bodyPr>
          <a:lstStyle/>
          <a:p>
            <a:r>
              <a:rPr lang="de-DE"/>
              <a:t>Ein- bis maximal zweizeilige Überschrift</a:t>
            </a:r>
            <a:endParaRPr lang="en-US"/>
          </a:p>
        </p:txBody>
      </p:sp>
      <p:sp>
        <p:nvSpPr>
          <p:cNvPr id="5" name="Textplatzhalter 4">
            <a:extLst>
              <a:ext uri="{FF2B5EF4-FFF2-40B4-BE49-F238E27FC236}">
                <a16:creationId xmlns:a16="http://schemas.microsoft.com/office/drawing/2014/main" id="{A7769298-9899-544D-B35E-8695F5DB7D99}"/>
              </a:ext>
            </a:extLst>
          </p:cNvPr>
          <p:cNvSpPr>
            <a:spLocks noGrp="1"/>
          </p:cNvSpPr>
          <p:nvPr>
            <p:ph type="body" sz="quarter" idx="19" hasCustomPrompt="1"/>
          </p:nvPr>
        </p:nvSpPr>
        <p:spPr>
          <a:xfrm>
            <a:off x="3503085" y="4246034"/>
            <a:ext cx="2400300" cy="1678517"/>
          </a:xfrm>
        </p:spPr>
        <p:txBody>
          <a:bodyPr/>
          <a:lstStyle>
            <a:lvl1pPr algn="ctr">
              <a:buFontTx/>
              <a:buNone/>
              <a:defRPr/>
            </a:lvl1pPr>
          </a:lstStyle>
          <a:p>
            <a:pPr lvl="0"/>
            <a:r>
              <a:rPr lang="de-DE"/>
              <a:t>Überschrift (Ebene 4), 3-zeiliger Text und ein Icon</a:t>
            </a:r>
          </a:p>
        </p:txBody>
      </p:sp>
    </p:spTree>
    <p:extLst>
      <p:ext uri="{BB962C8B-B14F-4D97-AF65-F5344CB8AC3E}">
        <p14:creationId xmlns:p14="http://schemas.microsoft.com/office/powerpoint/2010/main" val="1338725214"/>
      </p:ext>
    </p:extLst>
  </p:cSld>
  <p:clrMapOvr>
    <a:masterClrMapping/>
  </p:clrMapOvr>
  <p:extLst>
    <p:ext uri="{DCECCB84-F9BA-43D5-87BE-67443E8EF086}">
      <p15:sldGuideLst xmlns:p15="http://schemas.microsoft.com/office/powerpoint/2012/main">
        <p15:guide id="1" pos="1474">
          <p15:clr>
            <a:srgbClr val="FBAE40"/>
          </p15:clr>
        </p15:guide>
        <p15:guide id="2" pos="1655">
          <p15:clr>
            <a:srgbClr val="FBAE40"/>
          </p15:clr>
        </p15:guide>
        <p15:guide id="3" pos="2789">
          <p15:clr>
            <a:srgbClr val="FBAE40"/>
          </p15:clr>
        </p15:guide>
        <p15:guide id="4" pos="2971">
          <p15:clr>
            <a:srgbClr val="FBAE40"/>
          </p15:clr>
        </p15:guide>
        <p15:guide id="5" pos="4105">
          <p15:clr>
            <a:srgbClr val="FBAE40"/>
          </p15:clr>
        </p15:guide>
        <p15:guide id="6" pos="4286">
          <p15:clr>
            <a:srgbClr val="FBAE40"/>
          </p15:clr>
        </p15:guide>
        <p15:guide id="7" orient="horz" pos="2006">
          <p15:clr>
            <a:srgbClr val="FBAE40"/>
          </p15:clr>
        </p15:guide>
        <p15:guide id="8" orient="horz" pos="21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3 Spalten 2 Reihen">
    <p:spTree>
      <p:nvGrpSpPr>
        <p:cNvPr id="1" name=""/>
        <p:cNvGrpSpPr/>
        <p:nvPr/>
      </p:nvGrpSpPr>
      <p:grpSpPr>
        <a:xfrm>
          <a:off x="0" y="0"/>
          <a:ext cx="0" cy="0"/>
          <a:chOff x="0" y="0"/>
          <a:chExt cx="0" cy="0"/>
        </a:xfrm>
      </p:grpSpPr>
      <p:sp>
        <p:nvSpPr>
          <p:cNvPr id="30" name="Textplatzhalter 26">
            <a:extLst>
              <a:ext uri="{FF2B5EF4-FFF2-40B4-BE49-F238E27FC236}">
                <a16:creationId xmlns:a16="http://schemas.microsoft.com/office/drawing/2014/main" id="{FAFFD6B1-7B7A-9B4F-B515-ADF419D0F82E}"/>
              </a:ext>
            </a:extLst>
          </p:cNvPr>
          <p:cNvSpPr>
            <a:spLocks noGrp="1"/>
          </p:cNvSpPr>
          <p:nvPr>
            <p:ph type="body" sz="quarter" idx="18" hasCustomPrompt="1"/>
          </p:nvPr>
        </p:nvSpPr>
        <p:spPr>
          <a:xfrm>
            <a:off x="720000" y="2177888"/>
            <a:ext cx="3264000" cy="1679697"/>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
        <p:nvSpPr>
          <p:cNvPr id="31" name="Textplatzhalter 24">
            <a:extLst>
              <a:ext uri="{FF2B5EF4-FFF2-40B4-BE49-F238E27FC236}">
                <a16:creationId xmlns:a16="http://schemas.microsoft.com/office/drawing/2014/main" id="{2D89976C-60DE-654D-8E3F-AFF95B1D508C}"/>
              </a:ext>
            </a:extLst>
          </p:cNvPr>
          <p:cNvSpPr>
            <a:spLocks noGrp="1"/>
          </p:cNvSpPr>
          <p:nvPr>
            <p:ph type="body" sz="quarter" idx="19" hasCustomPrompt="1"/>
          </p:nvPr>
        </p:nvSpPr>
        <p:spPr>
          <a:xfrm>
            <a:off x="4464000" y="2177888"/>
            <a:ext cx="3264000" cy="1679697"/>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
        <p:nvSpPr>
          <p:cNvPr id="50" name="Textplatzhalter 27">
            <a:extLst>
              <a:ext uri="{FF2B5EF4-FFF2-40B4-BE49-F238E27FC236}">
                <a16:creationId xmlns:a16="http://schemas.microsoft.com/office/drawing/2014/main" id="{85A49F92-98DE-6641-93C3-382355CD7875}"/>
              </a:ext>
            </a:extLst>
          </p:cNvPr>
          <p:cNvSpPr>
            <a:spLocks noGrp="1"/>
          </p:cNvSpPr>
          <p:nvPr>
            <p:ph type="body" sz="quarter" idx="20" hasCustomPrompt="1"/>
          </p:nvPr>
        </p:nvSpPr>
        <p:spPr>
          <a:xfrm>
            <a:off x="8208000" y="2177887"/>
            <a:ext cx="3264000" cy="1678520"/>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
        <p:nvSpPr>
          <p:cNvPr id="27" name="Textplatzhalter 26">
            <a:extLst>
              <a:ext uri="{FF2B5EF4-FFF2-40B4-BE49-F238E27FC236}">
                <a16:creationId xmlns:a16="http://schemas.microsoft.com/office/drawing/2014/main" id="{750E5AED-4830-8643-822D-7B5FE6BCFD15}"/>
              </a:ext>
            </a:extLst>
          </p:cNvPr>
          <p:cNvSpPr>
            <a:spLocks noGrp="1"/>
          </p:cNvSpPr>
          <p:nvPr>
            <p:ph type="body" sz="quarter" idx="15" hasCustomPrompt="1"/>
          </p:nvPr>
        </p:nvSpPr>
        <p:spPr>
          <a:xfrm>
            <a:off x="720000" y="4244854"/>
            <a:ext cx="3264000" cy="1679697"/>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
        <p:nvSpPr>
          <p:cNvPr id="25" name="Textplatzhalter 24">
            <a:extLst>
              <a:ext uri="{FF2B5EF4-FFF2-40B4-BE49-F238E27FC236}">
                <a16:creationId xmlns:a16="http://schemas.microsoft.com/office/drawing/2014/main" id="{8EACA3C2-312F-384D-BF45-CE147AFCC2AF}"/>
              </a:ext>
            </a:extLst>
          </p:cNvPr>
          <p:cNvSpPr>
            <a:spLocks noGrp="1"/>
          </p:cNvSpPr>
          <p:nvPr>
            <p:ph type="body" sz="quarter" idx="16" hasCustomPrompt="1"/>
          </p:nvPr>
        </p:nvSpPr>
        <p:spPr>
          <a:xfrm>
            <a:off x="4464000" y="4244854"/>
            <a:ext cx="3264000" cy="1679697"/>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
        <p:nvSpPr>
          <p:cNvPr id="28" name="Textplatzhalter 27">
            <a:extLst>
              <a:ext uri="{FF2B5EF4-FFF2-40B4-BE49-F238E27FC236}">
                <a16:creationId xmlns:a16="http://schemas.microsoft.com/office/drawing/2014/main" id="{F0C1B4B0-7B07-6A4C-948E-42A4423CCF12}"/>
              </a:ext>
            </a:extLst>
          </p:cNvPr>
          <p:cNvSpPr>
            <a:spLocks noGrp="1"/>
          </p:cNvSpPr>
          <p:nvPr>
            <p:ph type="body" sz="quarter" idx="17" hasCustomPrompt="1"/>
          </p:nvPr>
        </p:nvSpPr>
        <p:spPr>
          <a:xfrm>
            <a:off x="8208000" y="4244853"/>
            <a:ext cx="3264000" cy="1678520"/>
          </a:xfrm>
        </p:spPr>
        <p:txBody>
          <a:bodyPr>
            <a:noAutofit/>
          </a:bodyPr>
          <a:lstStyle>
            <a:lvl1pPr marL="10584" indent="0" algn="ctr">
              <a:buFontTx/>
              <a:buNone/>
              <a:tabLst/>
              <a:defRPr/>
            </a:lvl1pPr>
            <a:lvl2pPr marL="10584" indent="0" algn="ctr">
              <a:buFontTx/>
              <a:buNone/>
              <a:tabLst/>
              <a:defRPr/>
            </a:lvl2pPr>
            <a:lvl3pPr marL="10584" indent="0" algn="ctr">
              <a:buFontTx/>
              <a:buNone/>
              <a:tabLst/>
              <a:defRPr/>
            </a:lvl3pPr>
            <a:lvl4pPr marL="10584" indent="0" algn="ctr">
              <a:buFontTx/>
              <a:buNone/>
              <a:tabLst/>
              <a:defRPr/>
            </a:lvl4pPr>
            <a:lvl5pPr marL="10584" indent="0" algn="ctr">
              <a:buFontTx/>
              <a:buNone/>
              <a:tabLst/>
              <a:defRPr/>
            </a:lvl5pPr>
          </a:lstStyle>
          <a:p>
            <a:pPr lvl="0"/>
            <a:r>
              <a:rPr lang="de-DE"/>
              <a:t>Schriftstil wechseln über Listenebene erhöhen / Einzug vergrößern</a:t>
            </a:r>
          </a:p>
        </p:txBody>
      </p:sp>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720001" y="446400"/>
            <a:ext cx="10752000" cy="720000"/>
          </a:xfrm>
          <a:prstGeom prst="rect">
            <a:avLst/>
          </a:prstGeom>
          <a:noFill/>
        </p:spPr>
        <p:txBody>
          <a:bodyPr anchor="t" anchorCtr="0">
            <a:noAutofit/>
          </a:bodyPr>
          <a:lstStyle>
            <a:lvl1pPr>
              <a:lnSpc>
                <a:spcPts val="5000"/>
              </a:lnSpc>
              <a:defRPr sz="4000"/>
            </a:lvl1pPr>
          </a:lstStyle>
          <a:p>
            <a:r>
              <a:rPr lang="de-DE"/>
              <a:t>Einzeilige Überschrift</a:t>
            </a:r>
            <a:endParaRPr lang="en-US"/>
          </a:p>
        </p:txBody>
      </p:sp>
    </p:spTree>
    <p:extLst>
      <p:ext uri="{BB962C8B-B14F-4D97-AF65-F5344CB8AC3E}">
        <p14:creationId xmlns:p14="http://schemas.microsoft.com/office/powerpoint/2010/main" val="2157875443"/>
      </p:ext>
    </p:extLst>
  </p:cSld>
  <p:clrMapOvr>
    <a:masterClrMapping/>
  </p:clrMapOvr>
  <p:extLst>
    <p:ext uri="{DCECCB84-F9BA-43D5-87BE-67443E8EF086}">
      <p15:sldGuideLst xmlns:p15="http://schemas.microsoft.com/office/powerpoint/2012/main">
        <p15:guide id="1" orient="horz" pos="2006">
          <p15:clr>
            <a:srgbClr val="FBAE40"/>
          </p15:clr>
        </p15:guide>
        <p15:guide id="2" pos="1882">
          <p15:clr>
            <a:srgbClr val="FBAE40"/>
          </p15:clr>
        </p15:guide>
        <p15:guide id="3" pos="2109">
          <p15:clr>
            <a:srgbClr val="FBAE40"/>
          </p15:clr>
        </p15:guide>
        <p15:guide id="4" pos="3651">
          <p15:clr>
            <a:srgbClr val="FBAE40"/>
          </p15:clr>
        </p15:guide>
        <p15:guide id="5" pos="3878">
          <p15:clr>
            <a:srgbClr val="FBAE40"/>
          </p15:clr>
        </p15:guide>
        <p15:guide id="6" orient="horz" pos="1030">
          <p15:clr>
            <a:srgbClr val="FBAE40"/>
          </p15:clr>
        </p15:guide>
        <p15:guide id="7" orient="horz" pos="21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2 Spalten">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720001" y="446399"/>
            <a:ext cx="10752000" cy="1200000"/>
          </a:xfrm>
          <a:prstGeom prst="rect">
            <a:avLst/>
          </a:prstGeom>
          <a:noFill/>
        </p:spPr>
        <p:txBody>
          <a:bodyPr anchor="t" anchorCtr="0">
            <a:noAutofit/>
          </a:bodyPr>
          <a:lstStyle>
            <a:lvl1pPr>
              <a:lnSpc>
                <a:spcPts val="5000"/>
              </a:lnSpc>
              <a:defRPr sz="4000"/>
            </a:lvl1pPr>
          </a:lstStyle>
          <a:p>
            <a:r>
              <a:rPr lang="de-DE"/>
              <a:t>Ein- bis maximal zweizeilige Überschrift</a:t>
            </a:r>
            <a:endParaRPr lang="en-US"/>
          </a:p>
        </p:txBody>
      </p:sp>
      <p:grpSp>
        <p:nvGrpSpPr>
          <p:cNvPr id="42" name="Gruppieren 41">
            <a:extLst>
              <a:ext uri="{FF2B5EF4-FFF2-40B4-BE49-F238E27FC236}">
                <a16:creationId xmlns:a16="http://schemas.microsoft.com/office/drawing/2014/main" id="{269EEAA4-600D-0243-9027-A58563CD60C7}"/>
              </a:ext>
            </a:extLst>
          </p:cNvPr>
          <p:cNvGrpSpPr/>
          <p:nvPr userDrawn="1"/>
        </p:nvGrpSpPr>
        <p:grpSpPr>
          <a:xfrm>
            <a:off x="720000" y="-172800"/>
            <a:ext cx="10752000" cy="73400"/>
            <a:chOff x="540000" y="-129600"/>
            <a:chExt cx="8064000" cy="55050"/>
          </a:xfrm>
        </p:grpSpPr>
        <p:cxnSp>
          <p:nvCxnSpPr>
            <p:cNvPr id="43" name="Gerader Verbinder 12">
              <a:extLst>
                <a:ext uri="{FF2B5EF4-FFF2-40B4-BE49-F238E27FC236}">
                  <a16:creationId xmlns:a16="http://schemas.microsoft.com/office/drawing/2014/main" id="{44EE1F89-DEFE-814F-9B1C-A8EEDAFECFDC}"/>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13">
              <a:extLst>
                <a:ext uri="{FF2B5EF4-FFF2-40B4-BE49-F238E27FC236}">
                  <a16:creationId xmlns:a16="http://schemas.microsoft.com/office/drawing/2014/main" id="{11BFBF84-A5C3-6F4A-AAD7-D26890A83390}"/>
                </a:ext>
              </a:extLst>
            </p:cNvPr>
            <p:cNvCxnSpPr/>
            <p:nvPr userDrawn="1"/>
          </p:nvCxnSpPr>
          <p:spPr bwMode="gray">
            <a:xfrm>
              <a:off x="2988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14">
              <a:extLst>
                <a:ext uri="{FF2B5EF4-FFF2-40B4-BE49-F238E27FC236}">
                  <a16:creationId xmlns:a16="http://schemas.microsoft.com/office/drawing/2014/main" id="{82AB4615-CD0A-2B42-A78E-6D64A12E0DE6}"/>
                </a:ext>
              </a:extLst>
            </p:cNvPr>
            <p:cNvCxnSpPr/>
            <p:nvPr userDrawn="1"/>
          </p:nvCxnSpPr>
          <p:spPr bwMode="gray">
            <a:xfrm>
              <a:off x="334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15">
              <a:extLst>
                <a:ext uri="{FF2B5EF4-FFF2-40B4-BE49-F238E27FC236}">
                  <a16:creationId xmlns:a16="http://schemas.microsoft.com/office/drawing/2014/main" id="{51AF8B13-BD10-B244-B3A0-8D27EC20D929}"/>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r Verbinder 16">
              <a:extLst>
                <a:ext uri="{FF2B5EF4-FFF2-40B4-BE49-F238E27FC236}">
                  <a16:creationId xmlns:a16="http://schemas.microsoft.com/office/drawing/2014/main" id="{676F7EB2-B2D1-BC41-BDB2-FEDF555E4556}"/>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r Verbinder 17">
              <a:extLst>
                <a:ext uri="{FF2B5EF4-FFF2-40B4-BE49-F238E27FC236}">
                  <a16:creationId xmlns:a16="http://schemas.microsoft.com/office/drawing/2014/main" id="{81EE250D-79B8-F14C-A622-0498EE519E8E}"/>
                </a:ext>
              </a:extLst>
            </p:cNvPr>
            <p:cNvCxnSpPr/>
            <p:nvPr userDrawn="1"/>
          </p:nvCxnSpPr>
          <p:spPr bwMode="gray">
            <a:xfrm>
              <a:off x="579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r Verbinder 18">
              <a:extLst>
                <a:ext uri="{FF2B5EF4-FFF2-40B4-BE49-F238E27FC236}">
                  <a16:creationId xmlns:a16="http://schemas.microsoft.com/office/drawing/2014/main" id="{69676EEB-BE1C-4242-8DF2-1BBD8FAFAC49}"/>
                </a:ext>
              </a:extLst>
            </p:cNvPr>
            <p:cNvCxnSpPr/>
            <p:nvPr userDrawn="1"/>
          </p:nvCxnSpPr>
          <p:spPr bwMode="gray">
            <a:xfrm>
              <a:off x="615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r Verbinder 19">
              <a:extLst>
                <a:ext uri="{FF2B5EF4-FFF2-40B4-BE49-F238E27FC236}">
                  <a16:creationId xmlns:a16="http://schemas.microsoft.com/office/drawing/2014/main" id="{02DE4404-7A7E-464D-A995-A26B3916E872}"/>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platzhalter 2">
            <a:extLst>
              <a:ext uri="{FF2B5EF4-FFF2-40B4-BE49-F238E27FC236}">
                <a16:creationId xmlns:a16="http://schemas.microsoft.com/office/drawing/2014/main" id="{8FBE875D-DE48-4F4A-B254-A3ADD5475247}"/>
              </a:ext>
            </a:extLst>
          </p:cNvPr>
          <p:cNvSpPr>
            <a:spLocks noGrp="1"/>
          </p:cNvSpPr>
          <p:nvPr>
            <p:ph type="body" sz="quarter" idx="20"/>
          </p:nvPr>
        </p:nvSpPr>
        <p:spPr>
          <a:xfrm>
            <a:off x="719668" y="2178051"/>
            <a:ext cx="4993217" cy="37465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EC3B204-3ECE-7745-93CB-AE088A8E1700}"/>
              </a:ext>
            </a:extLst>
          </p:cNvPr>
          <p:cNvSpPr>
            <a:spLocks noGrp="1"/>
          </p:cNvSpPr>
          <p:nvPr>
            <p:ph type="body" sz="quarter" idx="21"/>
          </p:nvPr>
        </p:nvSpPr>
        <p:spPr>
          <a:xfrm>
            <a:off x="6479117" y="2178051"/>
            <a:ext cx="4993216" cy="37465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210611758"/>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5" pos="5760">
          <p15:clr>
            <a:srgbClr val="FBAE40"/>
          </p15:clr>
        </p15:guide>
        <p15:guide id="6" orient="horz" pos="214">
          <p15:clr>
            <a:srgbClr val="FBAE40"/>
          </p15:clr>
        </p15:guide>
        <p15:guide id="7" orient="horz" pos="1461">
          <p15:clr>
            <a:srgbClr val="FBAE40"/>
          </p15:clr>
        </p15:guide>
        <p15:guide id="8" orient="horz" pos="200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ste | 1 Spalte">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720001" y="446399"/>
            <a:ext cx="10752000" cy="1200000"/>
          </a:xfrm>
          <a:prstGeom prst="rect">
            <a:avLst/>
          </a:prstGeom>
          <a:noFill/>
        </p:spPr>
        <p:txBody>
          <a:bodyPr anchor="t" anchorCtr="0">
            <a:noAutofit/>
          </a:bodyPr>
          <a:lstStyle>
            <a:lvl1pPr>
              <a:lnSpc>
                <a:spcPts val="5000"/>
              </a:lnSpc>
              <a:defRPr sz="4000"/>
            </a:lvl1pPr>
          </a:lstStyle>
          <a:p>
            <a:r>
              <a:rPr lang="de-DE"/>
              <a:t>Ein- bis maximal zweizeilige Überschrift</a:t>
            </a:r>
            <a:endParaRPr lang="en-US"/>
          </a:p>
        </p:txBody>
      </p:sp>
      <p:sp>
        <p:nvSpPr>
          <p:cNvPr id="9" name="Textplatzhalter 9">
            <a:extLst>
              <a:ext uri="{FF2B5EF4-FFF2-40B4-BE49-F238E27FC236}">
                <a16:creationId xmlns:a16="http://schemas.microsoft.com/office/drawing/2014/main" id="{A9836818-1B32-D243-A2A4-984F3093480C}"/>
              </a:ext>
            </a:extLst>
          </p:cNvPr>
          <p:cNvSpPr>
            <a:spLocks noGrp="1"/>
          </p:cNvSpPr>
          <p:nvPr>
            <p:ph type="body" sz="quarter" idx="16" hasCustomPrompt="1"/>
          </p:nvPr>
        </p:nvSpPr>
        <p:spPr bwMode="gray">
          <a:xfrm>
            <a:off x="720001" y="2180167"/>
            <a:ext cx="10752332" cy="3744384"/>
          </a:xfrm>
          <a:prstGeom prst="rect">
            <a:avLst/>
          </a:prstGeom>
          <a:noFill/>
        </p:spPr>
        <p:txBody>
          <a:bodyPr lIns="0" tIns="0" rIns="0" bIns="0" anchor="t" anchorCtr="0"/>
          <a:lstStyle>
            <a:lvl1pPr marL="239178" indent="-235194" algn="l">
              <a:lnSpc>
                <a:spcPts val="3000"/>
              </a:lnSpc>
              <a:spcBef>
                <a:spcPts val="1200"/>
              </a:spcBef>
              <a:buFont typeface="Wingdings" pitchFamily="2" charset="2"/>
              <a:buChar char="§"/>
              <a:tabLst/>
              <a:defRPr sz="2400">
                <a:solidFill>
                  <a:schemeClr val="bg2"/>
                </a:solidFill>
                <a:latin typeface="+mn-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8466" marR="0" indent="0" algn="l" defTabSz="914354" rtl="0" eaLnBrk="1" fontAlgn="auto" latinLnBrk="0" hangingPunct="1">
              <a:lnSpc>
                <a:spcPts val="3000"/>
              </a:lnSpc>
              <a:spcBef>
                <a:spcPts val="1200"/>
              </a:spcBef>
              <a:spcAft>
                <a:spcPts val="0"/>
              </a:spcAft>
              <a:buClrTx/>
              <a:buSzPct val="90000"/>
              <a:buFont typeface="Wingdings" pitchFamily="2" charset="2"/>
              <a:buNone/>
              <a:tabLst/>
              <a:defRPr sz="2400">
                <a:solidFill>
                  <a:schemeClr val="bg2"/>
                </a:solidFill>
                <a:latin typeface="+mn-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Liste</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Mit hartem Umbruch können Sie eine weitere Zeile zum Listenpunkt </a:t>
            </a:r>
            <a:br>
              <a:rPr lang="de-DE"/>
            </a:br>
            <a:r>
              <a:rPr lang="de-DE"/>
              <a:t>ergänzen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Ein neuer Listenpunkt mit weichem Umbruch erstellen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Liste Platzhaltertext</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Liste Platzhaltertext</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endParaRPr lang="de-DE"/>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endParaRPr lang="de-DE"/>
          </a:p>
        </p:txBody>
      </p:sp>
      <p:sp>
        <p:nvSpPr>
          <p:cNvPr id="12" name="Fußzeilenplatzhalter 6">
            <a:extLst>
              <a:ext uri="{FF2B5EF4-FFF2-40B4-BE49-F238E27FC236}">
                <a16:creationId xmlns:a16="http://schemas.microsoft.com/office/drawing/2014/main" id="{7FF35425-20B1-4AFE-8105-D24C119CD387}"/>
              </a:ext>
            </a:extLst>
          </p:cNvPr>
          <p:cNvSpPr>
            <a:spLocks noGrp="1"/>
          </p:cNvSpPr>
          <p:nvPr>
            <p:ph type="ftr" sz="quarter" idx="3"/>
          </p:nvPr>
        </p:nvSpPr>
        <p:spPr>
          <a:xfrm>
            <a:off x="8579224" y="6356349"/>
            <a:ext cx="2315932"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de-DE"/>
              <a:t>DIHK | Neuordnung Industriekaufleute</a:t>
            </a:r>
          </a:p>
        </p:txBody>
      </p:sp>
      <p:sp>
        <p:nvSpPr>
          <p:cNvPr id="19" name="Foliennummernplatzhalter 16">
            <a:extLst>
              <a:ext uri="{FF2B5EF4-FFF2-40B4-BE49-F238E27FC236}">
                <a16:creationId xmlns:a16="http://schemas.microsoft.com/office/drawing/2014/main" id="{317D1BEE-097E-4E70-88DD-59F102835C85}"/>
              </a:ext>
            </a:extLst>
          </p:cNvPr>
          <p:cNvSpPr>
            <a:spLocks noGrp="1"/>
          </p:cNvSpPr>
          <p:nvPr>
            <p:ph type="sldNum" sz="quarter" idx="4"/>
          </p:nvPr>
        </p:nvSpPr>
        <p:spPr>
          <a:xfrm>
            <a:off x="10895156" y="6356350"/>
            <a:ext cx="57940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B74365-9D09-4FD1-92C3-30EAE4119F17}" type="slidenum">
              <a:rPr lang="de-DE" smtClean="0"/>
              <a:pPr/>
              <a:t>‹Nr.›</a:t>
            </a:fld>
            <a:endParaRPr lang="de-DE"/>
          </a:p>
        </p:txBody>
      </p:sp>
    </p:spTree>
    <p:extLst>
      <p:ext uri="{BB962C8B-B14F-4D97-AF65-F5344CB8AC3E}">
        <p14:creationId xmlns:p14="http://schemas.microsoft.com/office/powerpoint/2010/main" val="251661583"/>
      </p:ext>
    </p:extLst>
  </p:cSld>
  <p:clrMapOvr>
    <a:masterClrMapping/>
  </p:clrMapOvr>
  <p:extLst>
    <p:ext uri="{DCECCB84-F9BA-43D5-87BE-67443E8EF086}">
      <p15:sldGuideLst xmlns:p15="http://schemas.microsoft.com/office/powerpoint/2012/main">
        <p15:guide id="1" orient="horz" pos="1030">
          <p15:clr>
            <a:srgbClr val="FBAE40"/>
          </p15:clr>
        </p15:guide>
        <p15:guide id="6" orient="horz" pos="21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ste | 1 Spalte Textkasten Grau">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1A9E3F5B-E09D-5E49-9401-6ED310A74919}"/>
              </a:ext>
            </a:extLst>
          </p:cNvPr>
          <p:cNvSpPr>
            <a:spLocks noGrp="1"/>
          </p:cNvSpPr>
          <p:nvPr>
            <p:ph type="title" hasCustomPrompt="1"/>
          </p:nvPr>
        </p:nvSpPr>
        <p:spPr>
          <a:xfrm>
            <a:off x="720001" y="446399"/>
            <a:ext cx="10752000" cy="1200000"/>
          </a:xfrm>
          <a:prstGeom prst="rect">
            <a:avLst/>
          </a:prstGeom>
          <a:noFill/>
        </p:spPr>
        <p:txBody>
          <a:bodyPr anchor="t" anchorCtr="0">
            <a:noAutofit/>
          </a:bodyPr>
          <a:lstStyle>
            <a:lvl1pPr>
              <a:lnSpc>
                <a:spcPts val="5000"/>
              </a:lnSpc>
              <a:defRPr sz="4000"/>
            </a:lvl1pPr>
          </a:lstStyle>
          <a:p>
            <a:r>
              <a:rPr lang="de-DE"/>
              <a:t>Ein- bis maximal zweizeilige Überschrift</a:t>
            </a:r>
            <a:endParaRPr lang="en-US"/>
          </a:p>
        </p:txBody>
      </p:sp>
      <p:sp>
        <p:nvSpPr>
          <p:cNvPr id="9" name="Textplatzhalter 9">
            <a:extLst>
              <a:ext uri="{FF2B5EF4-FFF2-40B4-BE49-F238E27FC236}">
                <a16:creationId xmlns:a16="http://schemas.microsoft.com/office/drawing/2014/main" id="{C7CC1E20-DE08-764F-BBC8-1882775EFDD0}"/>
              </a:ext>
            </a:extLst>
          </p:cNvPr>
          <p:cNvSpPr>
            <a:spLocks noGrp="1"/>
          </p:cNvSpPr>
          <p:nvPr>
            <p:ph type="body" sz="quarter" idx="16" hasCustomPrompt="1"/>
          </p:nvPr>
        </p:nvSpPr>
        <p:spPr bwMode="gray">
          <a:xfrm>
            <a:off x="720001" y="2180167"/>
            <a:ext cx="10752332" cy="3744384"/>
          </a:xfrm>
          <a:prstGeom prst="rect">
            <a:avLst/>
          </a:prstGeom>
          <a:solidFill>
            <a:schemeClr val="bg2">
              <a:lumMod val="20000"/>
              <a:lumOff val="80000"/>
            </a:schemeClr>
          </a:solidFill>
        </p:spPr>
        <p:txBody>
          <a:bodyPr lIns="180000" tIns="144000" rIns="144000" bIns="144000" anchor="t" anchorCtr="0"/>
          <a:lstStyle>
            <a:lvl1pPr marL="239178" indent="-235194" algn="l">
              <a:lnSpc>
                <a:spcPts val="3000"/>
              </a:lnSpc>
              <a:spcBef>
                <a:spcPts val="1200"/>
              </a:spcBef>
              <a:buFont typeface="Wingdings" pitchFamily="2" charset="2"/>
              <a:buChar char="§"/>
              <a:tabLst/>
              <a:defRPr sz="2400">
                <a:solidFill>
                  <a:schemeClr val="tx1"/>
                </a:solidFill>
                <a:latin typeface="+mn-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8466" marR="0" indent="0" algn="l" defTabSz="914354" rtl="0" eaLnBrk="1" fontAlgn="auto" latinLnBrk="0" hangingPunct="1">
              <a:lnSpc>
                <a:spcPts val="3000"/>
              </a:lnSpc>
              <a:spcBef>
                <a:spcPts val="1200"/>
              </a:spcBef>
              <a:spcAft>
                <a:spcPts val="0"/>
              </a:spcAft>
              <a:buClrTx/>
              <a:buSzPct val="90000"/>
              <a:buFont typeface="Wingdings" pitchFamily="2" charset="2"/>
              <a:buNone/>
              <a:tabLst/>
              <a:defRPr sz="2400">
                <a:solidFill>
                  <a:schemeClr val="tx1"/>
                </a:solidFill>
                <a:latin typeface="+mn-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Liste</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Mit hartem Umbruch können Sie eine weitere Zeile zum Listenpunkt </a:t>
            </a:r>
            <a:br>
              <a:rPr lang="de-DE"/>
            </a:br>
            <a:r>
              <a:rPr lang="de-DE"/>
              <a:t>ergänzen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Ein neuer Listenpunkt mit weichem Umbruch erstellen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Liste Platzhaltertext</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Liste Platzhaltertext</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endParaRPr lang="de-DE"/>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endParaRPr lang="de-DE"/>
          </a:p>
        </p:txBody>
      </p:sp>
      <p:sp>
        <p:nvSpPr>
          <p:cNvPr id="2" name="Fußzeilenplatzhalter 6">
            <a:extLst>
              <a:ext uri="{FF2B5EF4-FFF2-40B4-BE49-F238E27FC236}">
                <a16:creationId xmlns:a16="http://schemas.microsoft.com/office/drawing/2014/main" id="{37FBD6DF-BD2B-B551-ADA6-B66D58653644}"/>
              </a:ext>
            </a:extLst>
          </p:cNvPr>
          <p:cNvSpPr>
            <a:spLocks noGrp="1"/>
          </p:cNvSpPr>
          <p:nvPr>
            <p:ph type="ftr" sz="quarter" idx="3"/>
          </p:nvPr>
        </p:nvSpPr>
        <p:spPr>
          <a:xfrm>
            <a:off x="8599394" y="6356349"/>
            <a:ext cx="2295762" cy="365125"/>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de-DE"/>
              <a:t>DIHK | Neuordnung Industriekaufleute</a:t>
            </a:r>
          </a:p>
        </p:txBody>
      </p:sp>
      <p:sp>
        <p:nvSpPr>
          <p:cNvPr id="3" name="Foliennummernplatzhalter 16">
            <a:extLst>
              <a:ext uri="{FF2B5EF4-FFF2-40B4-BE49-F238E27FC236}">
                <a16:creationId xmlns:a16="http://schemas.microsoft.com/office/drawing/2014/main" id="{744FD10E-B47F-5FD5-8284-A0A388A9A23E}"/>
              </a:ext>
            </a:extLst>
          </p:cNvPr>
          <p:cNvSpPr>
            <a:spLocks noGrp="1"/>
          </p:cNvSpPr>
          <p:nvPr>
            <p:ph type="sldNum" sz="quarter" idx="4"/>
          </p:nvPr>
        </p:nvSpPr>
        <p:spPr>
          <a:xfrm>
            <a:off x="10895156" y="6356350"/>
            <a:ext cx="57940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B74365-9D09-4FD1-92C3-30EAE4119F17}" type="slidenum">
              <a:rPr lang="de-DE" smtClean="0"/>
              <a:pPr/>
              <a:t>‹Nr.›</a:t>
            </a:fld>
            <a:endParaRPr lang="de-DE"/>
          </a:p>
        </p:txBody>
      </p:sp>
    </p:spTree>
    <p:extLst>
      <p:ext uri="{BB962C8B-B14F-4D97-AF65-F5344CB8AC3E}">
        <p14:creationId xmlns:p14="http://schemas.microsoft.com/office/powerpoint/2010/main" val="455689342"/>
      </p:ext>
    </p:extLst>
  </p:cSld>
  <p:clrMapOvr>
    <a:masterClrMapping/>
  </p:clrMapOvr>
  <p:extLst>
    <p:ext uri="{DCECCB84-F9BA-43D5-87BE-67443E8EF086}">
      <p15:sldGuideLst xmlns:p15="http://schemas.microsoft.com/office/powerpoint/2012/main">
        <p15:guide id="1" orient="horz" pos="1030">
          <p15:clr>
            <a:srgbClr val="FBAE40"/>
          </p15:clr>
        </p15:guide>
        <p15:guide id="6" orient="horz" pos="21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ste | Textkasten Grau Text rech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A93D52D-7556-954C-B7FC-AA997B857C6F}"/>
              </a:ext>
            </a:extLst>
          </p:cNvPr>
          <p:cNvSpPr>
            <a:spLocks noGrp="1"/>
          </p:cNvSpPr>
          <p:nvPr>
            <p:ph type="body" sz="quarter" idx="21"/>
          </p:nvPr>
        </p:nvSpPr>
        <p:spPr>
          <a:xfrm>
            <a:off x="6479117" y="2178051"/>
            <a:ext cx="4993216" cy="37465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30" name="Title 1">
            <a:extLst>
              <a:ext uri="{FF2B5EF4-FFF2-40B4-BE49-F238E27FC236}">
                <a16:creationId xmlns:a16="http://schemas.microsoft.com/office/drawing/2014/main" id="{E8BB1F7E-2FD2-1F47-9689-F6FEA926D137}"/>
              </a:ext>
            </a:extLst>
          </p:cNvPr>
          <p:cNvSpPr>
            <a:spLocks noGrp="1"/>
          </p:cNvSpPr>
          <p:nvPr>
            <p:ph type="title" hasCustomPrompt="1"/>
          </p:nvPr>
        </p:nvSpPr>
        <p:spPr>
          <a:xfrm>
            <a:off x="720001" y="446399"/>
            <a:ext cx="10752000" cy="1200000"/>
          </a:xfrm>
          <a:prstGeom prst="rect">
            <a:avLst/>
          </a:prstGeom>
          <a:noFill/>
        </p:spPr>
        <p:txBody>
          <a:bodyPr anchor="t" anchorCtr="0">
            <a:noAutofit/>
          </a:bodyPr>
          <a:lstStyle>
            <a:lvl1pPr>
              <a:lnSpc>
                <a:spcPts val="5000"/>
              </a:lnSpc>
              <a:defRPr sz="4000"/>
            </a:lvl1pPr>
          </a:lstStyle>
          <a:p>
            <a:r>
              <a:rPr lang="de-DE"/>
              <a:t>Ein- bis maximal zweizeilige Überschrift</a:t>
            </a:r>
            <a:endParaRPr lang="en-US"/>
          </a:p>
        </p:txBody>
      </p:sp>
      <p:sp>
        <p:nvSpPr>
          <p:cNvPr id="10" name="Textplatzhalter 9">
            <a:extLst>
              <a:ext uri="{FF2B5EF4-FFF2-40B4-BE49-F238E27FC236}">
                <a16:creationId xmlns:a16="http://schemas.microsoft.com/office/drawing/2014/main" id="{5D649986-E756-964C-AF31-95A69C0BDFC3}"/>
              </a:ext>
            </a:extLst>
          </p:cNvPr>
          <p:cNvSpPr>
            <a:spLocks noGrp="1"/>
          </p:cNvSpPr>
          <p:nvPr>
            <p:ph type="body" sz="quarter" idx="16" hasCustomPrompt="1"/>
          </p:nvPr>
        </p:nvSpPr>
        <p:spPr bwMode="gray">
          <a:xfrm>
            <a:off x="720001" y="2180167"/>
            <a:ext cx="4992884" cy="3744384"/>
          </a:xfrm>
          <a:prstGeom prst="rect">
            <a:avLst/>
          </a:prstGeom>
          <a:solidFill>
            <a:schemeClr val="bg2">
              <a:lumMod val="20000"/>
              <a:lumOff val="80000"/>
            </a:schemeClr>
          </a:solidFill>
        </p:spPr>
        <p:txBody>
          <a:bodyPr lIns="180000" tIns="144000" rIns="144000" bIns="144000" anchor="t" anchorCtr="0"/>
          <a:lstStyle>
            <a:lvl1pPr marL="239178" indent="-235194" algn="l">
              <a:lnSpc>
                <a:spcPts val="3000"/>
              </a:lnSpc>
              <a:spcBef>
                <a:spcPts val="1200"/>
              </a:spcBef>
              <a:buFont typeface="Wingdings" pitchFamily="2" charset="2"/>
              <a:buChar char="§"/>
              <a:tabLst/>
              <a:defRPr sz="2400">
                <a:solidFill>
                  <a:schemeClr val="tx1"/>
                </a:solidFill>
                <a:latin typeface="+mn-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8466" marR="0" indent="0" algn="l" defTabSz="914354" rtl="0" eaLnBrk="1" fontAlgn="auto" latinLnBrk="0" hangingPunct="1">
              <a:lnSpc>
                <a:spcPts val="3000"/>
              </a:lnSpc>
              <a:spcBef>
                <a:spcPts val="1200"/>
              </a:spcBef>
              <a:spcAft>
                <a:spcPts val="0"/>
              </a:spcAft>
              <a:buClrTx/>
              <a:buSzPct val="90000"/>
              <a:buFont typeface="Wingdings" pitchFamily="2" charset="2"/>
              <a:buNone/>
              <a:tabLst/>
              <a:defRPr sz="2400">
                <a:solidFill>
                  <a:schemeClr val="tx1"/>
                </a:solidFill>
                <a:latin typeface="+mn-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Liste</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Mit hartem Umbruch können Sie eine weitere Zeile zum Listenpunkt ergänzen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Ein neuer Listenpunkt mit weichem Umbruch erstellen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Liste Platzhaltertext</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endParaRPr lang="de-DE"/>
          </a:p>
        </p:txBody>
      </p:sp>
    </p:spTree>
    <p:extLst>
      <p:ext uri="{BB962C8B-B14F-4D97-AF65-F5344CB8AC3E}">
        <p14:creationId xmlns:p14="http://schemas.microsoft.com/office/powerpoint/2010/main" val="561834861"/>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abgerundetes Bild links">
    <p:spTree>
      <p:nvGrpSpPr>
        <p:cNvPr id="1" name=""/>
        <p:cNvGrpSpPr/>
        <p:nvPr/>
      </p:nvGrpSpPr>
      <p:grpSpPr>
        <a:xfrm>
          <a:off x="0" y="0"/>
          <a:ext cx="0" cy="0"/>
          <a:chOff x="0" y="0"/>
          <a:chExt cx="0" cy="0"/>
        </a:xfrm>
      </p:grpSpPr>
      <p:sp>
        <p:nvSpPr>
          <p:cNvPr id="40" name="Bildplatzhalter 39">
            <a:extLst>
              <a:ext uri="{FF2B5EF4-FFF2-40B4-BE49-F238E27FC236}">
                <a16:creationId xmlns:a16="http://schemas.microsoft.com/office/drawing/2014/main" id="{A288AB3A-6906-544A-94ED-B0F02860514E}"/>
              </a:ext>
            </a:extLst>
          </p:cNvPr>
          <p:cNvSpPr>
            <a:spLocks noGrp="1"/>
          </p:cNvSpPr>
          <p:nvPr>
            <p:ph type="pic" sz="quarter" idx="11" hasCustomPrompt="1"/>
          </p:nvPr>
        </p:nvSpPr>
        <p:spPr>
          <a:xfrm>
            <a:off x="1" y="0"/>
            <a:ext cx="6096503" cy="6858000"/>
          </a:xfrm>
          <a:custGeom>
            <a:avLst/>
            <a:gdLst>
              <a:gd name="connsiteX0" fmla="*/ 0 w 4572377"/>
              <a:gd name="connsiteY0" fmla="*/ 0 h 5143500"/>
              <a:gd name="connsiteX1" fmla="*/ 4063455 w 4572377"/>
              <a:gd name="connsiteY1" fmla="*/ 0 h 5143500"/>
              <a:gd name="connsiteX2" fmla="*/ 4124352 w 4572377"/>
              <a:gd name="connsiteY2" fmla="*/ 131060 h 5143500"/>
              <a:gd name="connsiteX3" fmla="*/ 4572377 w 4572377"/>
              <a:gd name="connsiteY3" fmla="*/ 2572200 h 5143500"/>
              <a:gd name="connsiteX4" fmla="*/ 4124352 w 4572377"/>
              <a:gd name="connsiteY4" fmla="*/ 5013341 h 5143500"/>
              <a:gd name="connsiteX5" fmla="*/ 4063873 w 4572377"/>
              <a:gd name="connsiteY5" fmla="*/ 5143500 h 5143500"/>
              <a:gd name="connsiteX6" fmla="*/ 0 w 4572377"/>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377" h="5143500">
                <a:moveTo>
                  <a:pt x="0" y="0"/>
                </a:moveTo>
                <a:lnTo>
                  <a:pt x="4063455" y="0"/>
                </a:lnTo>
                <a:lnTo>
                  <a:pt x="4124352" y="131060"/>
                </a:lnTo>
                <a:cubicBezTo>
                  <a:pt x="4404243" y="794442"/>
                  <a:pt x="4572377" y="1644915"/>
                  <a:pt x="4572377" y="2572200"/>
                </a:cubicBezTo>
                <a:cubicBezTo>
                  <a:pt x="4572377" y="3499485"/>
                  <a:pt x="4404243" y="4349958"/>
                  <a:pt x="4124352" y="5013341"/>
                </a:cubicBezTo>
                <a:lnTo>
                  <a:pt x="4063873" y="5143500"/>
                </a:lnTo>
                <a:lnTo>
                  <a:pt x="0" y="5143500"/>
                </a:lnTo>
                <a:close/>
              </a:path>
            </a:pathLst>
          </a:custGeom>
          <a:solidFill>
            <a:schemeClr val="tx1"/>
          </a:solidFill>
        </p:spPr>
        <p:txBody>
          <a:bodyPr wrap="square" lIns="540000" tIns="2052000" rIns="180000">
            <a:noAutofit/>
          </a:bodyPr>
          <a:lstStyle>
            <a:lvl1pPr marL="0" marR="0" indent="0" algn="r" defTabSz="914354" rtl="0" eaLnBrk="1" fontAlgn="auto" latinLnBrk="0" hangingPunct="1">
              <a:lnSpc>
                <a:spcPct val="100000"/>
              </a:lnSpc>
              <a:spcBef>
                <a:spcPts val="0"/>
              </a:spcBef>
              <a:spcAft>
                <a:spcPts val="0"/>
              </a:spcAft>
              <a:buClrTx/>
              <a:buSzTx/>
              <a:buFontTx/>
              <a:buNone/>
              <a:tabLst/>
              <a:defRPr sz="1200">
                <a:solidFill>
                  <a:schemeClr val="bg1"/>
                </a:solidFill>
              </a:defRPr>
            </a:lvl1pPr>
          </a:lstStyle>
          <a:p>
            <a:pPr marL="0" marR="0" lvl="0" indent="0" algn="l" defTabSz="914354" rtl="0" eaLnBrk="1" fontAlgn="auto" latinLnBrk="0" hangingPunct="1">
              <a:lnSpc>
                <a:spcPts val="3000"/>
              </a:lnSpc>
              <a:spcBef>
                <a:spcPts val="1200"/>
              </a:spcBef>
              <a:spcAft>
                <a:spcPts val="0"/>
              </a:spcAft>
              <a:buClrTx/>
              <a:buSzTx/>
              <a:buFontTx/>
              <a:buNone/>
              <a:tabLst/>
              <a:defRPr/>
            </a:pPr>
            <a:r>
              <a:rPr lang="de-DE"/>
              <a:t>Bild durch Klicken auf das Symbol einfügen.</a:t>
            </a:r>
          </a:p>
        </p:txBody>
      </p:sp>
      <p:sp>
        <p:nvSpPr>
          <p:cNvPr id="2" name="Title 1"/>
          <p:cNvSpPr>
            <a:spLocks noGrp="1"/>
          </p:cNvSpPr>
          <p:nvPr>
            <p:ph type="title" hasCustomPrompt="1"/>
          </p:nvPr>
        </p:nvSpPr>
        <p:spPr>
          <a:xfrm>
            <a:off x="6339840" y="993531"/>
            <a:ext cx="5474541" cy="2098920"/>
          </a:xfrm>
        </p:spPr>
        <p:txBody>
          <a:bodyPr anchor="b"/>
          <a:lstStyle>
            <a:lvl1pPr>
              <a:lnSpc>
                <a:spcPts val="6400"/>
              </a:lnSpc>
              <a:defRPr sz="5333"/>
            </a:lvl1pPr>
          </a:lstStyle>
          <a:p>
            <a:r>
              <a:rPr lang="de-DE"/>
              <a:t>Titel der Präsentation</a:t>
            </a:r>
            <a:endParaRPr lang="en-US"/>
          </a:p>
        </p:txBody>
      </p:sp>
      <p:sp>
        <p:nvSpPr>
          <p:cNvPr id="3" name="Text Placeholder 2"/>
          <p:cNvSpPr>
            <a:spLocks noGrp="1"/>
          </p:cNvSpPr>
          <p:nvPr>
            <p:ph type="body" idx="1" hasCustomPrompt="1"/>
          </p:nvPr>
        </p:nvSpPr>
        <p:spPr>
          <a:xfrm>
            <a:off x="6339841" y="3445005"/>
            <a:ext cx="5283612" cy="767747"/>
          </a:xfrm>
        </p:spPr>
        <p:txBody>
          <a:bodyPr/>
          <a:lstStyle>
            <a:lvl1pPr marL="0" indent="0">
              <a:buNone/>
              <a:defRPr sz="2133">
                <a:solidFill>
                  <a:schemeClr val="bg2"/>
                </a:solidFill>
                <a:latin typeface="+mn-lt"/>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de-DE"/>
              <a:t>Name </a:t>
            </a:r>
            <a:r>
              <a:rPr lang="de-DE" err="1"/>
              <a:t>ReferentIn</a:t>
            </a:r>
            <a:r>
              <a:rPr lang="de-DE"/>
              <a:t>, Titel </a:t>
            </a:r>
            <a:r>
              <a:rPr lang="de-DE" err="1"/>
              <a:t>ReferentIn</a:t>
            </a:r>
            <a:br>
              <a:rPr lang="de-DE"/>
            </a:br>
            <a:r>
              <a:rPr lang="de-DE"/>
              <a:t>Ort, Datum</a:t>
            </a:r>
          </a:p>
        </p:txBody>
      </p:sp>
      <p:sp>
        <p:nvSpPr>
          <p:cNvPr id="17" name="Fußzeilenplatzhalter 6">
            <a:extLst>
              <a:ext uri="{FF2B5EF4-FFF2-40B4-BE49-F238E27FC236}">
                <a16:creationId xmlns:a16="http://schemas.microsoft.com/office/drawing/2014/main" id="{E196CBA6-67C4-435B-B2F3-68A1860E2DFF}"/>
              </a:ext>
            </a:extLst>
          </p:cNvPr>
          <p:cNvSpPr>
            <a:spLocks noGrp="1"/>
          </p:cNvSpPr>
          <p:nvPr>
            <p:ph type="ftr" sz="quarter" idx="3"/>
          </p:nvPr>
        </p:nvSpPr>
        <p:spPr>
          <a:xfrm>
            <a:off x="625110" y="6356349"/>
            <a:ext cx="7433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de-DE"/>
              <a:t>DIHK | Neuordnung Industriekaufleute</a:t>
            </a:r>
          </a:p>
        </p:txBody>
      </p:sp>
      <p:sp>
        <p:nvSpPr>
          <p:cNvPr id="18" name="Foliennummernplatzhalter 16">
            <a:extLst>
              <a:ext uri="{FF2B5EF4-FFF2-40B4-BE49-F238E27FC236}">
                <a16:creationId xmlns:a16="http://schemas.microsoft.com/office/drawing/2014/main" id="{FC064906-87BA-42CF-8407-099EBE3412B0}"/>
              </a:ext>
            </a:extLst>
          </p:cNvPr>
          <p:cNvSpPr>
            <a:spLocks noGrp="1"/>
          </p:cNvSpPr>
          <p:nvPr>
            <p:ph type="sldNum" sz="quarter" idx="4"/>
          </p:nvPr>
        </p:nvSpPr>
        <p:spPr>
          <a:xfrm>
            <a:off x="10895156" y="6356350"/>
            <a:ext cx="57940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B74365-9D09-4FD1-92C3-30EAE4119F17}" type="slidenum">
              <a:rPr lang="de-DE" smtClean="0"/>
              <a:pPr/>
              <a:t>‹Nr.›</a:t>
            </a:fld>
            <a:endParaRPr lang="de-DE"/>
          </a:p>
        </p:txBody>
      </p:sp>
    </p:spTree>
    <p:extLst>
      <p:ext uri="{BB962C8B-B14F-4D97-AF65-F5344CB8AC3E}">
        <p14:creationId xmlns:p14="http://schemas.microsoft.com/office/powerpoint/2010/main" val="1653222672"/>
      </p:ext>
    </p:extLst>
  </p:cSld>
  <p:clrMapOvr>
    <a:masterClrMapping/>
  </p:clrMapOvr>
  <p:extLst>
    <p:ext uri="{DCECCB84-F9BA-43D5-87BE-67443E8EF086}">
      <p15:sldGuideLst xmlns:p15="http://schemas.microsoft.com/office/powerpoint/2012/main">
        <p15:guide id="1" orient="horz" pos="463">
          <p15:clr>
            <a:srgbClr val="FBAE40"/>
          </p15:clr>
        </p15:guide>
        <p15:guide id="2" pos="2993">
          <p15:clr>
            <a:srgbClr val="FBAE40"/>
          </p15:clr>
        </p15:guide>
        <p15:guide id="3" orient="horz" pos="1620">
          <p15:clr>
            <a:srgbClr val="FBAE40"/>
          </p15:clr>
        </p15:guide>
        <p15:guide id="4" orient="horz" pos="14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e | 1 Spalte Textkasten Cyan">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8968F968-1FA1-F240-924C-9F8927034AA8}"/>
              </a:ext>
            </a:extLst>
          </p:cNvPr>
          <p:cNvSpPr>
            <a:spLocks noGrp="1"/>
          </p:cNvSpPr>
          <p:nvPr>
            <p:ph type="title" hasCustomPrompt="1"/>
          </p:nvPr>
        </p:nvSpPr>
        <p:spPr>
          <a:xfrm>
            <a:off x="720001" y="446399"/>
            <a:ext cx="10752000" cy="1200000"/>
          </a:xfrm>
          <a:prstGeom prst="rect">
            <a:avLst/>
          </a:prstGeom>
          <a:noFill/>
        </p:spPr>
        <p:txBody>
          <a:bodyPr anchor="t" anchorCtr="0">
            <a:noAutofit/>
          </a:bodyPr>
          <a:lstStyle>
            <a:lvl1pPr>
              <a:lnSpc>
                <a:spcPts val="5000"/>
              </a:lnSpc>
              <a:defRPr sz="4000"/>
            </a:lvl1pPr>
          </a:lstStyle>
          <a:p>
            <a:r>
              <a:rPr lang="de-DE"/>
              <a:t>Ein- bis maximal zweizeilige Überschrift</a:t>
            </a:r>
            <a:endParaRPr lang="en-US"/>
          </a:p>
        </p:txBody>
      </p:sp>
      <p:sp>
        <p:nvSpPr>
          <p:cNvPr id="9" name="Textplatzhalter 9">
            <a:extLst>
              <a:ext uri="{FF2B5EF4-FFF2-40B4-BE49-F238E27FC236}">
                <a16:creationId xmlns:a16="http://schemas.microsoft.com/office/drawing/2014/main" id="{4B89B84F-E2E1-6840-8E0B-197D60BEC3B9}"/>
              </a:ext>
            </a:extLst>
          </p:cNvPr>
          <p:cNvSpPr>
            <a:spLocks noGrp="1"/>
          </p:cNvSpPr>
          <p:nvPr>
            <p:ph type="body" sz="quarter" idx="16" hasCustomPrompt="1"/>
          </p:nvPr>
        </p:nvSpPr>
        <p:spPr bwMode="gray">
          <a:xfrm>
            <a:off x="720001" y="2180167"/>
            <a:ext cx="10752332" cy="3744384"/>
          </a:xfrm>
          <a:prstGeom prst="rect">
            <a:avLst/>
          </a:prstGeom>
          <a:solidFill>
            <a:schemeClr val="accent2"/>
          </a:solidFill>
        </p:spPr>
        <p:txBody>
          <a:bodyPr lIns="180000" tIns="144000" rIns="144000" bIns="144000" anchor="t" anchorCtr="0"/>
          <a:lstStyle>
            <a:lvl1pPr marL="239178" indent="-235194" algn="l">
              <a:lnSpc>
                <a:spcPts val="3000"/>
              </a:lnSpc>
              <a:spcBef>
                <a:spcPts val="1200"/>
              </a:spcBef>
              <a:buFont typeface="Wingdings" pitchFamily="2" charset="2"/>
              <a:buChar char="§"/>
              <a:tabLst/>
              <a:defRPr sz="2400">
                <a:solidFill>
                  <a:schemeClr val="bg1"/>
                </a:solidFill>
                <a:latin typeface="+mn-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8466" marR="0" indent="0" algn="l" defTabSz="914354" rtl="0" eaLnBrk="1" fontAlgn="auto" latinLnBrk="0" hangingPunct="1">
              <a:lnSpc>
                <a:spcPts val="3000"/>
              </a:lnSpc>
              <a:spcBef>
                <a:spcPts val="1200"/>
              </a:spcBef>
              <a:spcAft>
                <a:spcPts val="0"/>
              </a:spcAft>
              <a:buClrTx/>
              <a:buSzPct val="90000"/>
              <a:buFont typeface="Wingdings" pitchFamily="2" charset="2"/>
              <a:buNone/>
              <a:tabLst/>
              <a:defRPr sz="2400">
                <a:solidFill>
                  <a:schemeClr val="bg1"/>
                </a:solidFill>
                <a:latin typeface="+mn-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Liste</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Mit hartem Umbruch können Sie eine weitere Zeile zum Listenpunkt </a:t>
            </a:r>
            <a:br>
              <a:rPr lang="de-DE"/>
            </a:br>
            <a:r>
              <a:rPr lang="de-DE"/>
              <a:t>ergänzen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Ein neuer Listenpunkt mit weichem Umbruch erstellen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Liste Platzhaltertext</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Liste Platzhaltertext</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endParaRPr lang="de-DE"/>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endParaRPr lang="de-DE"/>
          </a:p>
        </p:txBody>
      </p:sp>
    </p:spTree>
    <p:extLst>
      <p:ext uri="{BB962C8B-B14F-4D97-AF65-F5344CB8AC3E}">
        <p14:creationId xmlns:p14="http://schemas.microsoft.com/office/powerpoint/2010/main" val="1562411760"/>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ste | Textkasten Cyan Text rechts">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A93D52D-7556-954C-B7FC-AA997B857C6F}"/>
              </a:ext>
            </a:extLst>
          </p:cNvPr>
          <p:cNvSpPr>
            <a:spLocks noGrp="1"/>
          </p:cNvSpPr>
          <p:nvPr>
            <p:ph type="body" sz="quarter" idx="21"/>
          </p:nvPr>
        </p:nvSpPr>
        <p:spPr>
          <a:xfrm>
            <a:off x="6479117" y="2178051"/>
            <a:ext cx="4993216" cy="37465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28" name="Title 1">
            <a:extLst>
              <a:ext uri="{FF2B5EF4-FFF2-40B4-BE49-F238E27FC236}">
                <a16:creationId xmlns:a16="http://schemas.microsoft.com/office/drawing/2014/main" id="{4AF21778-C705-9641-B3D5-55694A4F4FDE}"/>
              </a:ext>
            </a:extLst>
          </p:cNvPr>
          <p:cNvSpPr>
            <a:spLocks noGrp="1"/>
          </p:cNvSpPr>
          <p:nvPr>
            <p:ph type="title" hasCustomPrompt="1"/>
          </p:nvPr>
        </p:nvSpPr>
        <p:spPr>
          <a:xfrm>
            <a:off x="720001" y="446399"/>
            <a:ext cx="10752000" cy="1200000"/>
          </a:xfrm>
          <a:prstGeom prst="rect">
            <a:avLst/>
          </a:prstGeom>
          <a:noFill/>
        </p:spPr>
        <p:txBody>
          <a:bodyPr anchor="t" anchorCtr="0">
            <a:noAutofit/>
          </a:bodyPr>
          <a:lstStyle>
            <a:lvl1pPr>
              <a:lnSpc>
                <a:spcPts val="5000"/>
              </a:lnSpc>
              <a:defRPr sz="4000"/>
            </a:lvl1pPr>
          </a:lstStyle>
          <a:p>
            <a:r>
              <a:rPr lang="de-DE"/>
              <a:t>Ein- bis maximal zweizeilige Überschrift</a:t>
            </a:r>
            <a:endParaRPr lang="en-US"/>
          </a:p>
        </p:txBody>
      </p:sp>
      <p:sp>
        <p:nvSpPr>
          <p:cNvPr id="10" name="Textplatzhalter 9">
            <a:extLst>
              <a:ext uri="{FF2B5EF4-FFF2-40B4-BE49-F238E27FC236}">
                <a16:creationId xmlns:a16="http://schemas.microsoft.com/office/drawing/2014/main" id="{A2A3AF65-622C-5545-B074-B9C9353D2798}"/>
              </a:ext>
            </a:extLst>
          </p:cNvPr>
          <p:cNvSpPr>
            <a:spLocks noGrp="1"/>
          </p:cNvSpPr>
          <p:nvPr>
            <p:ph type="body" sz="quarter" idx="16" hasCustomPrompt="1"/>
          </p:nvPr>
        </p:nvSpPr>
        <p:spPr bwMode="gray">
          <a:xfrm>
            <a:off x="720001" y="2180167"/>
            <a:ext cx="4992884" cy="3744384"/>
          </a:xfrm>
          <a:prstGeom prst="rect">
            <a:avLst/>
          </a:prstGeom>
          <a:solidFill>
            <a:schemeClr val="tx2"/>
          </a:solidFill>
        </p:spPr>
        <p:txBody>
          <a:bodyPr lIns="180000" tIns="144000" rIns="144000" bIns="144000" anchor="t" anchorCtr="0"/>
          <a:lstStyle>
            <a:lvl1pPr marL="239178" indent="-235194" algn="l">
              <a:lnSpc>
                <a:spcPts val="3000"/>
              </a:lnSpc>
              <a:spcBef>
                <a:spcPts val="1200"/>
              </a:spcBef>
              <a:buFont typeface="Wingdings" pitchFamily="2" charset="2"/>
              <a:buChar char="§"/>
              <a:tabLst/>
              <a:defRPr sz="2400">
                <a:solidFill>
                  <a:schemeClr val="bg1"/>
                </a:solidFill>
                <a:latin typeface="+mn-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8466" marR="0" indent="0" algn="l" defTabSz="914354" rtl="0" eaLnBrk="1" fontAlgn="auto" latinLnBrk="0" hangingPunct="1">
              <a:lnSpc>
                <a:spcPts val="3000"/>
              </a:lnSpc>
              <a:spcBef>
                <a:spcPts val="1200"/>
              </a:spcBef>
              <a:spcAft>
                <a:spcPts val="0"/>
              </a:spcAft>
              <a:buClrTx/>
              <a:buSzPct val="90000"/>
              <a:buFont typeface="Wingdings" pitchFamily="2" charset="2"/>
              <a:buNone/>
              <a:tabLst/>
              <a:defRPr sz="2400">
                <a:solidFill>
                  <a:schemeClr val="bg1"/>
                </a:solidFill>
                <a:latin typeface="+mn-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Liste</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Mit hartem Umbruch können Sie eine weitere Zeile zum Listenpunkt ergänzen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Ein neuer Listenpunkt mit weichem Umbruch erstellen</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r>
              <a:rPr lang="de-DE"/>
              <a:t>Liste Platzhaltertext</a:t>
            </a:r>
          </a:p>
          <a:p>
            <a:pPr marL="241294" marR="0" lvl="4" indent="-232828" algn="l" defTabSz="914354" rtl="0" eaLnBrk="1" fontAlgn="auto" latinLnBrk="0" hangingPunct="1">
              <a:lnSpc>
                <a:spcPts val="3000"/>
              </a:lnSpc>
              <a:spcBef>
                <a:spcPts val="1200"/>
              </a:spcBef>
              <a:spcAft>
                <a:spcPts val="0"/>
              </a:spcAft>
              <a:buClrTx/>
              <a:buSzPct val="90000"/>
              <a:buFont typeface="Wingdings" pitchFamily="2" charset="2"/>
              <a:buChar char="§"/>
              <a:tabLst/>
              <a:defRPr/>
            </a:pPr>
            <a:endParaRPr lang="de-DE"/>
          </a:p>
        </p:txBody>
      </p:sp>
    </p:spTree>
    <p:extLst>
      <p:ext uri="{BB962C8B-B14F-4D97-AF65-F5344CB8AC3E}">
        <p14:creationId xmlns:p14="http://schemas.microsoft.com/office/powerpoint/2010/main" val="1330642409"/>
      </p:ext>
    </p:extLst>
  </p:cSld>
  <p:clrMapOvr>
    <a:masterClrMapping/>
  </p:clrMapOvr>
  <p:extLst>
    <p:ext uri="{DCECCB84-F9BA-43D5-87BE-67443E8EF086}">
      <p15:sldGuideLst xmlns:p15="http://schemas.microsoft.com/office/powerpoint/2012/main">
        <p15:guide id="1" orient="horz" pos="1030">
          <p15:clr>
            <a:srgbClr val="FBAE40"/>
          </p15:clr>
        </p15:guide>
        <p15:guide id="2" pos="2699">
          <p15:clr>
            <a:srgbClr val="FBAE40"/>
          </p15:clr>
        </p15:guide>
        <p15:guide id="3" pos="3061">
          <p15:clr>
            <a:srgbClr val="FBAE40"/>
          </p15:clr>
        </p15:guide>
        <p15:guide id="6" orient="horz" pos="21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iste | Nummerierung Inhal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B6C32404-A2B8-BD48-821A-8B0845C9D256}"/>
              </a:ext>
            </a:extLst>
          </p:cNvPr>
          <p:cNvSpPr>
            <a:spLocks noGrp="1"/>
          </p:cNvSpPr>
          <p:nvPr>
            <p:ph type="title" hasCustomPrompt="1"/>
          </p:nvPr>
        </p:nvSpPr>
        <p:spPr>
          <a:xfrm>
            <a:off x="720001" y="446400"/>
            <a:ext cx="10752000" cy="720000"/>
          </a:xfrm>
          <a:prstGeom prst="rect">
            <a:avLst/>
          </a:prstGeom>
          <a:noFill/>
        </p:spPr>
        <p:txBody>
          <a:bodyPr anchor="t" anchorCtr="0">
            <a:noAutofit/>
          </a:bodyPr>
          <a:lstStyle>
            <a:lvl1pPr>
              <a:lnSpc>
                <a:spcPts val="5000"/>
              </a:lnSpc>
              <a:defRPr sz="4000"/>
            </a:lvl1pPr>
          </a:lstStyle>
          <a:p>
            <a:r>
              <a:rPr lang="de-DE"/>
              <a:t>Einzeilige Überschrift</a:t>
            </a:r>
            <a:endParaRPr lang="en-US"/>
          </a:p>
        </p:txBody>
      </p:sp>
      <p:sp>
        <p:nvSpPr>
          <p:cNvPr id="54" name="Textplatzhalter 9">
            <a:extLst>
              <a:ext uri="{FF2B5EF4-FFF2-40B4-BE49-F238E27FC236}">
                <a16:creationId xmlns:a16="http://schemas.microsoft.com/office/drawing/2014/main" id="{2F96CF1F-46D4-4F4D-AF3C-C93A423816A9}"/>
              </a:ext>
            </a:extLst>
          </p:cNvPr>
          <p:cNvSpPr>
            <a:spLocks noGrp="1"/>
          </p:cNvSpPr>
          <p:nvPr>
            <p:ph type="body" sz="quarter" idx="15" hasCustomPrompt="1"/>
          </p:nvPr>
        </p:nvSpPr>
        <p:spPr bwMode="gray">
          <a:xfrm>
            <a:off x="1488089" y="1949924"/>
            <a:ext cx="4224796"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55" name="Textplatzhalter 9">
            <a:extLst>
              <a:ext uri="{FF2B5EF4-FFF2-40B4-BE49-F238E27FC236}">
                <a16:creationId xmlns:a16="http://schemas.microsoft.com/office/drawing/2014/main" id="{A4538C42-E2B9-9847-A749-CBCB7AA1A3D8}"/>
              </a:ext>
            </a:extLst>
          </p:cNvPr>
          <p:cNvSpPr>
            <a:spLocks noGrp="1"/>
          </p:cNvSpPr>
          <p:nvPr>
            <p:ph type="body" sz="quarter" idx="16" hasCustomPrompt="1"/>
          </p:nvPr>
        </p:nvSpPr>
        <p:spPr bwMode="gray">
          <a:xfrm>
            <a:off x="720001" y="1949924"/>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56" name="Textplatzhalter 9">
            <a:extLst>
              <a:ext uri="{FF2B5EF4-FFF2-40B4-BE49-F238E27FC236}">
                <a16:creationId xmlns:a16="http://schemas.microsoft.com/office/drawing/2014/main" id="{E81FA529-2165-BA4C-AE5A-8C1C572FFE34}"/>
              </a:ext>
            </a:extLst>
          </p:cNvPr>
          <p:cNvSpPr>
            <a:spLocks noGrp="1"/>
          </p:cNvSpPr>
          <p:nvPr>
            <p:ph type="body" sz="quarter" idx="17" hasCustomPrompt="1"/>
          </p:nvPr>
        </p:nvSpPr>
        <p:spPr bwMode="gray">
          <a:xfrm>
            <a:off x="1488089" y="2814020"/>
            <a:ext cx="4224796"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57" name="Textplatzhalter 9">
            <a:extLst>
              <a:ext uri="{FF2B5EF4-FFF2-40B4-BE49-F238E27FC236}">
                <a16:creationId xmlns:a16="http://schemas.microsoft.com/office/drawing/2014/main" id="{F26D6D90-03E4-B44C-98F3-07B2CEE0CBAC}"/>
              </a:ext>
            </a:extLst>
          </p:cNvPr>
          <p:cNvSpPr>
            <a:spLocks noGrp="1"/>
          </p:cNvSpPr>
          <p:nvPr>
            <p:ph type="body" sz="quarter" idx="18" hasCustomPrompt="1"/>
          </p:nvPr>
        </p:nvSpPr>
        <p:spPr bwMode="gray">
          <a:xfrm>
            <a:off x="720001" y="2814020"/>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58" name="Textplatzhalter 9">
            <a:extLst>
              <a:ext uri="{FF2B5EF4-FFF2-40B4-BE49-F238E27FC236}">
                <a16:creationId xmlns:a16="http://schemas.microsoft.com/office/drawing/2014/main" id="{7EF1B4E1-CD6C-DF4A-8764-5085661106BB}"/>
              </a:ext>
            </a:extLst>
          </p:cNvPr>
          <p:cNvSpPr>
            <a:spLocks noGrp="1"/>
          </p:cNvSpPr>
          <p:nvPr>
            <p:ph type="body" sz="quarter" idx="19" hasCustomPrompt="1"/>
          </p:nvPr>
        </p:nvSpPr>
        <p:spPr bwMode="gray">
          <a:xfrm>
            <a:off x="1488089" y="3678116"/>
            <a:ext cx="4224796"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59" name="Textplatzhalter 9">
            <a:extLst>
              <a:ext uri="{FF2B5EF4-FFF2-40B4-BE49-F238E27FC236}">
                <a16:creationId xmlns:a16="http://schemas.microsoft.com/office/drawing/2014/main" id="{216CDA29-85DD-3E42-8806-7EDB88369BF4}"/>
              </a:ext>
            </a:extLst>
          </p:cNvPr>
          <p:cNvSpPr>
            <a:spLocks noGrp="1"/>
          </p:cNvSpPr>
          <p:nvPr>
            <p:ph type="body" sz="quarter" idx="20" hasCustomPrompt="1"/>
          </p:nvPr>
        </p:nvSpPr>
        <p:spPr bwMode="gray">
          <a:xfrm>
            <a:off x="720001" y="3678116"/>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60" name="Textplatzhalter 9">
            <a:extLst>
              <a:ext uri="{FF2B5EF4-FFF2-40B4-BE49-F238E27FC236}">
                <a16:creationId xmlns:a16="http://schemas.microsoft.com/office/drawing/2014/main" id="{01703010-42EF-AA4A-B62F-5EAFE7DB4C29}"/>
              </a:ext>
            </a:extLst>
          </p:cNvPr>
          <p:cNvSpPr>
            <a:spLocks noGrp="1"/>
          </p:cNvSpPr>
          <p:nvPr>
            <p:ph type="body" sz="quarter" idx="21" hasCustomPrompt="1"/>
          </p:nvPr>
        </p:nvSpPr>
        <p:spPr bwMode="gray">
          <a:xfrm>
            <a:off x="1488089" y="4542212"/>
            <a:ext cx="4224796"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61" name="Textplatzhalter 9">
            <a:extLst>
              <a:ext uri="{FF2B5EF4-FFF2-40B4-BE49-F238E27FC236}">
                <a16:creationId xmlns:a16="http://schemas.microsoft.com/office/drawing/2014/main" id="{745C2BC5-80C7-BE4F-99FD-EE9C361895AF}"/>
              </a:ext>
            </a:extLst>
          </p:cNvPr>
          <p:cNvSpPr>
            <a:spLocks noGrp="1"/>
          </p:cNvSpPr>
          <p:nvPr>
            <p:ph type="body" sz="quarter" idx="22" hasCustomPrompt="1"/>
          </p:nvPr>
        </p:nvSpPr>
        <p:spPr bwMode="gray">
          <a:xfrm>
            <a:off x="720001" y="4542212"/>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62" name="Textplatzhalter 9">
            <a:extLst>
              <a:ext uri="{FF2B5EF4-FFF2-40B4-BE49-F238E27FC236}">
                <a16:creationId xmlns:a16="http://schemas.microsoft.com/office/drawing/2014/main" id="{41B95F58-A628-504B-BBF9-29084EF4AEE6}"/>
              </a:ext>
            </a:extLst>
          </p:cNvPr>
          <p:cNvSpPr>
            <a:spLocks noGrp="1"/>
          </p:cNvSpPr>
          <p:nvPr>
            <p:ph type="body" sz="quarter" idx="23" hasCustomPrompt="1"/>
          </p:nvPr>
        </p:nvSpPr>
        <p:spPr bwMode="gray">
          <a:xfrm>
            <a:off x="1489262" y="5406308"/>
            <a:ext cx="4224796"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63" name="Textplatzhalter 9">
            <a:extLst>
              <a:ext uri="{FF2B5EF4-FFF2-40B4-BE49-F238E27FC236}">
                <a16:creationId xmlns:a16="http://schemas.microsoft.com/office/drawing/2014/main" id="{C150753C-7383-E046-AEBD-3BC7C9AB1697}"/>
              </a:ext>
            </a:extLst>
          </p:cNvPr>
          <p:cNvSpPr>
            <a:spLocks noGrp="1"/>
          </p:cNvSpPr>
          <p:nvPr>
            <p:ph type="body" sz="quarter" idx="24" hasCustomPrompt="1"/>
          </p:nvPr>
        </p:nvSpPr>
        <p:spPr bwMode="gray">
          <a:xfrm>
            <a:off x="720001" y="5406308"/>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64" name="Textplatzhalter 9">
            <a:extLst>
              <a:ext uri="{FF2B5EF4-FFF2-40B4-BE49-F238E27FC236}">
                <a16:creationId xmlns:a16="http://schemas.microsoft.com/office/drawing/2014/main" id="{610BC782-667C-DD4D-9703-3886C736CC39}"/>
              </a:ext>
            </a:extLst>
          </p:cNvPr>
          <p:cNvSpPr>
            <a:spLocks noGrp="1"/>
          </p:cNvSpPr>
          <p:nvPr>
            <p:ph type="body" sz="quarter" idx="26" hasCustomPrompt="1"/>
          </p:nvPr>
        </p:nvSpPr>
        <p:spPr bwMode="gray">
          <a:xfrm>
            <a:off x="7247205" y="1949924"/>
            <a:ext cx="4225129"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65" name="Textplatzhalter 9">
            <a:extLst>
              <a:ext uri="{FF2B5EF4-FFF2-40B4-BE49-F238E27FC236}">
                <a16:creationId xmlns:a16="http://schemas.microsoft.com/office/drawing/2014/main" id="{BCC3AF8A-4425-CF46-8D57-67F598B02736}"/>
              </a:ext>
            </a:extLst>
          </p:cNvPr>
          <p:cNvSpPr>
            <a:spLocks noGrp="1"/>
          </p:cNvSpPr>
          <p:nvPr>
            <p:ph type="body" sz="quarter" idx="27" hasCustomPrompt="1"/>
          </p:nvPr>
        </p:nvSpPr>
        <p:spPr bwMode="gray">
          <a:xfrm>
            <a:off x="6479117" y="1949924"/>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66" name="Textplatzhalter 9">
            <a:extLst>
              <a:ext uri="{FF2B5EF4-FFF2-40B4-BE49-F238E27FC236}">
                <a16:creationId xmlns:a16="http://schemas.microsoft.com/office/drawing/2014/main" id="{28AEA8A5-9FF5-E546-B4CD-EC49AFC561DE}"/>
              </a:ext>
            </a:extLst>
          </p:cNvPr>
          <p:cNvSpPr>
            <a:spLocks noGrp="1"/>
          </p:cNvSpPr>
          <p:nvPr>
            <p:ph type="body" sz="quarter" idx="28" hasCustomPrompt="1"/>
          </p:nvPr>
        </p:nvSpPr>
        <p:spPr bwMode="gray">
          <a:xfrm>
            <a:off x="7247205" y="2814020"/>
            <a:ext cx="4225129"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67" name="Textplatzhalter 9">
            <a:extLst>
              <a:ext uri="{FF2B5EF4-FFF2-40B4-BE49-F238E27FC236}">
                <a16:creationId xmlns:a16="http://schemas.microsoft.com/office/drawing/2014/main" id="{FA06C7EC-70B8-DA42-BEAF-2D07E84AEE34}"/>
              </a:ext>
            </a:extLst>
          </p:cNvPr>
          <p:cNvSpPr>
            <a:spLocks noGrp="1"/>
          </p:cNvSpPr>
          <p:nvPr>
            <p:ph type="body" sz="quarter" idx="29" hasCustomPrompt="1"/>
          </p:nvPr>
        </p:nvSpPr>
        <p:spPr bwMode="gray">
          <a:xfrm>
            <a:off x="6479117" y="2814020"/>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68" name="Textplatzhalter 9">
            <a:extLst>
              <a:ext uri="{FF2B5EF4-FFF2-40B4-BE49-F238E27FC236}">
                <a16:creationId xmlns:a16="http://schemas.microsoft.com/office/drawing/2014/main" id="{08BA9210-D741-7C4B-991A-2182624FC6CE}"/>
              </a:ext>
            </a:extLst>
          </p:cNvPr>
          <p:cNvSpPr>
            <a:spLocks noGrp="1"/>
          </p:cNvSpPr>
          <p:nvPr>
            <p:ph type="body" sz="quarter" idx="30" hasCustomPrompt="1"/>
          </p:nvPr>
        </p:nvSpPr>
        <p:spPr bwMode="gray">
          <a:xfrm>
            <a:off x="7247205" y="3678116"/>
            <a:ext cx="4225129"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69" name="Textplatzhalter 9">
            <a:extLst>
              <a:ext uri="{FF2B5EF4-FFF2-40B4-BE49-F238E27FC236}">
                <a16:creationId xmlns:a16="http://schemas.microsoft.com/office/drawing/2014/main" id="{2AA229AF-5B91-3C41-8FF2-9C1DB20D6282}"/>
              </a:ext>
            </a:extLst>
          </p:cNvPr>
          <p:cNvSpPr>
            <a:spLocks noGrp="1"/>
          </p:cNvSpPr>
          <p:nvPr>
            <p:ph type="body" sz="quarter" idx="31" hasCustomPrompt="1"/>
          </p:nvPr>
        </p:nvSpPr>
        <p:spPr bwMode="gray">
          <a:xfrm>
            <a:off x="6479117" y="3678116"/>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70" name="Textplatzhalter 9">
            <a:extLst>
              <a:ext uri="{FF2B5EF4-FFF2-40B4-BE49-F238E27FC236}">
                <a16:creationId xmlns:a16="http://schemas.microsoft.com/office/drawing/2014/main" id="{4683A81C-D9FF-BD4C-A8D6-0C91C9CA3808}"/>
              </a:ext>
            </a:extLst>
          </p:cNvPr>
          <p:cNvSpPr>
            <a:spLocks noGrp="1"/>
          </p:cNvSpPr>
          <p:nvPr>
            <p:ph type="body" sz="quarter" idx="32" hasCustomPrompt="1"/>
          </p:nvPr>
        </p:nvSpPr>
        <p:spPr bwMode="gray">
          <a:xfrm>
            <a:off x="7247205" y="4542212"/>
            <a:ext cx="4225129"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71" name="Textplatzhalter 9">
            <a:extLst>
              <a:ext uri="{FF2B5EF4-FFF2-40B4-BE49-F238E27FC236}">
                <a16:creationId xmlns:a16="http://schemas.microsoft.com/office/drawing/2014/main" id="{42D800E1-7891-F645-9EFD-0427F779DA93}"/>
              </a:ext>
            </a:extLst>
          </p:cNvPr>
          <p:cNvSpPr>
            <a:spLocks noGrp="1"/>
          </p:cNvSpPr>
          <p:nvPr>
            <p:ph type="body" sz="quarter" idx="33" hasCustomPrompt="1"/>
          </p:nvPr>
        </p:nvSpPr>
        <p:spPr bwMode="gray">
          <a:xfrm>
            <a:off x="6479117" y="4542212"/>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
        <p:nvSpPr>
          <p:cNvPr id="72" name="Textplatzhalter 9">
            <a:extLst>
              <a:ext uri="{FF2B5EF4-FFF2-40B4-BE49-F238E27FC236}">
                <a16:creationId xmlns:a16="http://schemas.microsoft.com/office/drawing/2014/main" id="{2ECA0D04-349D-2E42-B2A4-E666790F4A87}"/>
              </a:ext>
            </a:extLst>
          </p:cNvPr>
          <p:cNvSpPr>
            <a:spLocks noGrp="1"/>
          </p:cNvSpPr>
          <p:nvPr>
            <p:ph type="body" sz="quarter" idx="34" hasCustomPrompt="1"/>
          </p:nvPr>
        </p:nvSpPr>
        <p:spPr bwMode="gray">
          <a:xfrm>
            <a:off x="7248378" y="5406308"/>
            <a:ext cx="4225129" cy="576000"/>
          </a:xfrm>
        </p:spPr>
        <p:txBody>
          <a:bodyPr anchor="ctr"/>
          <a:lstStyle>
            <a:lvl1pPr marL="0" indent="0">
              <a:lnSpc>
                <a:spcPts val="2240"/>
              </a:lnSpc>
              <a:spcBef>
                <a:spcPts val="0"/>
              </a:spcBef>
              <a:buFont typeface="Arial" panose="020B0604020202020204" pitchFamily="34" charset="0"/>
              <a:buNone/>
              <a:defRPr sz="2133" baseline="0">
                <a:solidFill>
                  <a:schemeClr val="bg2"/>
                </a:solidFill>
              </a:defRPr>
            </a:lvl1pPr>
            <a:lvl2pPr marL="0" indent="0">
              <a:lnSpc>
                <a:spcPct val="100000"/>
              </a:lnSpc>
              <a:spcBef>
                <a:spcPts val="0"/>
              </a:spcBef>
              <a:spcAft>
                <a:spcPts val="0"/>
              </a:spcAft>
              <a:buFont typeface="Arial" panose="020B0604020202020204" pitchFamily="34" charset="0"/>
              <a:buNone/>
              <a:defRPr sz="1867">
                <a:latin typeface="+mn-lt"/>
              </a:defRPr>
            </a:lvl2pPr>
            <a:lvl3pPr marL="0" indent="0">
              <a:lnSpc>
                <a:spcPct val="100000"/>
              </a:lnSpc>
              <a:spcBef>
                <a:spcPts val="0"/>
              </a:spcBef>
              <a:spcAft>
                <a:spcPts val="0"/>
              </a:spcAft>
              <a:buFont typeface="Arial" panose="020B0604020202020204" pitchFamily="34" charset="0"/>
              <a:buNone/>
              <a:defRPr sz="1867">
                <a:latin typeface="+mn-lt"/>
              </a:defRPr>
            </a:lvl3pPr>
            <a:lvl4pPr marL="0" indent="0">
              <a:lnSpc>
                <a:spcPct val="100000"/>
              </a:lnSpc>
              <a:spcBef>
                <a:spcPts val="0"/>
              </a:spcBef>
              <a:spcAft>
                <a:spcPts val="0"/>
              </a:spcAft>
              <a:buFont typeface="Arial" panose="020B0604020202020204" pitchFamily="34" charset="0"/>
              <a:buNone/>
              <a:defRPr sz="1867">
                <a:latin typeface="+mn-lt"/>
              </a:defRPr>
            </a:lvl4pPr>
            <a:lvl5pPr marL="0" indent="0">
              <a:lnSpc>
                <a:spcPct val="100000"/>
              </a:lnSpc>
              <a:spcBef>
                <a:spcPts val="0"/>
              </a:spcBef>
              <a:spcAft>
                <a:spcPts val="0"/>
              </a:spcAft>
              <a:buFont typeface="Arial" panose="020B0604020202020204" pitchFamily="34" charset="0"/>
              <a:buNone/>
              <a:defRPr sz="1867">
                <a:latin typeface="+mn-lt"/>
              </a:defRPr>
            </a:lvl5pPr>
            <a:lvl6pPr marL="0" indent="0">
              <a:lnSpc>
                <a:spcPct val="100000"/>
              </a:lnSpc>
              <a:spcBef>
                <a:spcPts val="0"/>
              </a:spcBef>
              <a:spcAft>
                <a:spcPts val="0"/>
              </a:spcAft>
              <a:buFont typeface="Arial" panose="020B0604020202020204" pitchFamily="34" charset="0"/>
              <a:buNone/>
              <a:defRPr sz="1867">
                <a:latin typeface="+mn-lt"/>
              </a:defRPr>
            </a:lvl6pPr>
            <a:lvl7pPr marL="0" indent="0">
              <a:lnSpc>
                <a:spcPct val="100000"/>
              </a:lnSpc>
              <a:spcBef>
                <a:spcPts val="0"/>
              </a:spcBef>
              <a:spcAft>
                <a:spcPts val="0"/>
              </a:spcAft>
              <a:buFont typeface="Arial" panose="020B0604020202020204" pitchFamily="34" charset="0"/>
              <a:buNone/>
              <a:defRPr sz="1867">
                <a:latin typeface="+mn-lt"/>
              </a:defRPr>
            </a:lvl7pPr>
            <a:lvl8pPr marL="0" indent="0">
              <a:lnSpc>
                <a:spcPct val="100000"/>
              </a:lnSpc>
              <a:spcBef>
                <a:spcPts val="0"/>
              </a:spcBef>
              <a:spcAft>
                <a:spcPts val="0"/>
              </a:spcAft>
              <a:buFont typeface="Arial" panose="020B0604020202020204" pitchFamily="34" charset="0"/>
              <a:buNone/>
              <a:defRPr sz="1867">
                <a:latin typeface="+mn-lt"/>
              </a:defRPr>
            </a:lvl8pPr>
            <a:lvl9pPr marL="0" indent="0">
              <a:lnSpc>
                <a:spcPct val="100000"/>
              </a:lnSpc>
              <a:spcBef>
                <a:spcPts val="0"/>
              </a:spcBef>
              <a:spcAft>
                <a:spcPts val="0"/>
              </a:spcAft>
              <a:buFont typeface="Arial" panose="020B0604020202020204" pitchFamily="34" charset="0"/>
              <a:buNone/>
              <a:defRPr sz="1867">
                <a:latin typeface="+mn-lt"/>
              </a:defRPr>
            </a:lvl9pPr>
          </a:lstStyle>
          <a:p>
            <a:pPr lvl="0"/>
            <a:r>
              <a:rPr lang="de-DE"/>
              <a:t>Nummerierte Aufzählung oder Inhaltsverzeichnis</a:t>
            </a:r>
          </a:p>
        </p:txBody>
      </p:sp>
      <p:sp>
        <p:nvSpPr>
          <p:cNvPr id="73" name="Textplatzhalter 9">
            <a:extLst>
              <a:ext uri="{FF2B5EF4-FFF2-40B4-BE49-F238E27FC236}">
                <a16:creationId xmlns:a16="http://schemas.microsoft.com/office/drawing/2014/main" id="{BCB7A9B1-50F0-464C-8001-901315F28B1A}"/>
              </a:ext>
            </a:extLst>
          </p:cNvPr>
          <p:cNvSpPr>
            <a:spLocks noGrp="1"/>
          </p:cNvSpPr>
          <p:nvPr>
            <p:ph type="body" sz="quarter" idx="35" hasCustomPrompt="1"/>
          </p:nvPr>
        </p:nvSpPr>
        <p:spPr bwMode="gray">
          <a:xfrm>
            <a:off x="6479117" y="5406308"/>
            <a:ext cx="576000" cy="576000"/>
          </a:xfrm>
          <a:prstGeom prst="ellipse">
            <a:avLst/>
          </a:prstGeom>
          <a:solidFill>
            <a:schemeClr val="accent2"/>
          </a:solidFill>
        </p:spPr>
        <p:txBody>
          <a:bodyPr anchor="ctr"/>
          <a:lstStyle>
            <a:lvl1pPr marL="0" indent="0" algn="ctr">
              <a:lnSpc>
                <a:spcPct val="100000"/>
              </a:lnSpc>
              <a:spcBef>
                <a:spcPts val="0"/>
              </a:spcBef>
              <a:buFont typeface="Arial" panose="020B0604020202020204" pitchFamily="34" charset="0"/>
              <a:buNone/>
              <a:defRPr sz="2400">
                <a:solidFill>
                  <a:schemeClr val="bg1"/>
                </a:solidFill>
                <a:latin typeface="+mj-lt"/>
              </a:defRPr>
            </a:lvl1pPr>
            <a:lvl2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2pPr>
            <a:lvl3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3pPr>
            <a:lvl4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4pPr>
            <a:lvl5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5pPr>
            <a:lvl6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6pPr>
            <a:lvl7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7pPr>
            <a:lvl8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8pPr>
            <a:lvl9pPr marL="0" indent="0" algn="ctr">
              <a:lnSpc>
                <a:spcPct val="100000"/>
              </a:lnSpc>
              <a:spcBef>
                <a:spcPts val="0"/>
              </a:spcBef>
              <a:spcAft>
                <a:spcPts val="0"/>
              </a:spcAft>
              <a:buFont typeface="Arial" panose="020B0604020202020204" pitchFamily="34" charset="0"/>
              <a:buNone/>
              <a:defRPr sz="2400">
                <a:solidFill>
                  <a:schemeClr val="bg1"/>
                </a:solidFill>
                <a:latin typeface="+mj-lt"/>
              </a:defRPr>
            </a:lvl9pPr>
          </a:lstStyle>
          <a:p>
            <a:pPr lvl="0"/>
            <a:r>
              <a:rPr lang="de-DE"/>
              <a:t>XX</a:t>
            </a:r>
          </a:p>
        </p:txBody>
      </p:sp>
    </p:spTree>
    <p:extLst>
      <p:ext uri="{BB962C8B-B14F-4D97-AF65-F5344CB8AC3E}">
        <p14:creationId xmlns:p14="http://schemas.microsoft.com/office/powerpoint/2010/main" val="1694960045"/>
      </p:ext>
    </p:extLst>
  </p:cSld>
  <p:clrMapOvr>
    <a:masterClrMapping/>
  </p:clrMapOvr>
  <p:extLst>
    <p:ext uri="{DCECCB84-F9BA-43D5-87BE-67443E8EF086}">
      <p15:sldGuideLst xmlns:p15="http://schemas.microsoft.com/office/powerpoint/2012/main">
        <p15:guide id="1" orient="horz" pos="917">
          <p15:clr>
            <a:srgbClr val="FBAE40"/>
          </p15:clr>
        </p15:guide>
        <p15:guide id="3" pos="2699">
          <p15:clr>
            <a:srgbClr val="FBAE40"/>
          </p15:clr>
        </p15:guide>
        <p15:guide id="4" pos="3061">
          <p15:clr>
            <a:srgbClr val="FBAE40"/>
          </p15:clr>
        </p15:guide>
        <p15:guide id="5" orient="horz" pos="21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 Text rech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0" y="446400"/>
            <a:ext cx="4992000" cy="2166637"/>
          </a:xfrm>
        </p:spPr>
        <p:txBody>
          <a:bodyPr/>
          <a:lstStyle/>
          <a:p>
            <a:r>
              <a:rPr lang="de-DE"/>
              <a:t>Das ist eine Überschrift mit drei Zeilen</a:t>
            </a:r>
            <a:endParaRPr lang="en-US"/>
          </a:p>
        </p:txBody>
      </p:sp>
      <p:sp>
        <p:nvSpPr>
          <p:cNvPr id="8" name="Textplatzhalter 7">
            <a:extLst>
              <a:ext uri="{FF2B5EF4-FFF2-40B4-BE49-F238E27FC236}">
                <a16:creationId xmlns:a16="http://schemas.microsoft.com/office/drawing/2014/main" id="{29C392F1-5A15-DF4A-8642-6A106568DCEC}"/>
              </a:ext>
            </a:extLst>
          </p:cNvPr>
          <p:cNvSpPr>
            <a:spLocks noGrp="1"/>
          </p:cNvSpPr>
          <p:nvPr>
            <p:ph type="body" sz="quarter" idx="15" hasCustomPrompt="1"/>
          </p:nvPr>
        </p:nvSpPr>
        <p:spPr>
          <a:xfrm>
            <a:off x="6479117" y="3092451"/>
            <a:ext cx="4993216" cy="2832100"/>
          </a:xfrm>
        </p:spPr>
        <p:txBody>
          <a:bodyPr/>
          <a:lstStyle>
            <a:lvl1pPr>
              <a:defRPr/>
            </a:lvl1pPr>
          </a:lstStyle>
          <a:p>
            <a:pPr lvl="0"/>
            <a:r>
              <a:rPr lang="de-DE"/>
              <a:t>Diagramm durch Klicken auf das Symbol erstellen. Werte in Excel bearbeiten. </a:t>
            </a:r>
          </a:p>
        </p:txBody>
      </p:sp>
      <p:sp>
        <p:nvSpPr>
          <p:cNvPr id="22" name="Diagrammplatzhalter 8">
            <a:extLst>
              <a:ext uri="{FF2B5EF4-FFF2-40B4-BE49-F238E27FC236}">
                <a16:creationId xmlns:a16="http://schemas.microsoft.com/office/drawing/2014/main" id="{449B8D04-F167-EE41-BD67-32BB92D9B7BE}"/>
              </a:ext>
            </a:extLst>
          </p:cNvPr>
          <p:cNvSpPr>
            <a:spLocks noGrp="1"/>
          </p:cNvSpPr>
          <p:nvPr>
            <p:ph type="chart" sz="quarter" idx="13" hasCustomPrompt="1"/>
          </p:nvPr>
        </p:nvSpPr>
        <p:spPr>
          <a:xfrm>
            <a:off x="431801" y="643201"/>
            <a:ext cx="5281084" cy="5478151"/>
          </a:xfrm>
          <a:noFill/>
        </p:spPr>
        <p:txBody>
          <a:bodyPr lIns="864000" tIns="503999" anchor="t"/>
          <a:lstStyle>
            <a:lvl1pPr marL="0" marR="0" indent="0" algn="ctr" defTabSz="914354" rtl="0" eaLnBrk="1" fontAlgn="auto" latinLnBrk="0" hangingPunct="1">
              <a:lnSpc>
                <a:spcPct val="100000"/>
              </a:lnSpc>
              <a:spcBef>
                <a:spcPts val="1200"/>
              </a:spcBef>
              <a:spcAft>
                <a:spcPts val="0"/>
              </a:spcAft>
              <a:buClrTx/>
              <a:buSzTx/>
              <a:buFontTx/>
              <a:buNone/>
              <a:tabLst/>
              <a:defRPr sz="1200"/>
            </a:lvl1pPr>
          </a:lstStyle>
          <a:p>
            <a:pPr marL="0" marR="0" lvl="0" indent="0" algn="l" defTabSz="914354" rtl="0" eaLnBrk="1" fontAlgn="auto" latinLnBrk="0" hangingPunct="1">
              <a:lnSpc>
                <a:spcPts val="3000"/>
              </a:lnSpc>
              <a:spcBef>
                <a:spcPts val="1200"/>
              </a:spcBef>
              <a:spcAft>
                <a:spcPts val="0"/>
              </a:spcAft>
              <a:buClrTx/>
              <a:buSzTx/>
              <a:buFontTx/>
              <a:buNone/>
              <a:tabLst/>
              <a:defRPr/>
            </a:pPr>
            <a:br>
              <a:rPr lang="de-DE"/>
            </a:br>
            <a:endParaRPr lang="de-DE"/>
          </a:p>
          <a:p>
            <a:pPr marL="0" marR="0" lvl="0" indent="0" algn="l" defTabSz="914354" rtl="0" eaLnBrk="1" fontAlgn="auto" latinLnBrk="0" hangingPunct="1">
              <a:lnSpc>
                <a:spcPts val="3000"/>
              </a:lnSpc>
              <a:spcBef>
                <a:spcPts val="1200"/>
              </a:spcBef>
              <a:spcAft>
                <a:spcPts val="0"/>
              </a:spcAft>
              <a:buClrTx/>
              <a:buSzTx/>
              <a:buFontTx/>
              <a:buNone/>
              <a:tabLst/>
              <a:defRPr/>
            </a:pPr>
            <a:r>
              <a:rPr lang="de-DE"/>
              <a:t>Diagramm durch Klicken auf das Symbol erstellen. </a:t>
            </a:r>
            <a:br>
              <a:rPr lang="de-DE"/>
            </a:br>
            <a:r>
              <a:rPr lang="de-DE"/>
              <a:t>Werte in Excel Datei bearbeiten.</a:t>
            </a:r>
          </a:p>
        </p:txBody>
      </p:sp>
    </p:spTree>
    <p:extLst>
      <p:ext uri="{BB962C8B-B14F-4D97-AF65-F5344CB8AC3E}">
        <p14:creationId xmlns:p14="http://schemas.microsoft.com/office/powerpoint/2010/main" val="1388822435"/>
      </p:ext>
    </p:extLst>
  </p:cSld>
  <p:clrMapOvr>
    <a:masterClrMapping/>
  </p:clrMapOvr>
  <p:extLst>
    <p:ext uri="{DCECCB84-F9BA-43D5-87BE-67443E8EF086}">
      <p15:sldGuideLst xmlns:p15="http://schemas.microsoft.com/office/powerpoint/2012/main">
        <p15:guide id="2" pos="3061">
          <p15:clr>
            <a:srgbClr val="FBAE40"/>
          </p15:clr>
        </p15:guide>
        <p15:guide id="3" orient="horz" pos="1461">
          <p15:clr>
            <a:srgbClr val="FBAE40"/>
          </p15:clr>
        </p15:guide>
        <p15:guide id="4" pos="2699">
          <p15:clr>
            <a:srgbClr val="FBAE40"/>
          </p15:clr>
        </p15:guide>
        <p15:guide id="5" orient="horz" pos="214">
          <p15:clr>
            <a:srgbClr val="FBAE40"/>
          </p15:clr>
        </p15:guide>
        <p15:guide id="6" pos="2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 Text oben">
    <p:spTree>
      <p:nvGrpSpPr>
        <p:cNvPr id="1" name=""/>
        <p:cNvGrpSpPr/>
        <p:nvPr/>
      </p:nvGrpSpPr>
      <p:grpSpPr>
        <a:xfrm>
          <a:off x="0" y="0"/>
          <a:ext cx="0" cy="0"/>
          <a:chOff x="0" y="0"/>
          <a:chExt cx="0" cy="0"/>
        </a:xfrm>
      </p:grpSpPr>
      <p:sp>
        <p:nvSpPr>
          <p:cNvPr id="9" name="Diagrammplatzhalter 8">
            <a:extLst>
              <a:ext uri="{FF2B5EF4-FFF2-40B4-BE49-F238E27FC236}">
                <a16:creationId xmlns:a16="http://schemas.microsoft.com/office/drawing/2014/main" id="{AF363C30-A17D-5149-8081-508D78DE663B}"/>
              </a:ext>
            </a:extLst>
          </p:cNvPr>
          <p:cNvSpPr>
            <a:spLocks noGrp="1"/>
          </p:cNvSpPr>
          <p:nvPr>
            <p:ph type="chart" sz="quarter" idx="13" hasCustomPrompt="1"/>
          </p:nvPr>
        </p:nvSpPr>
        <p:spPr>
          <a:xfrm>
            <a:off x="575999" y="2196000"/>
            <a:ext cx="8831999" cy="3943200"/>
          </a:xfrm>
        </p:spPr>
        <p:txBody>
          <a:bodyPr lIns="2160000" anchor="t"/>
          <a:lstStyle>
            <a:lvl1pPr marL="0" marR="0" indent="0" algn="ctr" defTabSz="914354" rtl="0" eaLnBrk="1" fontAlgn="auto" latinLnBrk="0" hangingPunct="1">
              <a:lnSpc>
                <a:spcPct val="100000"/>
              </a:lnSpc>
              <a:spcBef>
                <a:spcPts val="1200"/>
              </a:spcBef>
              <a:spcAft>
                <a:spcPts val="0"/>
              </a:spcAft>
              <a:buClrTx/>
              <a:buSzTx/>
              <a:buFontTx/>
              <a:buNone/>
              <a:tabLst/>
              <a:defRPr sz="1200"/>
            </a:lvl1pPr>
          </a:lstStyle>
          <a:p>
            <a:pPr marL="0" marR="0" lvl="0" indent="0" algn="l" defTabSz="914354" rtl="0" eaLnBrk="1" fontAlgn="auto" latinLnBrk="0" hangingPunct="1">
              <a:lnSpc>
                <a:spcPts val="3000"/>
              </a:lnSpc>
              <a:spcBef>
                <a:spcPts val="1200"/>
              </a:spcBef>
              <a:spcAft>
                <a:spcPts val="0"/>
              </a:spcAft>
              <a:buClrTx/>
              <a:buSzTx/>
              <a:buFontTx/>
              <a:buNone/>
              <a:tabLst/>
              <a:defRPr/>
            </a:pPr>
            <a:br>
              <a:rPr lang="de-DE"/>
            </a:br>
            <a:endParaRPr lang="de-DE"/>
          </a:p>
          <a:p>
            <a:pPr marL="0" marR="0" lvl="0" indent="0" algn="l" defTabSz="914354" rtl="0" eaLnBrk="1" fontAlgn="auto" latinLnBrk="0" hangingPunct="1">
              <a:lnSpc>
                <a:spcPts val="3000"/>
              </a:lnSpc>
              <a:spcBef>
                <a:spcPts val="1200"/>
              </a:spcBef>
              <a:spcAft>
                <a:spcPts val="0"/>
              </a:spcAft>
              <a:buClrTx/>
              <a:buSzTx/>
              <a:buFontTx/>
              <a:buNone/>
              <a:tabLst/>
              <a:defRPr/>
            </a:pPr>
            <a:r>
              <a:rPr lang="de-DE"/>
              <a:t>Diagramm durch Klicken auf das Symbol erstellen. </a:t>
            </a:r>
            <a:br>
              <a:rPr lang="de-DE"/>
            </a:br>
            <a:r>
              <a:rPr lang="de-DE"/>
              <a:t>Werte in Excel Datei bearbeiten.</a:t>
            </a:r>
          </a:p>
        </p:txBody>
      </p:sp>
      <p:sp>
        <p:nvSpPr>
          <p:cNvPr id="42" name="Textplatzhalter 6">
            <a:extLst>
              <a:ext uri="{FF2B5EF4-FFF2-40B4-BE49-F238E27FC236}">
                <a16:creationId xmlns:a16="http://schemas.microsoft.com/office/drawing/2014/main" id="{D2BB289A-AE6D-724F-9A0C-3C333018A049}"/>
              </a:ext>
            </a:extLst>
          </p:cNvPr>
          <p:cNvSpPr>
            <a:spLocks noGrp="1"/>
          </p:cNvSpPr>
          <p:nvPr>
            <p:ph type="body" sz="quarter" idx="15" hasCustomPrompt="1"/>
          </p:nvPr>
        </p:nvSpPr>
        <p:spPr>
          <a:xfrm>
            <a:off x="8304000" y="4074912"/>
            <a:ext cx="3168000" cy="1849640"/>
          </a:xfrm>
          <a:noFill/>
        </p:spPr>
        <p:txBody>
          <a:bodyPr>
            <a:noAutofit/>
          </a:bodyPr>
          <a:lstStyle>
            <a:lvl1pPr>
              <a:defRPr/>
            </a:lvl1pPr>
          </a:lstStyle>
          <a:p>
            <a:pPr lvl="0"/>
            <a:r>
              <a:rPr lang="de-DE"/>
              <a:t>Diagramm durch Klicken auf das Symbol erstellen. Werte in Excel bearbeiten. </a:t>
            </a:r>
          </a:p>
        </p:txBody>
      </p:sp>
      <p:sp>
        <p:nvSpPr>
          <p:cNvPr id="2" name="Title 1"/>
          <p:cNvSpPr>
            <a:spLocks noGrp="1"/>
          </p:cNvSpPr>
          <p:nvPr>
            <p:ph type="title"/>
          </p:nvPr>
        </p:nvSpPr>
        <p:spPr>
          <a:xfrm>
            <a:off x="720000" y="446400"/>
            <a:ext cx="10752000" cy="1200000"/>
          </a:xfrm>
        </p:spPr>
        <p:txBody>
          <a:bodyPr anchor="t" anchorCtr="0">
            <a:noAutofit/>
          </a:bodyPr>
          <a:lstStyle/>
          <a:p>
            <a:r>
              <a:rPr lang="de-DE"/>
              <a:t>Mastertitelformat bearbeiten</a:t>
            </a:r>
            <a:endParaRPr lang="en-US"/>
          </a:p>
        </p:txBody>
      </p:sp>
    </p:spTree>
    <p:extLst>
      <p:ext uri="{BB962C8B-B14F-4D97-AF65-F5344CB8AC3E}">
        <p14:creationId xmlns:p14="http://schemas.microsoft.com/office/powerpoint/2010/main" val="1873126711"/>
      </p:ext>
    </p:extLst>
  </p:cSld>
  <p:clrMapOvr>
    <a:masterClrMapping/>
  </p:clrMapOvr>
  <p:extLst>
    <p:ext uri="{DCECCB84-F9BA-43D5-87BE-67443E8EF086}">
      <p15:sldGuideLst xmlns:p15="http://schemas.microsoft.com/office/powerpoint/2012/main">
        <p15:guide id="1" orient="horz" pos="1030">
          <p15:clr>
            <a:srgbClr val="FBAE40"/>
          </p15:clr>
        </p15:guide>
        <p15:guide id="2" orient="horz" pos="214">
          <p15:clr>
            <a:srgbClr val="FBAE40"/>
          </p15:clr>
        </p15:guide>
        <p15:guide id="3" pos="2880">
          <p15:clr>
            <a:srgbClr val="FBAE40"/>
          </p15:clr>
        </p15:guide>
        <p15:guide id="4" orient="horz" pos="16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 Zahl mit Bild oder Farbe">
    <p:spTree>
      <p:nvGrpSpPr>
        <p:cNvPr id="1" name=""/>
        <p:cNvGrpSpPr/>
        <p:nvPr/>
      </p:nvGrpSpPr>
      <p:grpSpPr>
        <a:xfrm>
          <a:off x="0" y="0"/>
          <a:ext cx="0" cy="0"/>
          <a:chOff x="0" y="0"/>
          <a:chExt cx="0" cy="0"/>
        </a:xfrm>
      </p:grpSpPr>
      <p:sp>
        <p:nvSpPr>
          <p:cNvPr id="12" name="Bildplatzhalter 5">
            <a:extLst>
              <a:ext uri="{FF2B5EF4-FFF2-40B4-BE49-F238E27FC236}">
                <a16:creationId xmlns:a16="http://schemas.microsoft.com/office/drawing/2014/main" id="{216A1A9F-4994-0C45-8ADF-BE3C1395A981}"/>
              </a:ext>
            </a:extLst>
          </p:cNvPr>
          <p:cNvSpPr>
            <a:spLocks noGrp="1" noChangeAspect="1"/>
          </p:cNvSpPr>
          <p:nvPr>
            <p:ph type="pic" sz="quarter" idx="16" hasCustomPrompt="1"/>
          </p:nvPr>
        </p:nvSpPr>
        <p:spPr>
          <a:xfrm>
            <a:off x="741152" y="838773"/>
            <a:ext cx="4675200" cy="4675200"/>
          </a:xfrm>
          <a:prstGeom prst="ellipse">
            <a:avLst/>
          </a:prstGeom>
          <a:solidFill>
            <a:schemeClr val="bg2">
              <a:alpha val="10000"/>
            </a:schemeClr>
          </a:solidFill>
        </p:spPr>
        <p:txBody>
          <a:bodyPr tIns="0" bIns="3311999" anchor="t"/>
          <a:lstStyle>
            <a:lvl1pPr algn="ctr">
              <a:defRPr sz="1200">
                <a:solidFill>
                  <a:schemeClr val="tx1"/>
                </a:solidFill>
              </a:defRPr>
            </a:lvl1pPr>
          </a:lstStyle>
          <a:p>
            <a:r>
              <a:rPr lang="de-DE"/>
              <a:t>Bild oder Farbfläche</a:t>
            </a:r>
          </a:p>
        </p:txBody>
      </p:sp>
      <p:sp>
        <p:nvSpPr>
          <p:cNvPr id="10" name="Textplatzhalter 9">
            <a:extLst>
              <a:ext uri="{FF2B5EF4-FFF2-40B4-BE49-F238E27FC236}">
                <a16:creationId xmlns:a16="http://schemas.microsoft.com/office/drawing/2014/main" id="{D845471E-1C62-6046-A937-C6DB942F6498}"/>
              </a:ext>
            </a:extLst>
          </p:cNvPr>
          <p:cNvSpPr>
            <a:spLocks noGrp="1" noChangeAspect="1"/>
          </p:cNvSpPr>
          <p:nvPr>
            <p:ph type="body" sz="quarter" idx="18" hasCustomPrompt="1"/>
          </p:nvPr>
        </p:nvSpPr>
        <p:spPr>
          <a:xfrm>
            <a:off x="1305152" y="1402773"/>
            <a:ext cx="3547200" cy="3547200"/>
          </a:xfrm>
          <a:prstGeom prst="ellipse">
            <a:avLst/>
          </a:prstGeom>
          <a:solidFill>
            <a:schemeClr val="bg1"/>
          </a:solidFill>
        </p:spPr>
        <p:txBody>
          <a:bodyPr tIns="612000" anchor="ctr">
            <a:normAutofit/>
          </a:bodyPr>
          <a:lstStyle>
            <a:lvl1pPr algn="ctr">
              <a:defRPr sz="13333">
                <a:solidFill>
                  <a:schemeClr val="tx2"/>
                </a:solidFill>
                <a:latin typeface="+mj-lt"/>
              </a:defRPr>
            </a:lvl1pPr>
          </a:lstStyle>
          <a:p>
            <a:pPr lvl="0"/>
            <a:r>
              <a:rPr lang="de-DE"/>
              <a:t>X%</a:t>
            </a:r>
          </a:p>
        </p:txBody>
      </p:sp>
      <p:sp>
        <p:nvSpPr>
          <p:cNvPr id="2" name="Title 1"/>
          <p:cNvSpPr>
            <a:spLocks noGrp="1"/>
          </p:cNvSpPr>
          <p:nvPr>
            <p:ph type="title" hasCustomPrompt="1"/>
          </p:nvPr>
        </p:nvSpPr>
        <p:spPr>
          <a:xfrm>
            <a:off x="6480000" y="446400"/>
            <a:ext cx="4992000" cy="2166637"/>
          </a:xfrm>
        </p:spPr>
        <p:txBody>
          <a:bodyPr/>
          <a:lstStyle/>
          <a:p>
            <a:r>
              <a:rPr lang="de-DE"/>
              <a:t>Das ist eine Überschrift mit drei Zeilen</a:t>
            </a:r>
            <a:endParaRPr lang="en-US"/>
          </a:p>
        </p:txBody>
      </p:sp>
      <p:sp>
        <p:nvSpPr>
          <p:cNvPr id="8" name="Textplatzhalter 7">
            <a:extLst>
              <a:ext uri="{FF2B5EF4-FFF2-40B4-BE49-F238E27FC236}">
                <a16:creationId xmlns:a16="http://schemas.microsoft.com/office/drawing/2014/main" id="{29C392F1-5A15-DF4A-8642-6A106568DCEC}"/>
              </a:ext>
            </a:extLst>
          </p:cNvPr>
          <p:cNvSpPr>
            <a:spLocks noGrp="1"/>
          </p:cNvSpPr>
          <p:nvPr>
            <p:ph type="body" sz="quarter" idx="15"/>
          </p:nvPr>
        </p:nvSpPr>
        <p:spPr>
          <a:xfrm>
            <a:off x="6479117" y="3092451"/>
            <a:ext cx="4993216" cy="28321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456463126"/>
      </p:ext>
    </p:extLst>
  </p:cSld>
  <p:clrMapOvr>
    <a:masterClrMapping/>
  </p:clrMapOvr>
  <p:extLst>
    <p:ext uri="{DCECCB84-F9BA-43D5-87BE-67443E8EF086}">
      <p15:sldGuideLst xmlns:p15="http://schemas.microsoft.com/office/powerpoint/2012/main">
        <p15:guide id="2" pos="3061">
          <p15:clr>
            <a:srgbClr val="FBAE40"/>
          </p15:clr>
        </p15:guide>
        <p15:guide id="3" orient="horz" pos="1461">
          <p15:clr>
            <a:srgbClr val="FBAE40"/>
          </p15:clr>
        </p15:guide>
        <p15:guide id="4" pos="2699">
          <p15:clr>
            <a:srgbClr val="FBAE40"/>
          </p15:clr>
        </p15:guide>
        <p15:guide id="5" orient="horz" pos="21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r | Text rechts">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75DB7D60-4463-404D-B26D-8CD45D433379}"/>
              </a:ext>
            </a:extLst>
          </p:cNvPr>
          <p:cNvSpPr>
            <a:spLocks noGrp="1"/>
          </p:cNvSpPr>
          <p:nvPr>
            <p:ph type="title" hasCustomPrompt="1"/>
          </p:nvPr>
        </p:nvSpPr>
        <p:spPr>
          <a:xfrm>
            <a:off x="6480000" y="446400"/>
            <a:ext cx="4992000" cy="2166637"/>
          </a:xfrm>
        </p:spPr>
        <p:txBody>
          <a:bodyPr/>
          <a:lstStyle/>
          <a:p>
            <a:r>
              <a:rPr lang="de-DE"/>
              <a:t>Das ist eine Überschrift mit drei Zeilen</a:t>
            </a:r>
            <a:endParaRPr lang="en-US"/>
          </a:p>
        </p:txBody>
      </p:sp>
      <p:sp>
        <p:nvSpPr>
          <p:cNvPr id="35" name="Textplatzhalter 7">
            <a:extLst>
              <a:ext uri="{FF2B5EF4-FFF2-40B4-BE49-F238E27FC236}">
                <a16:creationId xmlns:a16="http://schemas.microsoft.com/office/drawing/2014/main" id="{EA586E89-FA95-AA4F-B2C6-0D1E6D2B3E09}"/>
              </a:ext>
            </a:extLst>
          </p:cNvPr>
          <p:cNvSpPr>
            <a:spLocks noGrp="1"/>
          </p:cNvSpPr>
          <p:nvPr>
            <p:ph type="body" sz="quarter" idx="15"/>
          </p:nvPr>
        </p:nvSpPr>
        <p:spPr>
          <a:xfrm>
            <a:off x="6479117" y="3092451"/>
            <a:ext cx="4993216" cy="28321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43769923"/>
      </p:ext>
    </p:extLst>
  </p:cSld>
  <p:clrMapOvr>
    <a:masterClrMapping/>
  </p:clrMapOvr>
  <p:extLst>
    <p:ext uri="{DCECCB84-F9BA-43D5-87BE-67443E8EF086}">
      <p15:sldGuideLst xmlns:p15="http://schemas.microsoft.com/office/powerpoint/2012/main">
        <p15:guide id="1" orient="horz" pos="214">
          <p15:clr>
            <a:srgbClr val="FBAE40"/>
          </p15:clr>
        </p15:guide>
        <p15:guide id="2" orient="horz" pos="1461">
          <p15:clr>
            <a:srgbClr val="FBAE40"/>
          </p15:clr>
        </p15:guide>
        <p15:guide id="3" pos="306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r | nur Fußzeile">
    <p:spTree>
      <p:nvGrpSpPr>
        <p:cNvPr id="1" name=""/>
        <p:cNvGrpSpPr/>
        <p:nvPr/>
      </p:nvGrpSpPr>
      <p:grpSpPr>
        <a:xfrm>
          <a:off x="0" y="0"/>
          <a:ext cx="0" cy="0"/>
          <a:chOff x="0" y="0"/>
          <a:chExt cx="0" cy="0"/>
        </a:xfrm>
      </p:grpSpPr>
      <p:sp>
        <p:nvSpPr>
          <p:cNvPr id="10" name="Fußzeilenplatzhalter 6">
            <a:extLst>
              <a:ext uri="{FF2B5EF4-FFF2-40B4-BE49-F238E27FC236}">
                <a16:creationId xmlns:a16="http://schemas.microsoft.com/office/drawing/2014/main" id="{81692193-A462-47E7-BB72-464D44CE9D90}"/>
              </a:ext>
            </a:extLst>
          </p:cNvPr>
          <p:cNvSpPr>
            <a:spLocks noGrp="1"/>
          </p:cNvSpPr>
          <p:nvPr>
            <p:ph type="ftr" sz="quarter" idx="3"/>
          </p:nvPr>
        </p:nvSpPr>
        <p:spPr>
          <a:xfrm>
            <a:off x="625110" y="6356349"/>
            <a:ext cx="7433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de-DE"/>
              <a:t>DIHK | Neuordnung Industriekaufleute</a:t>
            </a:r>
          </a:p>
        </p:txBody>
      </p:sp>
      <p:sp>
        <p:nvSpPr>
          <p:cNvPr id="11" name="Foliennummernplatzhalter 16">
            <a:extLst>
              <a:ext uri="{FF2B5EF4-FFF2-40B4-BE49-F238E27FC236}">
                <a16:creationId xmlns:a16="http://schemas.microsoft.com/office/drawing/2014/main" id="{3772D0D7-E74C-4CCB-B99B-4849DD3F9692}"/>
              </a:ext>
            </a:extLst>
          </p:cNvPr>
          <p:cNvSpPr>
            <a:spLocks noGrp="1"/>
          </p:cNvSpPr>
          <p:nvPr>
            <p:ph type="sldNum" sz="quarter" idx="4"/>
          </p:nvPr>
        </p:nvSpPr>
        <p:spPr>
          <a:xfrm>
            <a:off x="10895156" y="6356350"/>
            <a:ext cx="57940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B74365-9D09-4FD1-92C3-30EAE4119F17}" type="slidenum">
              <a:rPr lang="de-DE" smtClean="0"/>
              <a:pPr/>
              <a:t>‹Nr.›</a:t>
            </a:fld>
            <a:endParaRPr lang="de-DE"/>
          </a:p>
        </p:txBody>
      </p:sp>
    </p:spTree>
    <p:extLst>
      <p:ext uri="{BB962C8B-B14F-4D97-AF65-F5344CB8AC3E}">
        <p14:creationId xmlns:p14="http://schemas.microsoft.com/office/powerpoint/2010/main" val="667028311"/>
      </p:ext>
    </p:extLst>
  </p:cSld>
  <p:clrMapOvr>
    <a:masterClrMapping/>
  </p:clrMapOvr>
  <p:extLst>
    <p:ext uri="{DCECCB84-F9BA-43D5-87BE-67443E8EF086}">
      <p15:sldGuideLst xmlns:p15="http://schemas.microsoft.com/office/powerpoint/2012/main">
        <p15:guide id="1" orient="horz" pos="940">
          <p15:clr>
            <a:srgbClr val="FBAE40"/>
          </p15:clr>
        </p15:guide>
        <p15:guide id="2" orient="horz" pos="21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5A0216C-79B7-5D40-9078-367747A09972}"/>
              </a:ext>
            </a:extLst>
          </p:cNvPr>
          <p:cNvSpPr/>
          <p:nvPr userDrawn="1"/>
        </p:nvSpPr>
        <p:spPr>
          <a:xfrm>
            <a:off x="11406475" y="6325113"/>
            <a:ext cx="621875" cy="35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Tree>
    <p:extLst>
      <p:ext uri="{BB962C8B-B14F-4D97-AF65-F5344CB8AC3E}">
        <p14:creationId xmlns:p14="http://schemas.microsoft.com/office/powerpoint/2010/main" val="1138433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el | Hintergrund Weiß">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980017"/>
            <a:ext cx="10160520" cy="2131483"/>
          </a:xfrm>
        </p:spPr>
        <p:txBody>
          <a:bodyPr anchor="b"/>
          <a:lstStyle>
            <a:lvl1pPr>
              <a:lnSpc>
                <a:spcPts val="7200"/>
              </a:lnSpc>
              <a:defRPr sz="6000"/>
            </a:lvl1pPr>
          </a:lstStyle>
          <a:p>
            <a:r>
              <a:rPr lang="de-DE"/>
              <a:t>Titel der Präsentation</a:t>
            </a:r>
            <a:endParaRPr lang="en-US"/>
          </a:p>
        </p:txBody>
      </p:sp>
      <p:sp>
        <p:nvSpPr>
          <p:cNvPr id="3" name="Text Placeholder 2"/>
          <p:cNvSpPr>
            <a:spLocks noGrp="1"/>
          </p:cNvSpPr>
          <p:nvPr>
            <p:ph type="body" idx="1" hasCustomPrompt="1"/>
          </p:nvPr>
        </p:nvSpPr>
        <p:spPr>
          <a:xfrm>
            <a:off x="719667" y="3442000"/>
            <a:ext cx="6216567" cy="767747"/>
          </a:xfrm>
        </p:spPr>
        <p:txBody>
          <a:bodyPr/>
          <a:lstStyle>
            <a:lvl1pPr marL="0" indent="0">
              <a:buNone/>
              <a:defRPr sz="2400">
                <a:solidFill>
                  <a:schemeClr val="bg2"/>
                </a:solidFill>
                <a:latin typeface="+mn-lt"/>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de-DE"/>
              <a:t>Name </a:t>
            </a:r>
            <a:r>
              <a:rPr lang="de-DE" err="1"/>
              <a:t>ReferentIn</a:t>
            </a:r>
            <a:r>
              <a:rPr lang="de-DE"/>
              <a:t>, Titel </a:t>
            </a:r>
            <a:r>
              <a:rPr lang="de-DE" err="1"/>
              <a:t>ReferentIn</a:t>
            </a:r>
            <a:br>
              <a:rPr lang="de-DE"/>
            </a:br>
            <a:r>
              <a:rPr lang="de-DE"/>
              <a:t>Ort, Datum</a:t>
            </a:r>
          </a:p>
        </p:txBody>
      </p:sp>
      <p:sp>
        <p:nvSpPr>
          <p:cNvPr id="16" name="Rechteck 15">
            <a:extLst>
              <a:ext uri="{FF2B5EF4-FFF2-40B4-BE49-F238E27FC236}">
                <a16:creationId xmlns:a16="http://schemas.microsoft.com/office/drawing/2014/main" id="{228EFD71-C9F3-3042-A436-DF10A8E1B1B3}"/>
              </a:ext>
            </a:extLst>
          </p:cNvPr>
          <p:cNvSpPr/>
          <p:nvPr userDrawn="1"/>
        </p:nvSpPr>
        <p:spPr>
          <a:xfrm>
            <a:off x="10094260" y="6239435"/>
            <a:ext cx="1999129" cy="4930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7" name="Grafik 6">
            <a:extLst>
              <a:ext uri="{FF2B5EF4-FFF2-40B4-BE49-F238E27FC236}">
                <a16:creationId xmlns:a16="http://schemas.microsoft.com/office/drawing/2014/main" id="{C8C7D090-D0C7-9A4B-9B1D-5423A6D9D28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937739" y="6074802"/>
            <a:ext cx="933861" cy="462799"/>
          </a:xfrm>
          <a:prstGeom prst="rect">
            <a:avLst/>
          </a:prstGeom>
        </p:spPr>
      </p:pic>
      <p:sp>
        <p:nvSpPr>
          <p:cNvPr id="14" name="Bildplatzhalter 13"/>
          <p:cNvSpPr>
            <a:spLocks noGrp="1"/>
          </p:cNvSpPr>
          <p:nvPr>
            <p:ph type="pic" sz="quarter" idx="10" hasCustomPrompt="1"/>
          </p:nvPr>
        </p:nvSpPr>
        <p:spPr>
          <a:xfrm>
            <a:off x="719667" y="6079554"/>
            <a:ext cx="5020733" cy="462767"/>
          </a:xfrm>
        </p:spPr>
        <p:txBody>
          <a:bodyPr/>
          <a:lstStyle>
            <a:lvl1pPr>
              <a:defRPr/>
            </a:lvl1pPr>
          </a:lstStyle>
          <a:p>
            <a:r>
              <a:rPr lang="de-DE"/>
              <a:t>Platzhalter für #Gemeinsam</a:t>
            </a:r>
          </a:p>
        </p:txBody>
      </p:sp>
    </p:spTree>
    <p:extLst>
      <p:ext uri="{BB962C8B-B14F-4D97-AF65-F5344CB8AC3E}">
        <p14:creationId xmlns:p14="http://schemas.microsoft.com/office/powerpoint/2010/main" val="814227958"/>
      </p:ext>
    </p:extLst>
  </p:cSld>
  <p:clrMapOvr>
    <a:masterClrMapping/>
  </p:clrMapOvr>
  <p:extLst>
    <p:ext uri="{DCECCB84-F9BA-43D5-87BE-67443E8EF086}">
      <p15:sldGuideLst xmlns:p15="http://schemas.microsoft.com/office/powerpoint/2012/main">
        <p15:guide id="1" orient="horz" pos="463">
          <p15:clr>
            <a:srgbClr val="FBAE40"/>
          </p15:clr>
        </p15:guide>
        <p15:guide id="3" orient="horz" pos="1461">
          <p15:clr>
            <a:srgbClr val="FBAE40"/>
          </p15:clr>
        </p15:guide>
        <p15:guide id="4"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1544320"/>
            <a:ext cx="10752000" cy="3088640"/>
          </a:xfrm>
        </p:spPr>
        <p:txBody>
          <a:bodyPr anchor="ctr"/>
          <a:lstStyle>
            <a:lvl1pPr algn="ctr">
              <a:lnSpc>
                <a:spcPts val="7200"/>
              </a:lnSpc>
              <a:defRPr sz="6000"/>
            </a:lvl1pPr>
          </a:lstStyle>
          <a:p>
            <a:r>
              <a:rPr lang="de-DE"/>
              <a:t>Danksagung oder Verabschiedung von Ihren Zuhörern</a:t>
            </a:r>
            <a:endParaRPr lang="en-US"/>
          </a:p>
        </p:txBody>
      </p:sp>
      <p:sp>
        <p:nvSpPr>
          <p:cNvPr id="6" name="Textplatzhalter 5">
            <a:extLst>
              <a:ext uri="{FF2B5EF4-FFF2-40B4-BE49-F238E27FC236}">
                <a16:creationId xmlns:a16="http://schemas.microsoft.com/office/drawing/2014/main" id="{5FA91969-008C-5E46-8974-DD7816F7C84F}"/>
              </a:ext>
            </a:extLst>
          </p:cNvPr>
          <p:cNvSpPr>
            <a:spLocks noGrp="1"/>
          </p:cNvSpPr>
          <p:nvPr>
            <p:ph type="body" sz="quarter" idx="10" hasCustomPrompt="1"/>
          </p:nvPr>
        </p:nvSpPr>
        <p:spPr>
          <a:xfrm>
            <a:off x="719667" y="5183718"/>
            <a:ext cx="10752667" cy="740833"/>
          </a:xfrm>
        </p:spPr>
        <p:txBody>
          <a:bodyPr/>
          <a:lstStyle>
            <a:lvl1pPr algn="ctr">
              <a:defRPr sz="2133"/>
            </a:lvl1pPr>
          </a:lstStyle>
          <a:p>
            <a:pPr lvl="0"/>
            <a:r>
              <a:rPr lang="de-DE"/>
              <a:t>Hier ist Platz für ein zweizeiliges Impressum</a:t>
            </a:r>
          </a:p>
        </p:txBody>
      </p:sp>
    </p:spTree>
    <p:extLst>
      <p:ext uri="{BB962C8B-B14F-4D97-AF65-F5344CB8AC3E}">
        <p14:creationId xmlns:p14="http://schemas.microsoft.com/office/powerpoint/2010/main" val="1171852064"/>
      </p:ext>
    </p:extLst>
  </p:cSld>
  <p:clrMapOvr>
    <a:masterClrMapping/>
  </p:clrMapOvr>
  <p:extLst>
    <p:ext uri="{DCECCB84-F9BA-43D5-87BE-67443E8EF086}">
      <p15:sldGuideLst xmlns:p15="http://schemas.microsoft.com/office/powerpoint/2012/main">
        <p15:guide id="1" orient="horz" pos="2436">
          <p15:clr>
            <a:srgbClr val="FBAE40"/>
          </p15:clr>
        </p15:guide>
        <p15:guide id="2" orient="horz" pos="218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einstieg | Zahl Text">
    <p:spTree>
      <p:nvGrpSpPr>
        <p:cNvPr id="1" name=""/>
        <p:cNvGrpSpPr/>
        <p:nvPr/>
      </p:nvGrpSpPr>
      <p:grpSpPr>
        <a:xfrm>
          <a:off x="0" y="0"/>
          <a:ext cx="0" cy="0"/>
          <a:chOff x="0" y="0"/>
          <a:chExt cx="0" cy="0"/>
        </a:xfrm>
      </p:grpSpPr>
      <p:sp>
        <p:nvSpPr>
          <p:cNvPr id="27" name="Bildplatzhalter 5">
            <a:extLst>
              <a:ext uri="{FF2B5EF4-FFF2-40B4-BE49-F238E27FC236}">
                <a16:creationId xmlns:a16="http://schemas.microsoft.com/office/drawing/2014/main" id="{14762EEC-4B3F-8D42-B47C-4D488257456F}"/>
              </a:ext>
            </a:extLst>
          </p:cNvPr>
          <p:cNvSpPr>
            <a:spLocks noGrp="1" noChangeAspect="1"/>
          </p:cNvSpPr>
          <p:nvPr>
            <p:ph type="pic" sz="quarter" idx="16" hasCustomPrompt="1"/>
          </p:nvPr>
        </p:nvSpPr>
        <p:spPr>
          <a:xfrm>
            <a:off x="741152" y="838773"/>
            <a:ext cx="4675200" cy="4675200"/>
          </a:xfrm>
          <a:prstGeom prst="ellipse">
            <a:avLst/>
          </a:prstGeom>
          <a:solidFill>
            <a:schemeClr val="bg2">
              <a:alpha val="10000"/>
            </a:schemeClr>
          </a:solidFill>
        </p:spPr>
        <p:txBody>
          <a:bodyPr tIns="0" bIns="3311999" anchor="t"/>
          <a:lstStyle>
            <a:lvl1pPr algn="ctr">
              <a:defRPr sz="1200">
                <a:solidFill>
                  <a:schemeClr val="tx1"/>
                </a:solidFill>
              </a:defRPr>
            </a:lvl1pPr>
          </a:lstStyle>
          <a:p>
            <a:r>
              <a:rPr lang="de-DE"/>
              <a:t>Bild oder Farbfläche</a:t>
            </a:r>
          </a:p>
        </p:txBody>
      </p:sp>
      <p:sp>
        <p:nvSpPr>
          <p:cNvPr id="28" name="Textplatzhalter 9">
            <a:extLst>
              <a:ext uri="{FF2B5EF4-FFF2-40B4-BE49-F238E27FC236}">
                <a16:creationId xmlns:a16="http://schemas.microsoft.com/office/drawing/2014/main" id="{DC464A62-9F9B-4240-8F1B-31B3D79AC345}"/>
              </a:ext>
            </a:extLst>
          </p:cNvPr>
          <p:cNvSpPr>
            <a:spLocks noGrp="1" noChangeAspect="1"/>
          </p:cNvSpPr>
          <p:nvPr>
            <p:ph type="body" sz="quarter" idx="18" hasCustomPrompt="1"/>
          </p:nvPr>
        </p:nvSpPr>
        <p:spPr>
          <a:xfrm>
            <a:off x="1305152" y="1402773"/>
            <a:ext cx="3547200" cy="3547200"/>
          </a:xfrm>
          <a:prstGeom prst="ellipse">
            <a:avLst/>
          </a:prstGeom>
          <a:solidFill>
            <a:schemeClr val="bg1"/>
          </a:solidFill>
        </p:spPr>
        <p:txBody>
          <a:bodyPr tIns="612000" anchor="ctr">
            <a:normAutofit/>
          </a:bodyPr>
          <a:lstStyle>
            <a:lvl1pPr algn="ctr">
              <a:defRPr sz="13333">
                <a:solidFill>
                  <a:schemeClr val="tx2"/>
                </a:solidFill>
                <a:latin typeface="+mj-lt"/>
              </a:defRPr>
            </a:lvl1pPr>
          </a:lstStyle>
          <a:p>
            <a:pPr lvl="0"/>
            <a:r>
              <a:rPr lang="de-DE"/>
              <a:t>01</a:t>
            </a:r>
          </a:p>
        </p:txBody>
      </p:sp>
      <p:sp>
        <p:nvSpPr>
          <p:cNvPr id="29" name="Title 1">
            <a:extLst>
              <a:ext uri="{FF2B5EF4-FFF2-40B4-BE49-F238E27FC236}">
                <a16:creationId xmlns:a16="http://schemas.microsoft.com/office/drawing/2014/main" id="{95EBA68F-CEC2-7C45-9A8B-770DA7D896B8}"/>
              </a:ext>
            </a:extLst>
          </p:cNvPr>
          <p:cNvSpPr>
            <a:spLocks noGrp="1"/>
          </p:cNvSpPr>
          <p:nvPr>
            <p:ph type="title" hasCustomPrompt="1"/>
          </p:nvPr>
        </p:nvSpPr>
        <p:spPr>
          <a:xfrm>
            <a:off x="6480000" y="2093055"/>
            <a:ext cx="4992000" cy="1949252"/>
          </a:xfrm>
        </p:spPr>
        <p:txBody>
          <a:bodyPr anchor="ctr">
            <a:spAutoFit/>
          </a:bodyPr>
          <a:lstStyle/>
          <a:p>
            <a:r>
              <a:rPr lang="de-DE"/>
              <a:t>Name des Kapitels</a:t>
            </a:r>
            <a:br>
              <a:rPr lang="de-DE"/>
            </a:br>
            <a:r>
              <a:rPr lang="de-DE"/>
              <a:t>Zeile 2</a:t>
            </a:r>
            <a:br>
              <a:rPr lang="de-DE"/>
            </a:br>
            <a:r>
              <a:rPr lang="de-DE"/>
              <a:t>Zeile 3</a:t>
            </a:r>
            <a:endParaRPr lang="en-US"/>
          </a:p>
        </p:txBody>
      </p:sp>
    </p:spTree>
    <p:extLst>
      <p:ext uri="{BB962C8B-B14F-4D97-AF65-F5344CB8AC3E}">
        <p14:creationId xmlns:p14="http://schemas.microsoft.com/office/powerpoint/2010/main" val="488339831"/>
      </p:ext>
    </p:extLst>
  </p:cSld>
  <p:clrMapOvr>
    <a:masterClrMapping/>
  </p:clrMapOvr>
  <p:extLst>
    <p:ext uri="{DCECCB84-F9BA-43D5-87BE-67443E8EF086}">
      <p15:sldGuideLst xmlns:p15="http://schemas.microsoft.com/office/powerpoint/2012/main">
        <p15:guide id="1" pos="3061">
          <p15:clr>
            <a:srgbClr val="FBAE40"/>
          </p15:clr>
        </p15:guide>
        <p15:guide id="2" orient="horz" pos="1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 Text rechts">
    <p:spTree>
      <p:nvGrpSpPr>
        <p:cNvPr id="1" name=""/>
        <p:cNvGrpSpPr/>
        <p:nvPr/>
      </p:nvGrpSpPr>
      <p:grpSpPr>
        <a:xfrm>
          <a:off x="0" y="0"/>
          <a:ext cx="0" cy="0"/>
          <a:chOff x="0" y="0"/>
          <a:chExt cx="0" cy="0"/>
        </a:xfrm>
      </p:grpSpPr>
      <p:sp>
        <p:nvSpPr>
          <p:cNvPr id="23" name="Bildplatzhalter 8">
            <a:extLst>
              <a:ext uri="{FF2B5EF4-FFF2-40B4-BE49-F238E27FC236}">
                <a16:creationId xmlns:a16="http://schemas.microsoft.com/office/drawing/2014/main" id="{8A79C17C-C5B4-F940-B038-125A1D29AD1B}"/>
              </a:ext>
            </a:extLst>
          </p:cNvPr>
          <p:cNvSpPr>
            <a:spLocks noGrp="1"/>
          </p:cNvSpPr>
          <p:nvPr>
            <p:ph type="pic" sz="quarter" idx="13" hasCustomPrompt="1"/>
          </p:nvPr>
        </p:nvSpPr>
        <p:spPr bwMode="gray">
          <a:xfrm>
            <a:off x="1" y="0"/>
            <a:ext cx="5712000" cy="6858000"/>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Bild durch Klicken auf das Symbol einfügen.</a:t>
            </a:r>
          </a:p>
        </p:txBody>
      </p:sp>
      <p:sp>
        <p:nvSpPr>
          <p:cNvPr id="2" name="Title 1"/>
          <p:cNvSpPr>
            <a:spLocks noGrp="1"/>
          </p:cNvSpPr>
          <p:nvPr>
            <p:ph type="title" hasCustomPrompt="1"/>
          </p:nvPr>
        </p:nvSpPr>
        <p:spPr>
          <a:xfrm>
            <a:off x="6480000" y="446400"/>
            <a:ext cx="4992000" cy="2166637"/>
          </a:xfrm>
        </p:spPr>
        <p:txBody>
          <a:bodyPr/>
          <a:lstStyle/>
          <a:p>
            <a:r>
              <a:rPr lang="de-DE"/>
              <a:t>Das ist eine Überschrift mit drei Zeilen</a:t>
            </a:r>
            <a:endParaRPr lang="en-US"/>
          </a:p>
        </p:txBody>
      </p:sp>
      <p:sp>
        <p:nvSpPr>
          <p:cNvPr id="8" name="Textplatzhalter 7">
            <a:extLst>
              <a:ext uri="{FF2B5EF4-FFF2-40B4-BE49-F238E27FC236}">
                <a16:creationId xmlns:a16="http://schemas.microsoft.com/office/drawing/2014/main" id="{29C392F1-5A15-DF4A-8642-6A106568DCEC}"/>
              </a:ext>
            </a:extLst>
          </p:cNvPr>
          <p:cNvSpPr>
            <a:spLocks noGrp="1"/>
          </p:cNvSpPr>
          <p:nvPr>
            <p:ph type="body" sz="quarter" idx="15"/>
          </p:nvPr>
        </p:nvSpPr>
        <p:spPr>
          <a:xfrm>
            <a:off x="6479117" y="3092451"/>
            <a:ext cx="4993216" cy="283210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43117379"/>
      </p:ext>
    </p:extLst>
  </p:cSld>
  <p:clrMapOvr>
    <a:masterClrMapping/>
  </p:clrMapOvr>
  <p:extLst>
    <p:ext uri="{DCECCB84-F9BA-43D5-87BE-67443E8EF086}">
      <p15:sldGuideLst xmlns:p15="http://schemas.microsoft.com/office/powerpoint/2012/main">
        <p15:guide id="2" pos="3061">
          <p15:clr>
            <a:srgbClr val="FBAE40"/>
          </p15:clr>
        </p15:guide>
        <p15:guide id="3" orient="horz" pos="1461">
          <p15:clr>
            <a:srgbClr val="FBAE40"/>
          </p15:clr>
        </p15:guide>
        <p15:guide id="4" orient="horz" pos="214">
          <p15:clr>
            <a:srgbClr val="FBAE40"/>
          </p15:clr>
        </p15:guide>
        <p15:guide id="5" orient="horz" pos="103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dunkel | Text obe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0" y="1942769"/>
            <a:ext cx="12191999" cy="4915231"/>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Dunkles Bild </a:t>
            </a:r>
            <a:br>
              <a:rPr lang="de-DE"/>
            </a:br>
            <a:r>
              <a:rPr lang="de-DE"/>
              <a:t>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720000" y="446401"/>
            <a:ext cx="10752000" cy="1191900"/>
          </a:xfrm>
        </p:spPr>
        <p:txBody>
          <a:bodyPr/>
          <a:lstStyle/>
          <a:p>
            <a:r>
              <a:rPr lang="de-DE"/>
              <a:t>Das ist eine Überschrift mit ein bis zwei Zeilen</a:t>
            </a:r>
            <a:br>
              <a:rPr lang="de-DE"/>
            </a:br>
            <a:r>
              <a:rPr lang="de-DE"/>
              <a:t>Zeile 2</a:t>
            </a:r>
            <a:endParaRPr lang="en-US"/>
          </a:p>
        </p:txBody>
      </p:sp>
      <p:sp>
        <p:nvSpPr>
          <p:cNvPr id="39" name="Bildplatzhalter 38">
            <a:extLst>
              <a:ext uri="{FF2B5EF4-FFF2-40B4-BE49-F238E27FC236}">
                <a16:creationId xmlns:a16="http://schemas.microsoft.com/office/drawing/2014/main" id="{FAB29935-55B5-5748-B8CE-6B2369DF65F4}"/>
              </a:ext>
            </a:extLst>
          </p:cNvPr>
          <p:cNvSpPr>
            <a:spLocks noGrp="1"/>
          </p:cNvSpPr>
          <p:nvPr>
            <p:ph type="pic" sz="quarter" idx="15"/>
          </p:nvPr>
        </p:nvSpPr>
        <p:spPr>
          <a:xfrm>
            <a:off x="11472000" y="6355200"/>
            <a:ext cx="484800" cy="240000"/>
          </a:xfrm>
          <a:blipFill>
            <a:blip r:embed="rId2"/>
            <a:stretch>
              <a:fillRect/>
            </a:stretch>
          </a:blipFill>
        </p:spPr>
        <p:txBody>
          <a:bodyPr wrap="none" bIns="216000" anchor="ctr" anchorCtr="0"/>
          <a:lstStyle>
            <a:lvl1pPr>
              <a:defRPr sz="267">
                <a:solidFill>
                  <a:schemeClr val="bg1"/>
                </a:solidFill>
              </a:defRPr>
            </a:lvl1pPr>
          </a:lstStyle>
          <a:p>
            <a:endParaRPr lang="de-DE"/>
          </a:p>
        </p:txBody>
      </p:sp>
    </p:spTree>
    <p:extLst>
      <p:ext uri="{BB962C8B-B14F-4D97-AF65-F5344CB8AC3E}">
        <p14:creationId xmlns:p14="http://schemas.microsoft.com/office/powerpoint/2010/main" val="4223154864"/>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hell | Text oben">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2029340-53AC-A44D-88EC-212362390093}"/>
              </a:ext>
            </a:extLst>
          </p:cNvPr>
          <p:cNvSpPr>
            <a:spLocks noGrp="1"/>
          </p:cNvSpPr>
          <p:nvPr>
            <p:ph type="title" hasCustomPrompt="1"/>
          </p:nvPr>
        </p:nvSpPr>
        <p:spPr>
          <a:xfrm>
            <a:off x="720000" y="446401"/>
            <a:ext cx="10752000" cy="1191900"/>
          </a:xfrm>
        </p:spPr>
        <p:txBody>
          <a:bodyPr/>
          <a:lstStyle>
            <a:lvl1pPr>
              <a:defRPr>
                <a:solidFill>
                  <a:schemeClr val="bg2"/>
                </a:solidFill>
              </a:defRPr>
            </a:lvl1pPr>
          </a:lstStyle>
          <a:p>
            <a:r>
              <a:rPr lang="de-DE"/>
              <a:t>Das ist eine Überschrift mit ein bis zwei Zeilen</a:t>
            </a:r>
            <a:br>
              <a:rPr lang="de-DE"/>
            </a:br>
            <a:r>
              <a:rPr lang="de-DE"/>
              <a:t>Zeile 2</a:t>
            </a:r>
            <a:endParaRPr lang="en-US"/>
          </a:p>
        </p:txBody>
      </p:sp>
      <p:sp>
        <p:nvSpPr>
          <p:cNvPr id="37" name="Bildplatzhalter 8">
            <a:extLst>
              <a:ext uri="{FF2B5EF4-FFF2-40B4-BE49-F238E27FC236}">
                <a16:creationId xmlns:a16="http://schemas.microsoft.com/office/drawing/2014/main" id="{259E0235-FBED-2D47-8C47-2C7D25F520B6}"/>
              </a:ext>
            </a:extLst>
          </p:cNvPr>
          <p:cNvSpPr>
            <a:spLocks noGrp="1"/>
          </p:cNvSpPr>
          <p:nvPr>
            <p:ph type="pic" sz="quarter" idx="13" hasCustomPrompt="1"/>
          </p:nvPr>
        </p:nvSpPr>
        <p:spPr bwMode="gray">
          <a:xfrm>
            <a:off x="1" y="1940984"/>
            <a:ext cx="12191999" cy="4917016"/>
          </a:xfrm>
          <a:solidFill>
            <a:schemeClr val="bg2">
              <a:alpha val="10000"/>
            </a:schemeClr>
          </a:solidFill>
        </p:spPr>
        <p:txBody>
          <a:bodyPr bIns="720000" anchor="ctr"/>
          <a:lstStyle>
            <a:lvl1pPr algn="ctr">
              <a:lnSpc>
                <a:spcPct val="100000"/>
              </a:lnSpc>
              <a:spcBef>
                <a:spcPts val="0"/>
              </a:spcBef>
              <a:defRPr sz="1200" b="0">
                <a:solidFill>
                  <a:schemeClr val="bg2"/>
                </a:solidFill>
                <a:latin typeface="+mn-lt"/>
                <a:cs typeface="Segoe UI" panose="020B0502040204020203" pitchFamily="34" charset="0"/>
              </a:defRPr>
            </a:lvl1pPr>
          </a:lstStyle>
          <a:p>
            <a:r>
              <a:rPr lang="de-DE"/>
              <a:t>Helles Bild </a:t>
            </a:r>
            <a:br>
              <a:rPr lang="de-DE"/>
            </a:br>
            <a:r>
              <a:rPr lang="de-DE"/>
              <a:t>durch Klicken auf das Symbol einfügen.</a:t>
            </a:r>
          </a:p>
        </p:txBody>
      </p:sp>
      <p:sp>
        <p:nvSpPr>
          <p:cNvPr id="14" name="Fußzeilenplatzhalter 6">
            <a:extLst>
              <a:ext uri="{FF2B5EF4-FFF2-40B4-BE49-F238E27FC236}">
                <a16:creationId xmlns:a16="http://schemas.microsoft.com/office/drawing/2014/main" id="{C705FC39-8FA6-4831-92A7-B840E30F3EF9}"/>
              </a:ext>
            </a:extLst>
          </p:cNvPr>
          <p:cNvSpPr>
            <a:spLocks noGrp="1"/>
          </p:cNvSpPr>
          <p:nvPr>
            <p:ph type="ftr" sz="quarter" idx="3"/>
          </p:nvPr>
        </p:nvSpPr>
        <p:spPr>
          <a:xfrm>
            <a:off x="8606118" y="6356349"/>
            <a:ext cx="2289038" cy="41507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de-DE"/>
              <a:t>DIHK | Neuordnung Industriekaufleute</a:t>
            </a:r>
          </a:p>
        </p:txBody>
      </p:sp>
      <p:sp>
        <p:nvSpPr>
          <p:cNvPr id="15" name="Foliennummernplatzhalter 16">
            <a:extLst>
              <a:ext uri="{FF2B5EF4-FFF2-40B4-BE49-F238E27FC236}">
                <a16:creationId xmlns:a16="http://schemas.microsoft.com/office/drawing/2014/main" id="{A7C33ED9-B2C1-426E-B80D-37A34700E2F4}"/>
              </a:ext>
            </a:extLst>
          </p:cNvPr>
          <p:cNvSpPr>
            <a:spLocks noGrp="1"/>
          </p:cNvSpPr>
          <p:nvPr>
            <p:ph type="sldNum" sz="quarter" idx="4"/>
          </p:nvPr>
        </p:nvSpPr>
        <p:spPr>
          <a:xfrm>
            <a:off x="10895156" y="6356350"/>
            <a:ext cx="579408" cy="415071"/>
          </a:xfrm>
          <a:prstGeom prst="rect">
            <a:avLst/>
          </a:prstGeom>
        </p:spPr>
        <p:txBody>
          <a:bodyPr vert="horz" lIns="91440" tIns="45720" rIns="91440" bIns="45720" rtlCol="0" anchor="ctr"/>
          <a:lstStyle>
            <a:lvl1pPr algn="r">
              <a:defRPr sz="1000">
                <a:solidFill>
                  <a:schemeClr val="tx1">
                    <a:tint val="75000"/>
                  </a:schemeClr>
                </a:solidFill>
              </a:defRPr>
            </a:lvl1pPr>
          </a:lstStyle>
          <a:p>
            <a:fld id="{07B74365-9D09-4FD1-92C3-30EAE4119F17}" type="slidenum">
              <a:rPr lang="de-DE" smtClean="0"/>
              <a:pPr/>
              <a:t>‹Nr.›</a:t>
            </a:fld>
            <a:endParaRPr lang="de-DE"/>
          </a:p>
        </p:txBody>
      </p:sp>
    </p:spTree>
    <p:extLst>
      <p:ext uri="{BB962C8B-B14F-4D97-AF65-F5344CB8AC3E}">
        <p14:creationId xmlns:p14="http://schemas.microsoft.com/office/powerpoint/2010/main" val="674064321"/>
      </p:ext>
    </p:extLst>
  </p:cSld>
  <p:clrMapOvr>
    <a:masterClrMapping/>
  </p:clrMapOvr>
  <p:extLst>
    <p:ext uri="{DCECCB84-F9BA-43D5-87BE-67443E8EF086}">
      <p15:sldGuideLst xmlns:p15="http://schemas.microsoft.com/office/powerpoint/2012/main">
        <p15:guide id="1" orient="horz" pos="917">
          <p15:clr>
            <a:srgbClr val="FBAE40"/>
          </p15:clr>
        </p15:guide>
        <p15:guide id="2" orient="horz" pos="21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Dunkel | Textbalken Weiß">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1" y="0"/>
            <a:ext cx="12191999" cy="6858000"/>
          </a:xfrm>
          <a:solidFill>
            <a:schemeClr val="accent1"/>
          </a:solidFill>
        </p:spPr>
        <p:txBody>
          <a:bodyPr bIns="720000" anchor="ctr"/>
          <a:lstStyle>
            <a:lvl1pPr algn="ctr">
              <a:lnSpc>
                <a:spcPct val="100000"/>
              </a:lnSpc>
              <a:spcBef>
                <a:spcPts val="0"/>
              </a:spcBef>
              <a:defRPr sz="1200" b="0">
                <a:solidFill>
                  <a:schemeClr val="bg1"/>
                </a:solidFill>
                <a:latin typeface="+mn-lt"/>
                <a:cs typeface="Segoe UI" panose="020B0502040204020203" pitchFamily="34" charset="0"/>
              </a:defRPr>
            </a:lvl1pPr>
          </a:lstStyle>
          <a:p>
            <a:r>
              <a:rPr lang="de-DE"/>
              <a:t>Dunkles Bild </a:t>
            </a:r>
            <a:br>
              <a:rPr lang="de-DE"/>
            </a:br>
            <a:r>
              <a:rPr lang="de-DE"/>
              <a:t>durch Klicken auf das Symbol einfügen.</a:t>
            </a:r>
          </a:p>
        </p:txBody>
      </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0" y="374400"/>
            <a:ext cx="10110741" cy="669790"/>
          </a:xfrm>
          <a:solidFill>
            <a:schemeClr val="bg1"/>
          </a:solidFill>
        </p:spPr>
        <p:txBody>
          <a:bodyPr wrap="square" lIns="540000" tIns="54000" rIns="54000" bIns="18000">
            <a:spAutoFit/>
          </a:bodyPr>
          <a:lstStyle/>
          <a:p>
            <a:r>
              <a:rPr lang="de-DE"/>
              <a:t>Das ist eine Überschrift mit einer Zeile</a:t>
            </a:r>
            <a:endParaRPr lang="en-US"/>
          </a:p>
        </p:txBody>
      </p:sp>
      <p:sp>
        <p:nvSpPr>
          <p:cNvPr id="40" name="Bildplatzhalter 38">
            <a:extLst>
              <a:ext uri="{FF2B5EF4-FFF2-40B4-BE49-F238E27FC236}">
                <a16:creationId xmlns:a16="http://schemas.microsoft.com/office/drawing/2014/main" id="{504C488A-ABCA-1742-A0DF-EAE0543AB71A}"/>
              </a:ext>
            </a:extLst>
          </p:cNvPr>
          <p:cNvSpPr>
            <a:spLocks noGrp="1"/>
          </p:cNvSpPr>
          <p:nvPr>
            <p:ph type="pic" sz="quarter" idx="15"/>
          </p:nvPr>
        </p:nvSpPr>
        <p:spPr>
          <a:xfrm>
            <a:off x="11472000" y="6355200"/>
            <a:ext cx="484800" cy="240000"/>
          </a:xfrm>
          <a:blipFill>
            <a:blip r:embed="rId2"/>
            <a:stretch>
              <a:fillRect/>
            </a:stretch>
          </a:blipFill>
        </p:spPr>
        <p:txBody>
          <a:bodyPr wrap="none" bIns="216000" anchor="ctr" anchorCtr="0"/>
          <a:lstStyle>
            <a:lvl1pPr>
              <a:defRPr sz="267">
                <a:solidFill>
                  <a:schemeClr val="bg1"/>
                </a:solidFill>
              </a:defRPr>
            </a:lvl1pPr>
          </a:lstStyle>
          <a:p>
            <a:endParaRPr lang="de-DE"/>
          </a:p>
        </p:txBody>
      </p:sp>
    </p:spTree>
    <p:extLst>
      <p:ext uri="{BB962C8B-B14F-4D97-AF65-F5344CB8AC3E}">
        <p14:creationId xmlns:p14="http://schemas.microsoft.com/office/powerpoint/2010/main" val="644397581"/>
      </p:ext>
    </p:extLst>
  </p:cSld>
  <p:clrMapOvr>
    <a:masterClrMapping/>
  </p:clrMapOvr>
  <p:extLst>
    <p:ext uri="{DCECCB84-F9BA-43D5-87BE-67443E8EF086}">
      <p15:sldGuideLst xmlns:p15="http://schemas.microsoft.com/office/powerpoint/2012/main">
        <p15:guide id="2" orient="horz" pos="16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Hell | Textbalken Cyan">
    <p:spTree>
      <p:nvGrpSpPr>
        <p:cNvPr id="1" name=""/>
        <p:cNvGrpSpPr/>
        <p:nvPr/>
      </p:nvGrpSpPr>
      <p:grpSpPr>
        <a:xfrm>
          <a:off x="0" y="0"/>
          <a:ext cx="0" cy="0"/>
          <a:chOff x="0" y="0"/>
          <a:chExt cx="0" cy="0"/>
        </a:xfrm>
      </p:grpSpPr>
      <p:sp>
        <p:nvSpPr>
          <p:cNvPr id="35" name="Bildplatzhalter 8">
            <a:extLst>
              <a:ext uri="{FF2B5EF4-FFF2-40B4-BE49-F238E27FC236}">
                <a16:creationId xmlns:a16="http://schemas.microsoft.com/office/drawing/2014/main" id="{328F4C29-7BA2-5041-98E3-FA8AACBAB94C}"/>
              </a:ext>
            </a:extLst>
          </p:cNvPr>
          <p:cNvSpPr>
            <a:spLocks noGrp="1"/>
          </p:cNvSpPr>
          <p:nvPr>
            <p:ph type="pic" sz="quarter" idx="13" hasCustomPrompt="1"/>
          </p:nvPr>
        </p:nvSpPr>
        <p:spPr bwMode="gray">
          <a:xfrm>
            <a:off x="1" y="0"/>
            <a:ext cx="12191999" cy="6858000"/>
          </a:xfrm>
          <a:solidFill>
            <a:schemeClr val="bg1">
              <a:lumMod val="95000"/>
            </a:schemeClr>
          </a:solidFill>
        </p:spPr>
        <p:txBody>
          <a:bodyPr bIns="720000" anchor="ctr"/>
          <a:lstStyle>
            <a:lvl1pPr algn="ctr">
              <a:lnSpc>
                <a:spcPct val="100000"/>
              </a:lnSpc>
              <a:spcBef>
                <a:spcPts val="0"/>
              </a:spcBef>
              <a:defRPr sz="1200" b="0">
                <a:solidFill>
                  <a:schemeClr val="tx1"/>
                </a:solidFill>
                <a:latin typeface="+mn-lt"/>
                <a:cs typeface="Segoe UI" panose="020B0502040204020203" pitchFamily="34" charset="0"/>
              </a:defRPr>
            </a:lvl1pPr>
          </a:lstStyle>
          <a:p>
            <a:r>
              <a:rPr lang="de-DE"/>
              <a:t>Helles Bild </a:t>
            </a:r>
            <a:br>
              <a:rPr lang="de-DE"/>
            </a:br>
            <a:r>
              <a:rPr lang="de-DE"/>
              <a:t>durch Klicken auf das Symbol einfügen.</a:t>
            </a:r>
          </a:p>
        </p:txBody>
      </p:sp>
      <p:grpSp>
        <p:nvGrpSpPr>
          <p:cNvPr id="7" name="Gruppieren 6">
            <a:extLst>
              <a:ext uri="{FF2B5EF4-FFF2-40B4-BE49-F238E27FC236}">
                <a16:creationId xmlns:a16="http://schemas.microsoft.com/office/drawing/2014/main" id="{EBF72C5A-19C4-744B-8442-0EC15A0BB8CA}"/>
              </a:ext>
            </a:extLst>
          </p:cNvPr>
          <p:cNvGrpSpPr/>
          <p:nvPr userDrawn="1"/>
        </p:nvGrpSpPr>
        <p:grpSpPr>
          <a:xfrm>
            <a:off x="720000" y="-172800"/>
            <a:ext cx="10752000" cy="73400"/>
            <a:chOff x="540000" y="-129600"/>
            <a:chExt cx="8064000" cy="55050"/>
          </a:xfrm>
        </p:grpSpPr>
        <p:cxnSp>
          <p:nvCxnSpPr>
            <p:cNvPr id="8" name="Gerader Verbinder 12">
              <a:extLst>
                <a:ext uri="{FF2B5EF4-FFF2-40B4-BE49-F238E27FC236}">
                  <a16:creationId xmlns:a16="http://schemas.microsoft.com/office/drawing/2014/main" id="{3E7B0036-2062-BB4D-B425-93238F452FB3}"/>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13">
              <a:extLst>
                <a:ext uri="{FF2B5EF4-FFF2-40B4-BE49-F238E27FC236}">
                  <a16:creationId xmlns:a16="http://schemas.microsoft.com/office/drawing/2014/main" id="{5139D303-2102-0149-AFB8-61E1FB0DD6AA}"/>
                </a:ext>
              </a:extLst>
            </p:cNvPr>
            <p:cNvCxnSpPr/>
            <p:nvPr userDrawn="1"/>
          </p:nvCxnSpPr>
          <p:spPr bwMode="gray">
            <a:xfrm>
              <a:off x="291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4">
              <a:extLst>
                <a:ext uri="{FF2B5EF4-FFF2-40B4-BE49-F238E27FC236}">
                  <a16:creationId xmlns:a16="http://schemas.microsoft.com/office/drawing/2014/main" id="{9BFD13CF-EE5B-0F44-A84A-4CFB79C9B2A0}"/>
                </a:ext>
              </a:extLst>
            </p:cNvPr>
            <p:cNvCxnSpPr/>
            <p:nvPr userDrawn="1"/>
          </p:nvCxnSpPr>
          <p:spPr bwMode="gray">
            <a:xfrm>
              <a:off x="3384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5">
              <a:extLst>
                <a:ext uri="{FF2B5EF4-FFF2-40B4-BE49-F238E27FC236}">
                  <a16:creationId xmlns:a16="http://schemas.microsoft.com/office/drawing/2014/main" id="{5047DBC0-424D-5C48-BC04-C7C5FF054432}"/>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6">
              <a:extLst>
                <a:ext uri="{FF2B5EF4-FFF2-40B4-BE49-F238E27FC236}">
                  <a16:creationId xmlns:a16="http://schemas.microsoft.com/office/drawing/2014/main" id="{3EBD50EF-9ACC-3344-A2F3-F18B9A1CDF23}"/>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7">
              <a:extLst>
                <a:ext uri="{FF2B5EF4-FFF2-40B4-BE49-F238E27FC236}">
                  <a16:creationId xmlns:a16="http://schemas.microsoft.com/office/drawing/2014/main" id="{B98595DC-3548-634D-A9E1-DF56CADD32D3}"/>
                </a:ext>
              </a:extLst>
            </p:cNvPr>
            <p:cNvCxnSpPr/>
            <p:nvPr userDrawn="1"/>
          </p:nvCxnSpPr>
          <p:spPr bwMode="gray">
            <a:xfrm>
              <a:off x="57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8">
              <a:extLst>
                <a:ext uri="{FF2B5EF4-FFF2-40B4-BE49-F238E27FC236}">
                  <a16:creationId xmlns:a16="http://schemas.microsoft.com/office/drawing/2014/main" id="{4E091486-9C79-9B43-8CCD-E428960D6F4B}"/>
                </a:ext>
              </a:extLst>
            </p:cNvPr>
            <p:cNvCxnSpPr/>
            <p:nvPr userDrawn="1"/>
          </p:nvCxnSpPr>
          <p:spPr bwMode="gray">
            <a:xfrm>
              <a:off x="622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9">
              <a:extLst>
                <a:ext uri="{FF2B5EF4-FFF2-40B4-BE49-F238E27FC236}">
                  <a16:creationId xmlns:a16="http://schemas.microsoft.com/office/drawing/2014/main" id="{CC22FB73-1F59-C343-93FC-38BB02DBAA2E}"/>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EBE8DD44-1584-2F44-AF0C-5ACE83F8ABD8}"/>
              </a:ext>
            </a:extLst>
          </p:cNvPr>
          <p:cNvGrpSpPr/>
          <p:nvPr userDrawn="1"/>
        </p:nvGrpSpPr>
        <p:grpSpPr>
          <a:xfrm>
            <a:off x="720000" y="-172800"/>
            <a:ext cx="10752000" cy="73400"/>
            <a:chOff x="540000" y="-129600"/>
            <a:chExt cx="8064000" cy="55050"/>
          </a:xfrm>
        </p:grpSpPr>
        <p:cxnSp>
          <p:nvCxnSpPr>
            <p:cNvPr id="19" name="Gerader Verbinder 12">
              <a:extLst>
                <a:ext uri="{FF2B5EF4-FFF2-40B4-BE49-F238E27FC236}">
                  <a16:creationId xmlns:a16="http://schemas.microsoft.com/office/drawing/2014/main" id="{1AC240D8-8AA2-A743-A93A-3A73DDC1379B}"/>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3">
              <a:extLst>
                <a:ext uri="{FF2B5EF4-FFF2-40B4-BE49-F238E27FC236}">
                  <a16:creationId xmlns:a16="http://schemas.microsoft.com/office/drawing/2014/main" id="{7DA5D408-D3A2-BC49-9125-8016067217C3}"/>
                </a:ext>
              </a:extLst>
            </p:cNvPr>
            <p:cNvCxnSpPr/>
            <p:nvPr userDrawn="1"/>
          </p:nvCxnSpPr>
          <p:spPr bwMode="gray">
            <a:xfrm>
              <a:off x="291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14">
              <a:extLst>
                <a:ext uri="{FF2B5EF4-FFF2-40B4-BE49-F238E27FC236}">
                  <a16:creationId xmlns:a16="http://schemas.microsoft.com/office/drawing/2014/main" id="{110134F8-31D3-E841-B766-3E7C05E339E5}"/>
                </a:ext>
              </a:extLst>
            </p:cNvPr>
            <p:cNvCxnSpPr/>
            <p:nvPr userDrawn="1"/>
          </p:nvCxnSpPr>
          <p:spPr bwMode="gray">
            <a:xfrm>
              <a:off x="3384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15">
              <a:extLst>
                <a:ext uri="{FF2B5EF4-FFF2-40B4-BE49-F238E27FC236}">
                  <a16:creationId xmlns:a16="http://schemas.microsoft.com/office/drawing/2014/main" id="{239EF262-83C4-654C-9E1D-19725A05E909}"/>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16">
              <a:extLst>
                <a:ext uri="{FF2B5EF4-FFF2-40B4-BE49-F238E27FC236}">
                  <a16:creationId xmlns:a16="http://schemas.microsoft.com/office/drawing/2014/main" id="{F6AED701-B867-0A4D-8ECF-E0668CA7F419}"/>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17">
              <a:extLst>
                <a:ext uri="{FF2B5EF4-FFF2-40B4-BE49-F238E27FC236}">
                  <a16:creationId xmlns:a16="http://schemas.microsoft.com/office/drawing/2014/main" id="{DE82B86A-033E-4F43-AA6C-C966AC339999}"/>
                </a:ext>
              </a:extLst>
            </p:cNvPr>
            <p:cNvCxnSpPr/>
            <p:nvPr userDrawn="1"/>
          </p:nvCxnSpPr>
          <p:spPr bwMode="gray">
            <a:xfrm>
              <a:off x="57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18">
              <a:extLst>
                <a:ext uri="{FF2B5EF4-FFF2-40B4-BE49-F238E27FC236}">
                  <a16:creationId xmlns:a16="http://schemas.microsoft.com/office/drawing/2014/main" id="{B3640CB9-2973-764B-A49D-AA7D471E512B}"/>
                </a:ext>
              </a:extLst>
            </p:cNvPr>
            <p:cNvCxnSpPr/>
            <p:nvPr userDrawn="1"/>
          </p:nvCxnSpPr>
          <p:spPr bwMode="gray">
            <a:xfrm>
              <a:off x="622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19">
              <a:extLst>
                <a:ext uri="{FF2B5EF4-FFF2-40B4-BE49-F238E27FC236}">
                  <a16:creationId xmlns:a16="http://schemas.microsoft.com/office/drawing/2014/main" id="{6893F1C2-577D-A54D-8892-335B63F402A6}"/>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itle 1">
            <a:extLst>
              <a:ext uri="{FF2B5EF4-FFF2-40B4-BE49-F238E27FC236}">
                <a16:creationId xmlns:a16="http://schemas.microsoft.com/office/drawing/2014/main" id="{4792B62E-07A3-B946-9BF6-1861F5875A0C}"/>
              </a:ext>
            </a:extLst>
          </p:cNvPr>
          <p:cNvSpPr>
            <a:spLocks noGrp="1"/>
          </p:cNvSpPr>
          <p:nvPr>
            <p:ph type="title" hasCustomPrompt="1"/>
          </p:nvPr>
        </p:nvSpPr>
        <p:spPr>
          <a:xfrm>
            <a:off x="0" y="374400"/>
            <a:ext cx="10110741" cy="669790"/>
          </a:xfrm>
          <a:solidFill>
            <a:schemeClr val="tx2"/>
          </a:solidFill>
        </p:spPr>
        <p:txBody>
          <a:bodyPr wrap="square" lIns="540000" tIns="54000" rIns="54000" bIns="18000">
            <a:spAutoFit/>
          </a:bodyPr>
          <a:lstStyle>
            <a:lvl1pPr>
              <a:defRPr>
                <a:solidFill>
                  <a:schemeClr val="bg1"/>
                </a:solidFill>
              </a:defRPr>
            </a:lvl1pPr>
          </a:lstStyle>
          <a:p>
            <a:r>
              <a:rPr lang="de-DE"/>
              <a:t>Das ist eine Überschrift mit einer Zeile</a:t>
            </a:r>
            <a:endParaRPr lang="en-US"/>
          </a:p>
        </p:txBody>
      </p:sp>
      <p:sp>
        <p:nvSpPr>
          <p:cNvPr id="39" name="Bildplatzhalter 38">
            <a:extLst>
              <a:ext uri="{FF2B5EF4-FFF2-40B4-BE49-F238E27FC236}">
                <a16:creationId xmlns:a16="http://schemas.microsoft.com/office/drawing/2014/main" id="{F2A37ADF-44CA-B447-A66C-DC955B7064B4}"/>
              </a:ext>
            </a:extLst>
          </p:cNvPr>
          <p:cNvSpPr>
            <a:spLocks noGrp="1"/>
          </p:cNvSpPr>
          <p:nvPr>
            <p:ph type="pic" sz="quarter" idx="15"/>
          </p:nvPr>
        </p:nvSpPr>
        <p:spPr>
          <a:xfrm>
            <a:off x="11472000" y="6355200"/>
            <a:ext cx="484800" cy="240000"/>
          </a:xfrm>
          <a:blipFill>
            <a:blip r:embed="rId2"/>
            <a:stretch>
              <a:fillRect/>
            </a:stretch>
          </a:blipFill>
        </p:spPr>
        <p:txBody>
          <a:bodyPr wrap="none" bIns="216000" anchor="ctr" anchorCtr="0"/>
          <a:lstStyle>
            <a:lvl1pPr>
              <a:defRPr sz="267">
                <a:solidFill>
                  <a:srgbClr val="CCD7E6"/>
                </a:solidFill>
              </a:defRPr>
            </a:lvl1pPr>
          </a:lstStyle>
          <a:p>
            <a:endParaRPr lang="de-DE"/>
          </a:p>
        </p:txBody>
      </p:sp>
    </p:spTree>
    <p:extLst>
      <p:ext uri="{BB962C8B-B14F-4D97-AF65-F5344CB8AC3E}">
        <p14:creationId xmlns:p14="http://schemas.microsoft.com/office/powerpoint/2010/main" val="1575841256"/>
      </p:ext>
    </p:extLst>
  </p:cSld>
  <p:clrMapOvr>
    <a:masterClrMapping/>
  </p:clrMapOvr>
  <p:extLst>
    <p:ext uri="{DCECCB84-F9BA-43D5-87BE-67443E8EF086}">
      <p15:sldGuideLst xmlns:p15="http://schemas.microsoft.com/office/powerpoint/2012/main">
        <p15:guide id="1" orient="horz" pos="16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446400"/>
            <a:ext cx="10752333" cy="1200000"/>
          </a:xfrm>
          <a:prstGeom prst="rect">
            <a:avLst/>
          </a:prstGeom>
        </p:spPr>
        <p:txBody>
          <a:bodyPr vert="horz" lIns="0" tIns="0" rIns="0" bIns="0" rtlCol="0" anchor="t" anchorCtr="0">
            <a:noAutofit/>
          </a:bodyPr>
          <a:lstStyle/>
          <a:p>
            <a:r>
              <a:rPr lang="de-DE"/>
              <a:t>Mastertitelformat</a:t>
            </a:r>
            <a:endParaRPr lang="en-US"/>
          </a:p>
        </p:txBody>
      </p:sp>
      <p:sp>
        <p:nvSpPr>
          <p:cNvPr id="3" name="Text Placeholder 2"/>
          <p:cNvSpPr>
            <a:spLocks noGrp="1"/>
          </p:cNvSpPr>
          <p:nvPr>
            <p:ph type="body" idx="1"/>
          </p:nvPr>
        </p:nvSpPr>
        <p:spPr>
          <a:xfrm>
            <a:off x="720000" y="2179068"/>
            <a:ext cx="10747200" cy="3745533"/>
          </a:xfrm>
          <a:prstGeom prst="rect">
            <a:avLst/>
          </a:prstGeom>
        </p:spPr>
        <p:txBody>
          <a:bodyPr vert="horz" lIns="0" tIns="0" rIns="0" bIns="0" rtlCol="0">
            <a:no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grpSp>
        <p:nvGrpSpPr>
          <p:cNvPr id="24" name="Gruppieren 23">
            <a:extLst>
              <a:ext uri="{FF2B5EF4-FFF2-40B4-BE49-F238E27FC236}">
                <a16:creationId xmlns:a16="http://schemas.microsoft.com/office/drawing/2014/main" id="{BBF72C37-E45F-A944-BD65-9361BCC76632}"/>
              </a:ext>
            </a:extLst>
          </p:cNvPr>
          <p:cNvGrpSpPr/>
          <p:nvPr userDrawn="1"/>
        </p:nvGrpSpPr>
        <p:grpSpPr>
          <a:xfrm>
            <a:off x="720000" y="-172800"/>
            <a:ext cx="10752000" cy="73400"/>
            <a:chOff x="540000" y="-129600"/>
            <a:chExt cx="8064000" cy="55050"/>
          </a:xfrm>
        </p:grpSpPr>
        <p:cxnSp>
          <p:nvCxnSpPr>
            <p:cNvPr id="9" name="Gerader Verbinder 12">
              <a:extLst>
                <a:ext uri="{FF2B5EF4-FFF2-40B4-BE49-F238E27FC236}">
                  <a16:creationId xmlns:a16="http://schemas.microsoft.com/office/drawing/2014/main" id="{ACA56383-10B2-E64B-A963-616B00565487}"/>
                </a:ext>
              </a:extLst>
            </p:cNvPr>
            <p:cNvCxnSpPr/>
            <p:nvPr userDrawn="1"/>
          </p:nvCxnSpPr>
          <p:spPr bwMode="gray">
            <a:xfrm>
              <a:off x="860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3">
              <a:extLst>
                <a:ext uri="{FF2B5EF4-FFF2-40B4-BE49-F238E27FC236}">
                  <a16:creationId xmlns:a16="http://schemas.microsoft.com/office/drawing/2014/main" id="{71A996D9-76A6-CA42-80B7-E99F6D4D8694}"/>
                </a:ext>
              </a:extLst>
            </p:cNvPr>
            <p:cNvCxnSpPr/>
            <p:nvPr userDrawn="1"/>
          </p:nvCxnSpPr>
          <p:spPr bwMode="gray">
            <a:xfrm>
              <a:off x="2988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4">
              <a:extLst>
                <a:ext uri="{FF2B5EF4-FFF2-40B4-BE49-F238E27FC236}">
                  <a16:creationId xmlns:a16="http://schemas.microsoft.com/office/drawing/2014/main" id="{CF93E2DE-5019-494D-9677-146EA8DFBBF4}"/>
                </a:ext>
              </a:extLst>
            </p:cNvPr>
            <p:cNvCxnSpPr/>
            <p:nvPr userDrawn="1"/>
          </p:nvCxnSpPr>
          <p:spPr bwMode="gray">
            <a:xfrm>
              <a:off x="3348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5">
              <a:extLst>
                <a:ext uri="{FF2B5EF4-FFF2-40B4-BE49-F238E27FC236}">
                  <a16:creationId xmlns:a16="http://schemas.microsoft.com/office/drawing/2014/main" id="{EA7FA53E-8624-E146-B184-08DD2997E9AB}"/>
                </a:ext>
              </a:extLst>
            </p:cNvPr>
            <p:cNvCxnSpPr/>
            <p:nvPr userDrawn="1"/>
          </p:nvCxnSpPr>
          <p:spPr bwMode="gray">
            <a:xfrm>
              <a:off x="4284000" y="-1296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6">
              <a:extLst>
                <a:ext uri="{FF2B5EF4-FFF2-40B4-BE49-F238E27FC236}">
                  <a16:creationId xmlns:a16="http://schemas.microsoft.com/office/drawing/2014/main" id="{377931D4-37EE-3E49-82E4-8542C930EE60}"/>
                </a:ext>
              </a:extLst>
            </p:cNvPr>
            <p:cNvCxnSpPr/>
            <p:nvPr userDrawn="1"/>
          </p:nvCxnSpPr>
          <p:spPr bwMode="gray">
            <a:xfrm>
              <a:off x="486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7">
              <a:extLst>
                <a:ext uri="{FF2B5EF4-FFF2-40B4-BE49-F238E27FC236}">
                  <a16:creationId xmlns:a16="http://schemas.microsoft.com/office/drawing/2014/main" id="{5A9DE956-1464-C64D-92F3-ABD327DA3549}"/>
                </a:ext>
              </a:extLst>
            </p:cNvPr>
            <p:cNvCxnSpPr/>
            <p:nvPr userDrawn="1"/>
          </p:nvCxnSpPr>
          <p:spPr bwMode="gray">
            <a:xfrm>
              <a:off x="579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8">
              <a:extLst>
                <a:ext uri="{FF2B5EF4-FFF2-40B4-BE49-F238E27FC236}">
                  <a16:creationId xmlns:a16="http://schemas.microsoft.com/office/drawing/2014/main" id="{7430CF3D-3CB9-AF43-B435-E0F489D78E12}"/>
                </a:ext>
              </a:extLst>
            </p:cNvPr>
            <p:cNvCxnSpPr/>
            <p:nvPr userDrawn="1"/>
          </p:nvCxnSpPr>
          <p:spPr bwMode="gray">
            <a:xfrm>
              <a:off x="6156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9">
              <a:extLst>
                <a:ext uri="{FF2B5EF4-FFF2-40B4-BE49-F238E27FC236}">
                  <a16:creationId xmlns:a16="http://schemas.microsoft.com/office/drawing/2014/main" id="{289DC31A-DD7B-0D45-B444-7F4B6BCB173E}"/>
                </a:ext>
              </a:extLst>
            </p:cNvPr>
            <p:cNvCxnSpPr/>
            <p:nvPr userDrawn="1"/>
          </p:nvCxnSpPr>
          <p:spPr bwMode="gray">
            <a:xfrm>
              <a:off x="540000" y="-12855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 name="Grafik 25">
            <a:extLst>
              <a:ext uri="{FF2B5EF4-FFF2-40B4-BE49-F238E27FC236}">
                <a16:creationId xmlns:a16="http://schemas.microsoft.com/office/drawing/2014/main" id="{6FBEFCD3-DC96-A848-917D-EC3FBA8B724B}"/>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472334" y="6356351"/>
            <a:ext cx="484285" cy="240000"/>
          </a:xfrm>
          <a:prstGeom prst="rect">
            <a:avLst/>
          </a:prstGeom>
        </p:spPr>
      </p:pic>
      <p:cxnSp>
        <p:nvCxnSpPr>
          <p:cNvPr id="27" name="Gerader Verbinder 16">
            <a:extLst>
              <a:ext uri="{FF2B5EF4-FFF2-40B4-BE49-F238E27FC236}">
                <a16:creationId xmlns:a16="http://schemas.microsoft.com/office/drawing/2014/main" id="{D70ABD90-50A6-2F48-8A9A-CE08AA3FC3C5}"/>
              </a:ext>
            </a:extLst>
          </p:cNvPr>
          <p:cNvCxnSpPr/>
          <p:nvPr userDrawn="1"/>
        </p:nvCxnSpPr>
        <p:spPr bwMode="gray">
          <a:xfrm>
            <a:off x="6096000" y="-172800"/>
            <a:ext cx="0" cy="72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uppieren 17">
            <a:extLst>
              <a:ext uri="{FF2B5EF4-FFF2-40B4-BE49-F238E27FC236}">
                <a16:creationId xmlns:a16="http://schemas.microsoft.com/office/drawing/2014/main" id="{31C9F1D2-D607-BF4F-B249-299569EB2F93}"/>
              </a:ext>
            </a:extLst>
          </p:cNvPr>
          <p:cNvGrpSpPr/>
          <p:nvPr userDrawn="1"/>
        </p:nvGrpSpPr>
        <p:grpSpPr>
          <a:xfrm>
            <a:off x="-174845" y="446568"/>
            <a:ext cx="100388" cy="5478033"/>
            <a:chOff x="-131134" y="334925"/>
            <a:chExt cx="75291" cy="4108525"/>
          </a:xfrm>
        </p:grpSpPr>
        <p:grpSp>
          <p:nvGrpSpPr>
            <p:cNvPr id="8" name="Gruppieren 7">
              <a:extLst>
                <a:ext uri="{FF2B5EF4-FFF2-40B4-BE49-F238E27FC236}">
                  <a16:creationId xmlns:a16="http://schemas.microsoft.com/office/drawing/2014/main" id="{78EE7830-E733-A24E-8413-BD265E56B073}"/>
                </a:ext>
              </a:extLst>
            </p:cNvPr>
            <p:cNvGrpSpPr/>
            <p:nvPr userDrawn="1"/>
          </p:nvGrpSpPr>
          <p:grpSpPr>
            <a:xfrm>
              <a:off x="-131134" y="334925"/>
              <a:ext cx="75291" cy="4108525"/>
              <a:chOff x="-131134" y="334925"/>
              <a:chExt cx="75291" cy="4108525"/>
            </a:xfrm>
          </p:grpSpPr>
          <p:cxnSp>
            <p:nvCxnSpPr>
              <p:cNvPr id="19" name="Gerader Verbinder 23">
                <a:extLst>
                  <a:ext uri="{FF2B5EF4-FFF2-40B4-BE49-F238E27FC236}">
                    <a16:creationId xmlns:a16="http://schemas.microsoft.com/office/drawing/2014/main" id="{F0489158-527A-2446-B9D7-A272B99240F9}"/>
                  </a:ext>
                </a:extLst>
              </p:cNvPr>
              <p:cNvCxnSpPr/>
              <p:nvPr userDrawn="1"/>
            </p:nvCxnSpPr>
            <p:spPr bwMode="gray">
              <a:xfrm>
                <a:off x="-131134" y="444345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17">
                <a:extLst>
                  <a:ext uri="{FF2B5EF4-FFF2-40B4-BE49-F238E27FC236}">
                    <a16:creationId xmlns:a16="http://schemas.microsoft.com/office/drawing/2014/main" id="{09BA1C68-C71A-7941-9AB6-297D67B7278B}"/>
                  </a:ext>
                </a:extLst>
              </p:cNvPr>
              <p:cNvCxnSpPr/>
              <p:nvPr userDrawn="1"/>
            </p:nvCxnSpPr>
            <p:spPr bwMode="gray">
              <a:xfrm rot="16200000">
                <a:off x="-104134" y="16073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2">
                <a:extLst>
                  <a:ext uri="{FF2B5EF4-FFF2-40B4-BE49-F238E27FC236}">
                    <a16:creationId xmlns:a16="http://schemas.microsoft.com/office/drawing/2014/main" id="{A70A7B27-B83F-F246-93A3-8138905F4F40}"/>
                  </a:ext>
                </a:extLst>
              </p:cNvPr>
              <p:cNvCxnSpPr/>
              <p:nvPr userDrawn="1"/>
            </p:nvCxnSpPr>
            <p:spPr bwMode="gray">
              <a:xfrm>
                <a:off x="-109843" y="33492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17">
                <a:extLst>
                  <a:ext uri="{FF2B5EF4-FFF2-40B4-BE49-F238E27FC236}">
                    <a16:creationId xmlns:a16="http://schemas.microsoft.com/office/drawing/2014/main" id="{231C274E-4D49-9341-8123-3898BA6D410E}"/>
                  </a:ext>
                </a:extLst>
              </p:cNvPr>
              <p:cNvCxnSpPr/>
              <p:nvPr userDrawn="1"/>
            </p:nvCxnSpPr>
            <p:spPr bwMode="gray">
              <a:xfrm rot="16200000">
                <a:off x="-99516" y="315664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17">
                <a:extLst>
                  <a:ext uri="{FF2B5EF4-FFF2-40B4-BE49-F238E27FC236}">
                    <a16:creationId xmlns:a16="http://schemas.microsoft.com/office/drawing/2014/main" id="{7C17229E-E1D4-D74D-8C10-59A9902AE4FA}"/>
                  </a:ext>
                </a:extLst>
              </p:cNvPr>
              <p:cNvCxnSpPr/>
              <p:nvPr userDrawn="1"/>
            </p:nvCxnSpPr>
            <p:spPr bwMode="gray">
              <a:xfrm rot="16200000">
                <a:off x="-104134" y="229264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1" name="Gerader Verbinder 17">
              <a:extLst>
                <a:ext uri="{FF2B5EF4-FFF2-40B4-BE49-F238E27FC236}">
                  <a16:creationId xmlns:a16="http://schemas.microsoft.com/office/drawing/2014/main" id="{78ED7E4B-DD07-4147-AC37-CE712AB54C84}"/>
                </a:ext>
              </a:extLst>
            </p:cNvPr>
            <p:cNvCxnSpPr/>
            <p:nvPr userDrawn="1"/>
          </p:nvCxnSpPr>
          <p:spPr bwMode="gray">
            <a:xfrm rot="16200000">
              <a:off x="-104134" y="1432800"/>
              <a:ext cx="0" cy="5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Fußzeilenplatzhalter 6">
            <a:extLst>
              <a:ext uri="{FF2B5EF4-FFF2-40B4-BE49-F238E27FC236}">
                <a16:creationId xmlns:a16="http://schemas.microsoft.com/office/drawing/2014/main" id="{BB5C7275-3443-46ED-96B7-886726173A95}"/>
              </a:ext>
            </a:extLst>
          </p:cNvPr>
          <p:cNvSpPr>
            <a:spLocks noGrp="1"/>
          </p:cNvSpPr>
          <p:nvPr>
            <p:ph type="ftr" sz="quarter" idx="3"/>
          </p:nvPr>
        </p:nvSpPr>
        <p:spPr>
          <a:xfrm>
            <a:off x="8626288" y="6356349"/>
            <a:ext cx="2268864"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de-DE"/>
              <a:t>DIHK | Neuordnung Industriekaufleute</a:t>
            </a:r>
          </a:p>
        </p:txBody>
      </p:sp>
      <p:sp>
        <p:nvSpPr>
          <p:cNvPr id="17" name="Foliennummernplatzhalter 16">
            <a:extLst>
              <a:ext uri="{FF2B5EF4-FFF2-40B4-BE49-F238E27FC236}">
                <a16:creationId xmlns:a16="http://schemas.microsoft.com/office/drawing/2014/main" id="{57539C14-1388-43B9-98DD-F1396295CD17}"/>
              </a:ext>
            </a:extLst>
          </p:cNvPr>
          <p:cNvSpPr>
            <a:spLocks noGrp="1"/>
          </p:cNvSpPr>
          <p:nvPr>
            <p:ph type="sldNum" sz="quarter" idx="4"/>
          </p:nvPr>
        </p:nvSpPr>
        <p:spPr>
          <a:xfrm>
            <a:off x="10895156" y="6356350"/>
            <a:ext cx="579408"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7B74365-9D09-4FD1-92C3-30EAE4119F17}" type="slidenum">
              <a:rPr lang="de-DE" smtClean="0"/>
              <a:pPr/>
              <a:t>‹Nr.›</a:t>
            </a:fld>
            <a:endParaRPr lang="de-DE"/>
          </a:p>
        </p:txBody>
      </p:sp>
    </p:spTree>
    <p:extLst>
      <p:ext uri="{BB962C8B-B14F-4D97-AF65-F5344CB8AC3E}">
        <p14:creationId xmlns:p14="http://schemas.microsoft.com/office/powerpoint/2010/main" val="2860336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dt="0"/>
  <p:txStyles>
    <p:title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p:titleStyle>
    <p:bodyStyle>
      <a:lvl1pPr marL="0" indent="0" algn="l" defTabSz="914354" rtl="0" eaLnBrk="1" latinLnBrk="0" hangingPunct="1">
        <a:lnSpc>
          <a:spcPts val="3000"/>
        </a:lnSpc>
        <a:spcBef>
          <a:spcPts val="1200"/>
        </a:spcBef>
        <a:buFontTx/>
        <a:buNone/>
        <a:defRPr sz="2400" b="0" i="0" kern="1200">
          <a:solidFill>
            <a:schemeClr val="bg2"/>
          </a:solidFill>
          <a:latin typeface="+mn-lt"/>
          <a:ea typeface="+mn-ea"/>
          <a:cs typeface="Segoe UI Light" panose="020B0502040204020203" pitchFamily="34" charset="0"/>
        </a:defRPr>
      </a:lvl1pPr>
      <a:lvl2pPr marL="8466" indent="0" algn="l" defTabSz="914354" rtl="0" eaLnBrk="1" latinLnBrk="0" hangingPunct="1">
        <a:lnSpc>
          <a:spcPts val="3000"/>
        </a:lnSpc>
        <a:spcBef>
          <a:spcPts val="1200"/>
        </a:spcBef>
        <a:buFontTx/>
        <a:buNone/>
        <a:tabLst/>
        <a:defRPr sz="2400" b="0" i="0" kern="1200">
          <a:solidFill>
            <a:schemeClr val="tx2"/>
          </a:solidFill>
          <a:latin typeface="+mn-lt"/>
          <a:ea typeface="+mn-ea"/>
          <a:cs typeface="Segoe UI Light" panose="020B0502040204020203" pitchFamily="34" charset="0"/>
        </a:defRPr>
      </a:lvl2pPr>
      <a:lvl3pPr marL="8466" indent="0" algn="l" defTabSz="914354" rtl="0" eaLnBrk="1" latinLnBrk="0" hangingPunct="1">
        <a:lnSpc>
          <a:spcPts val="3000"/>
        </a:lnSpc>
        <a:spcBef>
          <a:spcPts val="1200"/>
        </a:spcBef>
        <a:buClr>
          <a:schemeClr val="tx1"/>
        </a:buClr>
        <a:buFontTx/>
        <a:buNone/>
        <a:tabLst/>
        <a:defRPr sz="2400" b="1" i="0" kern="1200">
          <a:solidFill>
            <a:schemeClr val="tx2"/>
          </a:solidFill>
          <a:latin typeface="Segoe UI Semibold" panose="020B0502040204020203" pitchFamily="34" charset="0"/>
          <a:ea typeface="+mn-ea"/>
          <a:cs typeface="Segoe UI Semibold" panose="020B0502040204020203" pitchFamily="34" charset="0"/>
        </a:defRPr>
      </a:lvl3pPr>
      <a:lvl4pPr marL="0" indent="0" algn="l" defTabSz="914354" rtl="0" eaLnBrk="1" latinLnBrk="0" hangingPunct="1">
        <a:lnSpc>
          <a:spcPts val="3000"/>
        </a:lnSpc>
        <a:spcBef>
          <a:spcPts val="2000"/>
        </a:spcBef>
        <a:buSzPct val="90000"/>
        <a:buFontTx/>
        <a:buNone/>
        <a:tabLst/>
        <a:defRPr sz="2800" b="0" i="0" kern="1200">
          <a:solidFill>
            <a:schemeClr val="tx1"/>
          </a:solidFill>
          <a:latin typeface="Segoe UI" panose="020B0502040204020203" pitchFamily="34" charset="0"/>
          <a:ea typeface="+mn-ea"/>
          <a:cs typeface="Segoe UI" panose="020B0502040204020203" pitchFamily="34" charset="0"/>
        </a:defRPr>
      </a:lvl4pPr>
      <a:lvl5pPr marL="241294" indent="-232828" algn="l" defTabSz="914354" rtl="0" eaLnBrk="1" latinLnBrk="0" hangingPunct="1">
        <a:lnSpc>
          <a:spcPts val="3000"/>
        </a:lnSpc>
        <a:spcBef>
          <a:spcPts val="1200"/>
        </a:spcBef>
        <a:buSzPct val="90000"/>
        <a:buFont typeface="Wingdings" pitchFamily="2" charset="2"/>
        <a:buChar char="§"/>
        <a:tabLst/>
        <a:defRPr sz="2400" b="0" i="0" kern="1200">
          <a:solidFill>
            <a:schemeClr val="bg2"/>
          </a:solidFill>
          <a:latin typeface="+mn-lt"/>
          <a:ea typeface="+mn-ea"/>
          <a:cs typeface="Segoe UI Light" panose="020B0502040204020203"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40">
          <p15:clr>
            <a:srgbClr val="F26B43"/>
          </p15:clr>
        </p15:guide>
        <p15:guide id="4" pos="5420">
          <p15:clr>
            <a:srgbClr val="F26B43"/>
          </p15:clr>
        </p15:guide>
        <p15:guide id="8" orient="horz" pos="2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3.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A2D8883-7937-3EB9-D64D-9294C8B5B330}"/>
              </a:ext>
            </a:extLst>
          </p:cNvPr>
          <p:cNvPicPr>
            <a:picLocks noChangeAspect="1"/>
          </p:cNvPicPr>
          <p:nvPr/>
        </p:nvPicPr>
        <p:blipFill rotWithShape="1">
          <a:blip r:embed="rId3">
            <a:extLst>
              <a:ext uri="{28A0092B-C50C-407E-A947-70E740481C1C}">
                <a14:useLocalDpi xmlns:a14="http://schemas.microsoft.com/office/drawing/2010/main" val="0"/>
              </a:ext>
            </a:extLst>
          </a:blip>
          <a:srcRect b="22093"/>
          <a:stretch/>
        </p:blipFill>
        <p:spPr>
          <a:xfrm>
            <a:off x="1" y="0"/>
            <a:ext cx="12211508" cy="6858000"/>
          </a:xfrm>
          <a:prstGeom prst="rect">
            <a:avLst/>
          </a:prstGeom>
        </p:spPr>
      </p:pic>
      <p:sp>
        <p:nvSpPr>
          <p:cNvPr id="5" name="Titel 2">
            <a:extLst>
              <a:ext uri="{FF2B5EF4-FFF2-40B4-BE49-F238E27FC236}">
                <a16:creationId xmlns:a16="http://schemas.microsoft.com/office/drawing/2014/main" id="{D7387AC0-BA73-4EAD-988A-1221D9924912}"/>
              </a:ext>
            </a:extLst>
          </p:cNvPr>
          <p:cNvSpPr>
            <a:spLocks noGrp="1"/>
          </p:cNvSpPr>
          <p:nvPr>
            <p:ph type="title"/>
          </p:nvPr>
        </p:nvSpPr>
        <p:spPr>
          <a:xfrm>
            <a:off x="0" y="1639614"/>
            <a:ext cx="10021455" cy="4824247"/>
          </a:xfrm>
          <a:prstGeom prst="rect">
            <a:avLst/>
          </a:prstGeom>
          <a:solidFill>
            <a:schemeClr val="tx1">
              <a:alpha val="60000"/>
            </a:schemeClr>
          </a:solidFill>
        </p:spPr>
        <p:txBody>
          <a:bodyPr vert="horz" lIns="0" tIns="0" rIns="0" bIns="0" rtlCol="0" anchor="ctr" anchorCtr="0">
            <a:noAutofit/>
          </a:bodyPr>
          <a:lstStyle/>
          <a:p>
            <a:pPr marL="360000">
              <a:lnSpc>
                <a:spcPct val="100000"/>
              </a:lnSpc>
            </a:pPr>
            <a:r>
              <a:rPr lang="de-DE" sz="4800">
                <a:solidFill>
                  <a:schemeClr val="bg1"/>
                </a:solidFill>
              </a:rPr>
              <a:t>Neuordnung Industriekaufleute </a:t>
            </a:r>
            <a:br>
              <a:rPr lang="de-DE" sz="3200">
                <a:solidFill>
                  <a:schemeClr val="bg1"/>
                </a:solidFill>
              </a:rPr>
            </a:br>
            <a:br>
              <a:rPr lang="de-DE" sz="3200">
                <a:solidFill>
                  <a:schemeClr val="bg1"/>
                </a:solidFill>
              </a:rPr>
            </a:br>
            <a:r>
              <a:rPr lang="de-DE" sz="3200">
                <a:solidFill>
                  <a:schemeClr val="bg1"/>
                </a:solidFill>
              </a:rPr>
              <a:t>Informationen zum modernisierten Ausbildungsberuf ab 1. August 2024</a:t>
            </a:r>
            <a:br>
              <a:rPr lang="de-DE" sz="3200">
                <a:solidFill>
                  <a:schemeClr val="bg1"/>
                </a:solidFill>
              </a:rPr>
            </a:br>
            <a:r>
              <a:rPr lang="de-DE" sz="3200">
                <a:solidFill>
                  <a:schemeClr val="bg1"/>
                </a:solidFill>
              </a:rPr>
              <a:t> </a:t>
            </a:r>
            <a:br>
              <a:rPr lang="de-DE" sz="3200">
                <a:solidFill>
                  <a:schemeClr val="bg1"/>
                </a:solidFill>
              </a:rPr>
            </a:br>
            <a:br>
              <a:rPr lang="de-DE" sz="3200">
                <a:solidFill>
                  <a:schemeClr val="bg1"/>
                </a:solidFill>
              </a:rPr>
            </a:br>
            <a:r>
              <a:rPr lang="de-DE" sz="2400">
                <a:solidFill>
                  <a:schemeClr val="bg1"/>
                </a:solidFill>
              </a:rPr>
              <a:t>Simon Grupe | DIHK</a:t>
            </a:r>
            <a:br>
              <a:rPr lang="de-DE" sz="2400">
                <a:solidFill>
                  <a:schemeClr val="bg1"/>
                </a:solidFill>
              </a:rPr>
            </a:br>
            <a:r>
              <a:rPr lang="de-DE" sz="2400">
                <a:solidFill>
                  <a:schemeClr val="bg1"/>
                </a:solidFill>
              </a:rPr>
              <a:t>Deutsche Industrie- und Handelskammer</a:t>
            </a:r>
            <a:br>
              <a:rPr lang="de-DE" sz="3200">
                <a:solidFill>
                  <a:schemeClr val="bg1"/>
                </a:solidFill>
              </a:rPr>
            </a:br>
            <a:endParaRPr lang="de-DE" sz="3200">
              <a:solidFill>
                <a:schemeClr val="bg1"/>
              </a:solidFill>
            </a:endParaRPr>
          </a:p>
        </p:txBody>
      </p:sp>
    </p:spTree>
    <p:extLst>
      <p:ext uri="{BB962C8B-B14F-4D97-AF65-F5344CB8AC3E}">
        <p14:creationId xmlns:p14="http://schemas.microsoft.com/office/powerpoint/2010/main" val="1667933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Gerade Verbindung mit Pfeil 49">
            <a:extLst>
              <a:ext uri="{FF2B5EF4-FFF2-40B4-BE49-F238E27FC236}">
                <a16:creationId xmlns:a16="http://schemas.microsoft.com/office/drawing/2014/main" id="{2E0AE527-4FBF-08DF-E4DB-27F91710C17F}"/>
              </a:ext>
            </a:extLst>
          </p:cNvPr>
          <p:cNvCxnSpPr>
            <a:cxnSpLocks/>
          </p:cNvCxnSpPr>
          <p:nvPr/>
        </p:nvCxnSpPr>
        <p:spPr>
          <a:xfrm>
            <a:off x="7132320" y="1856925"/>
            <a:ext cx="521222" cy="0"/>
          </a:xfrm>
          <a:prstGeom prst="straightConnector1">
            <a:avLst/>
          </a:prstGeom>
          <a:ln w="57150">
            <a:solidFill>
              <a:srgbClr val="093C80"/>
            </a:solidFill>
            <a:tailEnd type="triangle"/>
          </a:ln>
        </p:spPr>
        <p:style>
          <a:lnRef idx="1">
            <a:schemeClr val="accent1"/>
          </a:lnRef>
          <a:fillRef idx="0">
            <a:schemeClr val="accent1"/>
          </a:fillRef>
          <a:effectRef idx="0">
            <a:schemeClr val="accent1"/>
          </a:effectRef>
          <a:fontRef idx="minor">
            <a:schemeClr val="tx1"/>
          </a:fontRef>
        </p:style>
      </p:cxnSp>
      <p:sp>
        <p:nvSpPr>
          <p:cNvPr id="13" name="Foliennummernplatzhalter 12">
            <a:extLst>
              <a:ext uri="{FF2B5EF4-FFF2-40B4-BE49-F238E27FC236}">
                <a16:creationId xmlns:a16="http://schemas.microsoft.com/office/drawing/2014/main" id="{4E458B6F-1290-4A9E-9015-883418736366}"/>
              </a:ext>
            </a:extLst>
          </p:cNvPr>
          <p:cNvSpPr>
            <a:spLocks noGrp="1"/>
          </p:cNvSpPr>
          <p:nvPr>
            <p:ph type="sldNum" sz="quarter" idx="4"/>
          </p:nvPr>
        </p:nvSpPr>
        <p:spPr/>
        <p:txBody>
          <a:bodyPr/>
          <a:lstStyle/>
          <a:p>
            <a:fld id="{07B74365-9D09-4FD1-92C3-30EAE4119F17}" type="slidenum">
              <a:rPr lang="de-DE" smtClean="0"/>
              <a:pPr/>
              <a:t>10</a:t>
            </a:fld>
            <a:endParaRPr lang="de-DE"/>
          </a:p>
        </p:txBody>
      </p:sp>
      <p:sp>
        <p:nvSpPr>
          <p:cNvPr id="39" name="Freihandform: Form 38">
            <a:extLst>
              <a:ext uri="{FF2B5EF4-FFF2-40B4-BE49-F238E27FC236}">
                <a16:creationId xmlns:a16="http://schemas.microsoft.com/office/drawing/2014/main" id="{4E0FCE27-8EE9-4CD2-985C-9D93FA71F906}"/>
              </a:ext>
            </a:extLst>
          </p:cNvPr>
          <p:cNvSpPr/>
          <p:nvPr/>
        </p:nvSpPr>
        <p:spPr>
          <a:xfrm>
            <a:off x="447045" y="5356802"/>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93C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defTabSz="977900">
              <a:spcBef>
                <a:spcPts val="600"/>
              </a:spcBef>
              <a:spcAft>
                <a:spcPts val="600"/>
              </a:spcAft>
            </a:pPr>
            <a:r>
              <a:rPr lang="de-DE" b="1">
                <a:solidFill>
                  <a:schemeClr val="bg1"/>
                </a:solidFill>
              </a:rPr>
              <a:t>   Digitale Geschäftsprozesse </a:t>
            </a:r>
            <a:r>
              <a:rPr lang="de-DE">
                <a:solidFill>
                  <a:schemeClr val="bg1"/>
                </a:solidFill>
              </a:rPr>
              <a:t>im Unternehmen gestalten</a:t>
            </a:r>
          </a:p>
        </p:txBody>
      </p:sp>
      <p:graphicFrame>
        <p:nvGraphicFramePr>
          <p:cNvPr id="4" name="Diagramm 3">
            <a:extLst>
              <a:ext uri="{FF2B5EF4-FFF2-40B4-BE49-F238E27FC236}">
                <a16:creationId xmlns:a16="http://schemas.microsoft.com/office/drawing/2014/main" id="{50405CBB-AA6A-4CD9-8D58-05659D89C1BD}"/>
              </a:ext>
            </a:extLst>
          </p:cNvPr>
          <p:cNvGraphicFramePr/>
          <p:nvPr>
            <p:extLst>
              <p:ext uri="{D42A27DB-BD31-4B8C-83A1-F6EECF244321}">
                <p14:modId xmlns:p14="http://schemas.microsoft.com/office/powerpoint/2010/main" val="370061732"/>
              </p:ext>
            </p:extLst>
          </p:nvPr>
        </p:nvGraphicFramePr>
        <p:xfrm>
          <a:off x="7647059" y="5236738"/>
          <a:ext cx="4116702" cy="100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reihandform: Form 15">
            <a:extLst>
              <a:ext uri="{FF2B5EF4-FFF2-40B4-BE49-F238E27FC236}">
                <a16:creationId xmlns:a16="http://schemas.microsoft.com/office/drawing/2014/main" id="{8C2D01A4-F18D-4D08-4079-6518E7838906}"/>
              </a:ext>
            </a:extLst>
          </p:cNvPr>
          <p:cNvSpPr/>
          <p:nvPr/>
        </p:nvSpPr>
        <p:spPr>
          <a:xfrm>
            <a:off x="447044" y="5793025"/>
            <a:ext cx="6813049"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93C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chemeClr val="bg1"/>
                </a:solidFill>
              </a:rPr>
              <a:t>   </a:t>
            </a:r>
            <a:r>
              <a:rPr lang="de-DE" b="1" kern="1200">
                <a:solidFill>
                  <a:schemeClr val="bg1"/>
                </a:solidFill>
              </a:rPr>
              <a:t>Kommunikation und</a:t>
            </a:r>
            <a:r>
              <a:rPr lang="de-DE" b="1">
                <a:solidFill>
                  <a:schemeClr val="bg1"/>
                </a:solidFill>
              </a:rPr>
              <a:t> </a:t>
            </a:r>
            <a:r>
              <a:rPr lang="de-DE" b="1" kern="1200">
                <a:solidFill>
                  <a:schemeClr val="bg1"/>
                </a:solidFill>
              </a:rPr>
              <a:t>Zusammenarbeit </a:t>
            </a:r>
            <a:r>
              <a:rPr lang="de-DE" kern="1200">
                <a:solidFill>
                  <a:schemeClr val="bg1"/>
                </a:solidFill>
              </a:rPr>
              <a:t>gestalten</a:t>
            </a:r>
          </a:p>
        </p:txBody>
      </p:sp>
      <p:sp>
        <p:nvSpPr>
          <p:cNvPr id="19" name="Freihandform: Form 18">
            <a:extLst>
              <a:ext uri="{FF2B5EF4-FFF2-40B4-BE49-F238E27FC236}">
                <a16:creationId xmlns:a16="http://schemas.microsoft.com/office/drawing/2014/main" id="{0891D2D8-7FC9-7D10-3ABD-6AE12EA45FE6}"/>
              </a:ext>
            </a:extLst>
          </p:cNvPr>
          <p:cNvSpPr/>
          <p:nvPr/>
        </p:nvSpPr>
        <p:spPr>
          <a:xfrm>
            <a:off x="447040" y="1404798"/>
            <a:ext cx="6823077"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D0D8E8"/>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rgbClr val="002060"/>
                </a:solidFill>
              </a:rPr>
              <a:t> Einsatzgebietsspezifische Lösungen </a:t>
            </a:r>
            <a:r>
              <a:rPr lang="de-DE">
                <a:solidFill>
                  <a:srgbClr val="002060"/>
                </a:solidFill>
              </a:rPr>
              <a:t>erarbeiten</a:t>
            </a:r>
            <a:endParaRPr lang="de-DE" kern="1200">
              <a:solidFill>
                <a:srgbClr val="002060"/>
              </a:solidFill>
            </a:endParaRPr>
          </a:p>
        </p:txBody>
      </p:sp>
      <p:sp>
        <p:nvSpPr>
          <p:cNvPr id="21" name="Freihandform: Form 20">
            <a:extLst>
              <a:ext uri="{FF2B5EF4-FFF2-40B4-BE49-F238E27FC236}">
                <a16:creationId xmlns:a16="http://schemas.microsoft.com/office/drawing/2014/main" id="{8EBC16AE-78E8-692A-E765-64C925D7C629}"/>
              </a:ext>
            </a:extLst>
          </p:cNvPr>
          <p:cNvSpPr/>
          <p:nvPr/>
        </p:nvSpPr>
        <p:spPr>
          <a:xfrm>
            <a:off x="447041" y="1820560"/>
            <a:ext cx="6816768"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D0D8E8"/>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defTabSz="977900">
              <a:spcBef>
                <a:spcPts val="600"/>
              </a:spcBef>
              <a:spcAft>
                <a:spcPts val="600"/>
              </a:spcAft>
            </a:pPr>
            <a:r>
              <a:rPr lang="de-DE" b="1">
                <a:solidFill>
                  <a:srgbClr val="002060"/>
                </a:solidFill>
              </a:rPr>
              <a:t> Einsatzgebietsspezifische Aufgaben und Prozesse </a:t>
            </a:r>
            <a:r>
              <a:rPr lang="de-DE">
                <a:solidFill>
                  <a:srgbClr val="002060"/>
                </a:solidFill>
              </a:rPr>
              <a:t>koordinieren</a:t>
            </a:r>
          </a:p>
        </p:txBody>
      </p:sp>
      <p:sp>
        <p:nvSpPr>
          <p:cNvPr id="29" name="Textfeld 28">
            <a:extLst>
              <a:ext uri="{FF2B5EF4-FFF2-40B4-BE49-F238E27FC236}">
                <a16:creationId xmlns:a16="http://schemas.microsoft.com/office/drawing/2014/main" id="{0637D35E-651B-1EE4-79E7-2F03F0893495}"/>
              </a:ext>
            </a:extLst>
          </p:cNvPr>
          <p:cNvSpPr txBox="1"/>
          <p:nvPr/>
        </p:nvSpPr>
        <p:spPr>
          <a:xfrm>
            <a:off x="7206230" y="5498506"/>
            <a:ext cx="620232" cy="646331"/>
          </a:xfrm>
          <a:prstGeom prst="rect">
            <a:avLst/>
          </a:prstGeom>
          <a:noFill/>
        </p:spPr>
        <p:txBody>
          <a:bodyPr wrap="square" rtlCol="0">
            <a:spAutoFit/>
          </a:bodyPr>
          <a:lstStyle/>
          <a:p>
            <a:r>
              <a:rPr lang="de-DE" sz="3600" b="1">
                <a:solidFill>
                  <a:srgbClr val="003882"/>
                </a:solidFill>
              </a:rPr>
              <a:t>+</a:t>
            </a:r>
          </a:p>
        </p:txBody>
      </p:sp>
      <p:sp>
        <p:nvSpPr>
          <p:cNvPr id="34" name="Rechteck 33">
            <a:extLst>
              <a:ext uri="{FF2B5EF4-FFF2-40B4-BE49-F238E27FC236}">
                <a16:creationId xmlns:a16="http://schemas.microsoft.com/office/drawing/2014/main" id="{220DC10D-926D-7FA1-9D92-39723FA49374}"/>
              </a:ext>
            </a:extLst>
          </p:cNvPr>
          <p:cNvSpPr/>
          <p:nvPr/>
        </p:nvSpPr>
        <p:spPr>
          <a:xfrm>
            <a:off x="7647059" y="1404798"/>
            <a:ext cx="4116702" cy="3164984"/>
          </a:xfrm>
          <a:prstGeom prst="rect">
            <a:avLst/>
          </a:prstGeom>
          <a:noFill/>
          <a:ln w="31750">
            <a:solidFill>
              <a:srgbClr val="093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ACE5D2AD-BE49-770A-22BF-B55D5A2D152D}"/>
              </a:ext>
            </a:extLst>
          </p:cNvPr>
          <p:cNvSpPr/>
          <p:nvPr/>
        </p:nvSpPr>
        <p:spPr>
          <a:xfrm>
            <a:off x="7745506" y="1455320"/>
            <a:ext cx="3937551" cy="562114"/>
          </a:xfrm>
          <a:prstGeom prst="roundRect">
            <a:avLst/>
          </a:prstGeom>
          <a:solidFill>
            <a:srgbClr val="D0D8E8"/>
          </a:solidFill>
          <a:ln w="12700" cap="flat" cmpd="sng" algn="ctr">
            <a:solidFill>
              <a:srgbClr val="FFFFFF">
                <a:hueOff val="0"/>
                <a:satOff val="0"/>
                <a:lumOff val="0"/>
                <a:alphaOff val="0"/>
              </a:srgbClr>
            </a:solidFill>
            <a:prstDash val="solid"/>
            <a:miter lim="800000"/>
          </a:ln>
          <a:effectLst/>
        </p:spPr>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de-DE" sz="1600" b="1">
                <a:solidFill>
                  <a:srgbClr val="002060"/>
                </a:solidFill>
                <a:latin typeface="Segoe UI Semilight"/>
              </a:rPr>
              <a:t>Einsatzgebiet </a:t>
            </a:r>
            <a:r>
              <a:rPr lang="de-DE" sz="1600">
                <a:solidFill>
                  <a:srgbClr val="002060"/>
                </a:solidFill>
                <a:latin typeface="Segoe UI Semilight"/>
              </a:rPr>
              <a:t>(6 Monate)</a:t>
            </a:r>
          </a:p>
        </p:txBody>
      </p:sp>
      <p:graphicFrame>
        <p:nvGraphicFramePr>
          <p:cNvPr id="15" name="Diagramm 14">
            <a:extLst>
              <a:ext uri="{FF2B5EF4-FFF2-40B4-BE49-F238E27FC236}">
                <a16:creationId xmlns:a16="http://schemas.microsoft.com/office/drawing/2014/main" id="{912BD4E2-7BA5-A1D3-0556-7FCAC2879C5E}"/>
              </a:ext>
            </a:extLst>
          </p:cNvPr>
          <p:cNvGraphicFramePr/>
          <p:nvPr>
            <p:extLst>
              <p:ext uri="{D42A27DB-BD31-4B8C-83A1-F6EECF244321}">
                <p14:modId xmlns:p14="http://schemas.microsoft.com/office/powerpoint/2010/main" val="2067939023"/>
              </p:ext>
            </p:extLst>
          </p:nvPr>
        </p:nvGraphicFramePr>
        <p:xfrm>
          <a:off x="7653542" y="2036213"/>
          <a:ext cx="4099461" cy="24635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uppieren 17">
            <a:extLst>
              <a:ext uri="{FF2B5EF4-FFF2-40B4-BE49-F238E27FC236}">
                <a16:creationId xmlns:a16="http://schemas.microsoft.com/office/drawing/2014/main" id="{1DCF6058-FACD-4418-99EF-B1936FE82D3A}"/>
              </a:ext>
            </a:extLst>
          </p:cNvPr>
          <p:cNvGrpSpPr/>
          <p:nvPr/>
        </p:nvGrpSpPr>
        <p:grpSpPr>
          <a:xfrm>
            <a:off x="7647059" y="4628401"/>
            <a:ext cx="4116702" cy="800038"/>
            <a:chOff x="1462709" y="3873909"/>
            <a:chExt cx="4198827" cy="843115"/>
          </a:xfrm>
          <a:solidFill>
            <a:srgbClr val="004E6F"/>
          </a:solidFill>
        </p:grpSpPr>
        <p:sp>
          <p:nvSpPr>
            <p:cNvPr id="20" name="Rechteck: abgerundete Ecken 19">
              <a:extLst>
                <a:ext uri="{FF2B5EF4-FFF2-40B4-BE49-F238E27FC236}">
                  <a16:creationId xmlns:a16="http://schemas.microsoft.com/office/drawing/2014/main" id="{410E6054-9548-FAE6-89C5-B6A8FE9E9602}"/>
                </a:ext>
              </a:extLst>
            </p:cNvPr>
            <p:cNvSpPr/>
            <p:nvPr/>
          </p:nvSpPr>
          <p:spPr>
            <a:xfrm>
              <a:off x="1462709" y="3873909"/>
              <a:ext cx="4198827" cy="8431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abgerundete Ecken 4">
              <a:extLst>
                <a:ext uri="{FF2B5EF4-FFF2-40B4-BE49-F238E27FC236}">
                  <a16:creationId xmlns:a16="http://schemas.microsoft.com/office/drawing/2014/main" id="{3EC5F5C8-2EFD-B5B7-AF08-E480D068C9F7}"/>
                </a:ext>
              </a:extLst>
            </p:cNvPr>
            <p:cNvSpPr txBox="1"/>
            <p:nvPr/>
          </p:nvSpPr>
          <p:spPr>
            <a:xfrm>
              <a:off x="1462709" y="3907125"/>
              <a:ext cx="4116513" cy="7608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1800" b="1" kern="1200">
                  <a:solidFill>
                    <a:schemeClr val="bg1"/>
                  </a:solidFill>
                  <a:latin typeface="+mn-lt"/>
                  <a:ea typeface="+mn-ea"/>
                  <a:cs typeface="+mn-cs"/>
                </a:rPr>
                <a:t> Kernkompetenzen</a:t>
              </a:r>
            </a:p>
          </p:txBody>
        </p:sp>
      </p:grpSp>
      <p:sp>
        <p:nvSpPr>
          <p:cNvPr id="23" name="Freihandform: Form 22">
            <a:extLst>
              <a:ext uri="{FF2B5EF4-FFF2-40B4-BE49-F238E27FC236}">
                <a16:creationId xmlns:a16="http://schemas.microsoft.com/office/drawing/2014/main" id="{565523A9-4E1A-0799-54A6-2FC458C8FF36}"/>
              </a:ext>
            </a:extLst>
          </p:cNvPr>
          <p:cNvSpPr/>
          <p:nvPr/>
        </p:nvSpPr>
        <p:spPr>
          <a:xfrm>
            <a:off x="447040" y="4911854"/>
            <a:ext cx="6813049"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chemeClr val="bg1"/>
                </a:solidFill>
              </a:rPr>
              <a:t>   </a:t>
            </a:r>
            <a:r>
              <a:rPr lang="de-DE" b="1" kern="1200">
                <a:solidFill>
                  <a:schemeClr val="bg1"/>
                </a:solidFill>
              </a:rPr>
              <a:t>Leistungserstellung </a:t>
            </a:r>
            <a:r>
              <a:rPr lang="de-DE" kern="1200">
                <a:solidFill>
                  <a:schemeClr val="bg1"/>
                </a:solidFill>
              </a:rPr>
              <a:t>planen und koordinieren</a:t>
            </a:r>
          </a:p>
        </p:txBody>
      </p:sp>
      <p:sp>
        <p:nvSpPr>
          <p:cNvPr id="24" name="Freihandform: Form 23">
            <a:extLst>
              <a:ext uri="{FF2B5EF4-FFF2-40B4-BE49-F238E27FC236}">
                <a16:creationId xmlns:a16="http://schemas.microsoft.com/office/drawing/2014/main" id="{520BE27D-B7E3-46FC-C87C-E15A037FA7C8}"/>
              </a:ext>
            </a:extLst>
          </p:cNvPr>
          <p:cNvSpPr/>
          <p:nvPr/>
        </p:nvSpPr>
        <p:spPr>
          <a:xfrm>
            <a:off x="447040" y="4479813"/>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Logistik und Lagerprozesse </a:t>
            </a:r>
            <a:r>
              <a:rPr lang="de-DE" kern="1200">
                <a:solidFill>
                  <a:schemeClr val="bg1"/>
                </a:solidFill>
              </a:rPr>
              <a:t>planen und steuern</a:t>
            </a:r>
          </a:p>
        </p:txBody>
      </p:sp>
      <p:sp>
        <p:nvSpPr>
          <p:cNvPr id="25" name="Freihandform: Form 24">
            <a:extLst>
              <a:ext uri="{FF2B5EF4-FFF2-40B4-BE49-F238E27FC236}">
                <a16:creationId xmlns:a16="http://schemas.microsoft.com/office/drawing/2014/main" id="{C2A116D6-3F22-4FBF-3346-A3F8789BA68C}"/>
              </a:ext>
            </a:extLst>
          </p:cNvPr>
          <p:cNvSpPr/>
          <p:nvPr/>
        </p:nvSpPr>
        <p:spPr>
          <a:xfrm>
            <a:off x="447040" y="4037510"/>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Beschaffung </a:t>
            </a:r>
            <a:r>
              <a:rPr lang="de-DE" kern="1200">
                <a:solidFill>
                  <a:schemeClr val="bg1"/>
                </a:solidFill>
              </a:rPr>
              <a:t>planen und steuern</a:t>
            </a:r>
          </a:p>
        </p:txBody>
      </p:sp>
      <p:sp>
        <p:nvSpPr>
          <p:cNvPr id="26" name="Freihandform: Form 25">
            <a:extLst>
              <a:ext uri="{FF2B5EF4-FFF2-40B4-BE49-F238E27FC236}">
                <a16:creationId xmlns:a16="http://schemas.microsoft.com/office/drawing/2014/main" id="{644E3EA5-1A9C-30A9-EA2E-69CF002AA804}"/>
              </a:ext>
            </a:extLst>
          </p:cNvPr>
          <p:cNvSpPr/>
          <p:nvPr/>
        </p:nvSpPr>
        <p:spPr>
          <a:xfrm>
            <a:off x="447041" y="3583910"/>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Marketingmaßnahmen </a:t>
            </a:r>
            <a:r>
              <a:rPr lang="de-DE" kern="1200">
                <a:solidFill>
                  <a:schemeClr val="bg1"/>
                </a:solidFill>
              </a:rPr>
              <a:t>planen und umsetzen</a:t>
            </a:r>
          </a:p>
        </p:txBody>
      </p:sp>
      <p:sp>
        <p:nvSpPr>
          <p:cNvPr id="27" name="Freihandform: Form 26">
            <a:extLst>
              <a:ext uri="{FF2B5EF4-FFF2-40B4-BE49-F238E27FC236}">
                <a16:creationId xmlns:a16="http://schemas.microsoft.com/office/drawing/2014/main" id="{4D4916A5-1883-74F8-3CDE-95AF7C7D5D66}"/>
              </a:ext>
            </a:extLst>
          </p:cNvPr>
          <p:cNvSpPr/>
          <p:nvPr/>
        </p:nvSpPr>
        <p:spPr>
          <a:xfrm>
            <a:off x="447042" y="3129584"/>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Vertriebsprozesse </a:t>
            </a:r>
            <a:r>
              <a:rPr lang="de-DE" kern="1200">
                <a:solidFill>
                  <a:schemeClr val="bg1"/>
                </a:solidFill>
              </a:rPr>
              <a:t>umsetzen</a:t>
            </a:r>
          </a:p>
        </p:txBody>
      </p:sp>
      <p:sp>
        <p:nvSpPr>
          <p:cNvPr id="28" name="Freihandform: Form 27">
            <a:extLst>
              <a:ext uri="{FF2B5EF4-FFF2-40B4-BE49-F238E27FC236}">
                <a16:creationId xmlns:a16="http://schemas.microsoft.com/office/drawing/2014/main" id="{FD5E7E58-1DE5-7135-6061-1275D6265DC3}"/>
              </a:ext>
            </a:extLst>
          </p:cNvPr>
          <p:cNvSpPr/>
          <p:nvPr/>
        </p:nvSpPr>
        <p:spPr>
          <a:xfrm>
            <a:off x="447043" y="2697621"/>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3" rIns="34102" bIns="34104" numCol="1" spcCol="1270" anchor="ctr" anchorCtr="0">
            <a:noAutofit/>
          </a:bodyPr>
          <a:lstStyle/>
          <a:p>
            <a:pPr marL="0" lvl="1" algn="l" defTabSz="977900">
              <a:spcBef>
                <a:spcPts val="600"/>
              </a:spcBef>
              <a:spcAft>
                <a:spcPts val="600"/>
              </a:spcAft>
            </a:pPr>
            <a:r>
              <a:rPr lang="de-DE" b="1" kern="1200">
                <a:solidFill>
                  <a:schemeClr val="bg1"/>
                </a:solidFill>
              </a:rPr>
              <a:t>   Personalprozesse </a:t>
            </a:r>
            <a:r>
              <a:rPr lang="de-DE" kern="1200">
                <a:solidFill>
                  <a:schemeClr val="bg1"/>
                </a:solidFill>
              </a:rPr>
              <a:t>umsetzen</a:t>
            </a:r>
          </a:p>
        </p:txBody>
      </p:sp>
      <p:sp>
        <p:nvSpPr>
          <p:cNvPr id="30" name="Freihandform: Form 29">
            <a:extLst>
              <a:ext uri="{FF2B5EF4-FFF2-40B4-BE49-F238E27FC236}">
                <a16:creationId xmlns:a16="http://schemas.microsoft.com/office/drawing/2014/main" id="{C6E5DC72-5E8C-A3AD-63B3-3FAA15E3F99B}"/>
              </a:ext>
            </a:extLst>
          </p:cNvPr>
          <p:cNvSpPr/>
          <p:nvPr/>
        </p:nvSpPr>
        <p:spPr>
          <a:xfrm>
            <a:off x="447044" y="2238609"/>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4" rIns="34102" bIns="34103" numCol="1" spcCol="1270" anchor="ctr" anchorCtr="0">
            <a:noAutofit/>
          </a:bodyPr>
          <a:lstStyle/>
          <a:p>
            <a:pPr marL="0" lvl="1" defTabSz="977900">
              <a:spcBef>
                <a:spcPts val="600"/>
              </a:spcBef>
              <a:spcAft>
                <a:spcPts val="600"/>
              </a:spcAft>
            </a:pPr>
            <a:r>
              <a:rPr lang="de-DE" b="1">
                <a:solidFill>
                  <a:schemeClr val="bg1"/>
                </a:solidFill>
              </a:rPr>
              <a:t>   Kfm. Steuerung und Kontrolle </a:t>
            </a:r>
            <a:r>
              <a:rPr lang="de-DE">
                <a:solidFill>
                  <a:schemeClr val="bg1"/>
                </a:solidFill>
              </a:rPr>
              <a:t>durchführen</a:t>
            </a:r>
            <a:endParaRPr lang="de-DE" kern="1200">
              <a:solidFill>
                <a:schemeClr val="bg1"/>
              </a:solidFill>
            </a:endParaRPr>
          </a:p>
        </p:txBody>
      </p:sp>
      <p:cxnSp>
        <p:nvCxnSpPr>
          <p:cNvPr id="31" name="Gerade Verbindung mit Pfeil 30">
            <a:extLst>
              <a:ext uri="{FF2B5EF4-FFF2-40B4-BE49-F238E27FC236}">
                <a16:creationId xmlns:a16="http://schemas.microsoft.com/office/drawing/2014/main" id="{AAC57627-E05D-7C73-CE93-3DE13A769E14}"/>
              </a:ext>
            </a:extLst>
          </p:cNvPr>
          <p:cNvCxnSpPr>
            <a:cxnSpLocks/>
          </p:cNvCxnSpPr>
          <p:nvPr/>
        </p:nvCxnSpPr>
        <p:spPr>
          <a:xfrm flipH="1">
            <a:off x="7245686" y="4977732"/>
            <a:ext cx="392239" cy="0"/>
          </a:xfrm>
          <a:prstGeom prst="straightConnector1">
            <a:avLst/>
          </a:prstGeom>
          <a:ln w="57150">
            <a:solidFill>
              <a:srgbClr val="004E6F"/>
            </a:solidFill>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520C43F6-0208-77FD-D76A-D37CFEE5BADB}"/>
              </a:ext>
            </a:extLst>
          </p:cNvPr>
          <p:cNvSpPr txBox="1"/>
          <p:nvPr/>
        </p:nvSpPr>
        <p:spPr>
          <a:xfrm>
            <a:off x="6629725" y="4977732"/>
            <a:ext cx="476250" cy="369332"/>
          </a:xfrm>
          <a:prstGeom prst="rect">
            <a:avLst/>
          </a:prstGeom>
          <a:noFill/>
        </p:spPr>
        <p:txBody>
          <a:bodyPr wrap="square" rtlCol="0">
            <a:spAutoFit/>
          </a:bodyPr>
          <a:lstStyle/>
          <a:p>
            <a:r>
              <a:rPr lang="de-DE" b="1">
                <a:solidFill>
                  <a:srgbClr val="FFFF00"/>
                </a:solidFill>
              </a:rPr>
              <a:t>T1</a:t>
            </a:r>
          </a:p>
        </p:txBody>
      </p:sp>
      <p:sp>
        <p:nvSpPr>
          <p:cNvPr id="3" name="Textfeld 2">
            <a:extLst>
              <a:ext uri="{FF2B5EF4-FFF2-40B4-BE49-F238E27FC236}">
                <a16:creationId xmlns:a16="http://schemas.microsoft.com/office/drawing/2014/main" id="{E70F144D-11F4-8ECF-1AEA-C0054A164CC4}"/>
              </a:ext>
            </a:extLst>
          </p:cNvPr>
          <p:cNvSpPr txBox="1"/>
          <p:nvPr/>
        </p:nvSpPr>
        <p:spPr>
          <a:xfrm>
            <a:off x="6629725" y="4539697"/>
            <a:ext cx="476250" cy="369332"/>
          </a:xfrm>
          <a:prstGeom prst="rect">
            <a:avLst/>
          </a:prstGeom>
          <a:noFill/>
        </p:spPr>
        <p:txBody>
          <a:bodyPr wrap="square" rtlCol="0">
            <a:spAutoFit/>
          </a:bodyPr>
          <a:lstStyle/>
          <a:p>
            <a:r>
              <a:rPr lang="de-DE" b="1">
                <a:solidFill>
                  <a:srgbClr val="FFFF00"/>
                </a:solidFill>
              </a:rPr>
              <a:t>T1</a:t>
            </a:r>
          </a:p>
        </p:txBody>
      </p:sp>
      <p:sp>
        <p:nvSpPr>
          <p:cNvPr id="5" name="Textfeld 4">
            <a:extLst>
              <a:ext uri="{FF2B5EF4-FFF2-40B4-BE49-F238E27FC236}">
                <a16:creationId xmlns:a16="http://schemas.microsoft.com/office/drawing/2014/main" id="{4A319CEC-5B92-1A98-9252-E3566AFE7944}"/>
              </a:ext>
            </a:extLst>
          </p:cNvPr>
          <p:cNvSpPr txBox="1"/>
          <p:nvPr/>
        </p:nvSpPr>
        <p:spPr>
          <a:xfrm>
            <a:off x="6629099" y="4129968"/>
            <a:ext cx="476250" cy="369332"/>
          </a:xfrm>
          <a:prstGeom prst="rect">
            <a:avLst/>
          </a:prstGeom>
          <a:noFill/>
        </p:spPr>
        <p:txBody>
          <a:bodyPr wrap="square" rtlCol="0">
            <a:spAutoFit/>
          </a:bodyPr>
          <a:lstStyle/>
          <a:p>
            <a:r>
              <a:rPr lang="de-DE" b="1">
                <a:solidFill>
                  <a:srgbClr val="FFFF00"/>
                </a:solidFill>
              </a:rPr>
              <a:t>T1</a:t>
            </a:r>
          </a:p>
        </p:txBody>
      </p:sp>
      <p:sp>
        <p:nvSpPr>
          <p:cNvPr id="6" name="Textfeld 5">
            <a:extLst>
              <a:ext uri="{FF2B5EF4-FFF2-40B4-BE49-F238E27FC236}">
                <a16:creationId xmlns:a16="http://schemas.microsoft.com/office/drawing/2014/main" id="{E52BFFED-0447-137C-A5A3-8E79CC800577}"/>
              </a:ext>
            </a:extLst>
          </p:cNvPr>
          <p:cNvSpPr txBox="1"/>
          <p:nvPr/>
        </p:nvSpPr>
        <p:spPr>
          <a:xfrm>
            <a:off x="6629099" y="2303260"/>
            <a:ext cx="599214" cy="353943"/>
          </a:xfrm>
          <a:prstGeom prst="rect">
            <a:avLst/>
          </a:prstGeom>
          <a:noFill/>
        </p:spPr>
        <p:txBody>
          <a:bodyPr wrap="square" rtlCol="0">
            <a:spAutoFit/>
          </a:bodyPr>
          <a:lstStyle/>
          <a:p>
            <a:r>
              <a:rPr lang="de-DE" sz="1700" b="1">
                <a:solidFill>
                  <a:srgbClr val="FFFF00"/>
                </a:solidFill>
              </a:rPr>
              <a:t>(T1)</a:t>
            </a:r>
          </a:p>
        </p:txBody>
      </p:sp>
      <p:sp>
        <p:nvSpPr>
          <p:cNvPr id="8" name="Textfeld 7">
            <a:extLst>
              <a:ext uri="{FF2B5EF4-FFF2-40B4-BE49-F238E27FC236}">
                <a16:creationId xmlns:a16="http://schemas.microsoft.com/office/drawing/2014/main" id="{EA3CDBF1-7550-C391-87A2-12EF3FCB3E8A}"/>
              </a:ext>
            </a:extLst>
          </p:cNvPr>
          <p:cNvSpPr txBox="1"/>
          <p:nvPr/>
        </p:nvSpPr>
        <p:spPr>
          <a:xfrm>
            <a:off x="6629099" y="5408410"/>
            <a:ext cx="599214" cy="353943"/>
          </a:xfrm>
          <a:prstGeom prst="rect">
            <a:avLst/>
          </a:prstGeom>
          <a:noFill/>
        </p:spPr>
        <p:txBody>
          <a:bodyPr wrap="square" rtlCol="0">
            <a:spAutoFit/>
          </a:bodyPr>
          <a:lstStyle/>
          <a:p>
            <a:r>
              <a:rPr lang="de-DE" sz="1700" b="1">
                <a:solidFill>
                  <a:srgbClr val="FFFF00"/>
                </a:solidFill>
              </a:rPr>
              <a:t>(T1)</a:t>
            </a:r>
          </a:p>
        </p:txBody>
      </p:sp>
      <p:sp>
        <p:nvSpPr>
          <p:cNvPr id="10" name="Textfeld 9">
            <a:extLst>
              <a:ext uri="{FF2B5EF4-FFF2-40B4-BE49-F238E27FC236}">
                <a16:creationId xmlns:a16="http://schemas.microsoft.com/office/drawing/2014/main" id="{B9BD1248-78AB-23FB-B9CE-5B94EF55E8EC}"/>
              </a:ext>
            </a:extLst>
          </p:cNvPr>
          <p:cNvSpPr txBox="1"/>
          <p:nvPr/>
        </p:nvSpPr>
        <p:spPr>
          <a:xfrm>
            <a:off x="6629099" y="5827510"/>
            <a:ext cx="599214" cy="353943"/>
          </a:xfrm>
          <a:prstGeom prst="rect">
            <a:avLst/>
          </a:prstGeom>
          <a:noFill/>
        </p:spPr>
        <p:txBody>
          <a:bodyPr wrap="square" rtlCol="0">
            <a:spAutoFit/>
          </a:bodyPr>
          <a:lstStyle/>
          <a:p>
            <a:r>
              <a:rPr lang="de-DE" sz="1700" b="1">
                <a:solidFill>
                  <a:srgbClr val="FFFF00"/>
                </a:solidFill>
              </a:rPr>
              <a:t>(T1)</a:t>
            </a:r>
          </a:p>
        </p:txBody>
      </p:sp>
      <p:sp>
        <p:nvSpPr>
          <p:cNvPr id="38" name="Titel 1">
            <a:extLst>
              <a:ext uri="{FF2B5EF4-FFF2-40B4-BE49-F238E27FC236}">
                <a16:creationId xmlns:a16="http://schemas.microsoft.com/office/drawing/2014/main" id="{38798822-5EB6-126E-6B6C-53E466CB96E1}"/>
              </a:ext>
            </a:extLst>
          </p:cNvPr>
          <p:cNvSpPr>
            <a:spLocks noGrp="1"/>
          </p:cNvSpPr>
          <p:nvPr>
            <p:ph type="title"/>
          </p:nvPr>
        </p:nvSpPr>
        <p:spPr>
          <a:xfrm>
            <a:off x="720001" y="352947"/>
            <a:ext cx="10752000" cy="868086"/>
          </a:xfrm>
        </p:spPr>
        <p:txBody>
          <a:bodyPr/>
          <a:lstStyle/>
          <a:p>
            <a:r>
              <a:rPr lang="de-DE" sz="3600" dirty="0"/>
              <a:t>Übersicht betriebliche Ausbildung </a:t>
            </a:r>
          </a:p>
        </p:txBody>
      </p:sp>
      <p:pic>
        <p:nvPicPr>
          <p:cNvPr id="41" name="Grafik 40">
            <a:extLst>
              <a:ext uri="{FF2B5EF4-FFF2-40B4-BE49-F238E27FC236}">
                <a16:creationId xmlns:a16="http://schemas.microsoft.com/office/drawing/2014/main" id="{08A7FAA3-FC41-C52D-3BD2-19E87367635C}"/>
              </a:ext>
            </a:extLst>
          </p:cNvPr>
          <p:cNvPicPr>
            <a:picLocks noChangeAspect="1"/>
          </p:cNvPicPr>
          <p:nvPr/>
        </p:nvPicPr>
        <p:blipFill>
          <a:blip r:embed="rId13"/>
          <a:stretch>
            <a:fillRect/>
          </a:stretch>
        </p:blipFill>
        <p:spPr>
          <a:xfrm>
            <a:off x="0" y="1404798"/>
            <a:ext cx="12192000" cy="5490324"/>
          </a:xfrm>
          <a:prstGeom prst="rect">
            <a:avLst/>
          </a:prstGeom>
        </p:spPr>
      </p:pic>
      <p:sp>
        <p:nvSpPr>
          <p:cNvPr id="42" name="Fußzeilenplatzhalter 41">
            <a:extLst>
              <a:ext uri="{FF2B5EF4-FFF2-40B4-BE49-F238E27FC236}">
                <a16:creationId xmlns:a16="http://schemas.microsoft.com/office/drawing/2014/main" id="{C3898665-2DFA-96B7-05E1-0A979FE77963}"/>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153368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6" grpId="0" animBg="1"/>
      <p:bldP spid="19" grpId="0" animBg="1"/>
      <p:bldP spid="21" grpId="0" animBg="1"/>
      <p:bldP spid="34" grpId="0" animBg="1"/>
      <p:bldP spid="7" grpId="0" animBg="1"/>
      <p:bldGraphic spid="15" grpId="0">
        <p:bldAsOne/>
      </p:bldGraphic>
      <p:bldP spid="23" grpId="0" animBg="1"/>
      <p:bldP spid="24" grpId="0" animBg="1"/>
      <p:bldP spid="25" grpId="0" animBg="1"/>
      <p:bldP spid="26" grpId="0" animBg="1"/>
      <p:bldP spid="27" grpId="0" animBg="1"/>
      <p:bldP spid="28" grpId="0" animBg="1"/>
      <p:bldP spid="30" grpId="0" animBg="1"/>
      <p:bldP spid="2" grpId="0"/>
      <p:bldP spid="3" grpId="0"/>
      <p:bldP spid="5" grpId="0"/>
      <p:bldP spid="6"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9B5A3-88E5-B99C-C9DE-4A3A16145311}"/>
            </a:ext>
          </a:extLst>
        </p:cNvPr>
        <p:cNvGrpSpPr/>
        <p:nvPr/>
      </p:nvGrpSpPr>
      <p:grpSpPr>
        <a:xfrm>
          <a:off x="0" y="0"/>
          <a:ext cx="0" cy="0"/>
          <a:chOff x="0" y="0"/>
          <a:chExt cx="0" cy="0"/>
        </a:xfrm>
      </p:grpSpPr>
      <p:cxnSp>
        <p:nvCxnSpPr>
          <p:cNvPr id="50" name="Gerade Verbindung mit Pfeil 49">
            <a:extLst>
              <a:ext uri="{FF2B5EF4-FFF2-40B4-BE49-F238E27FC236}">
                <a16:creationId xmlns:a16="http://schemas.microsoft.com/office/drawing/2014/main" id="{B6789392-8DDA-F6DE-BD45-CF1681D5DC8F}"/>
              </a:ext>
            </a:extLst>
          </p:cNvPr>
          <p:cNvCxnSpPr>
            <a:cxnSpLocks/>
          </p:cNvCxnSpPr>
          <p:nvPr/>
        </p:nvCxnSpPr>
        <p:spPr>
          <a:xfrm>
            <a:off x="7132320" y="1856925"/>
            <a:ext cx="521222" cy="0"/>
          </a:xfrm>
          <a:prstGeom prst="straightConnector1">
            <a:avLst/>
          </a:prstGeom>
          <a:ln w="57150">
            <a:solidFill>
              <a:srgbClr val="093C80"/>
            </a:solidFill>
            <a:tailEnd type="triangle"/>
          </a:ln>
        </p:spPr>
        <p:style>
          <a:lnRef idx="1">
            <a:schemeClr val="accent1"/>
          </a:lnRef>
          <a:fillRef idx="0">
            <a:schemeClr val="accent1"/>
          </a:fillRef>
          <a:effectRef idx="0">
            <a:schemeClr val="accent1"/>
          </a:effectRef>
          <a:fontRef idx="minor">
            <a:schemeClr val="tx1"/>
          </a:fontRef>
        </p:style>
      </p:cxnSp>
      <p:sp>
        <p:nvSpPr>
          <p:cNvPr id="13" name="Foliennummernplatzhalter 12">
            <a:extLst>
              <a:ext uri="{FF2B5EF4-FFF2-40B4-BE49-F238E27FC236}">
                <a16:creationId xmlns:a16="http://schemas.microsoft.com/office/drawing/2014/main" id="{21050060-B1D6-5800-F99C-B6D874B862AD}"/>
              </a:ext>
            </a:extLst>
          </p:cNvPr>
          <p:cNvSpPr>
            <a:spLocks noGrp="1"/>
          </p:cNvSpPr>
          <p:nvPr>
            <p:ph type="sldNum" sz="quarter" idx="4"/>
          </p:nvPr>
        </p:nvSpPr>
        <p:spPr/>
        <p:txBody>
          <a:bodyPr/>
          <a:lstStyle/>
          <a:p>
            <a:fld id="{07B74365-9D09-4FD1-92C3-30EAE4119F17}" type="slidenum">
              <a:rPr lang="de-DE" smtClean="0"/>
              <a:pPr/>
              <a:t>11</a:t>
            </a:fld>
            <a:endParaRPr lang="de-DE"/>
          </a:p>
        </p:txBody>
      </p:sp>
      <p:sp>
        <p:nvSpPr>
          <p:cNvPr id="39" name="Freihandform: Form 38">
            <a:extLst>
              <a:ext uri="{FF2B5EF4-FFF2-40B4-BE49-F238E27FC236}">
                <a16:creationId xmlns:a16="http://schemas.microsoft.com/office/drawing/2014/main" id="{83D2F6EB-80AC-B554-583A-3E3D19806A17}"/>
              </a:ext>
            </a:extLst>
          </p:cNvPr>
          <p:cNvSpPr/>
          <p:nvPr/>
        </p:nvSpPr>
        <p:spPr>
          <a:xfrm>
            <a:off x="447045" y="5356802"/>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93C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defTabSz="977900">
              <a:spcBef>
                <a:spcPts val="600"/>
              </a:spcBef>
              <a:spcAft>
                <a:spcPts val="600"/>
              </a:spcAft>
            </a:pPr>
            <a:r>
              <a:rPr lang="de-DE" b="1">
                <a:solidFill>
                  <a:schemeClr val="bg1"/>
                </a:solidFill>
              </a:rPr>
              <a:t>   Digitale Geschäftsprozesse </a:t>
            </a:r>
            <a:r>
              <a:rPr lang="de-DE">
                <a:solidFill>
                  <a:schemeClr val="bg1"/>
                </a:solidFill>
              </a:rPr>
              <a:t>im Unternehmen gestalten</a:t>
            </a:r>
          </a:p>
        </p:txBody>
      </p:sp>
      <p:graphicFrame>
        <p:nvGraphicFramePr>
          <p:cNvPr id="4" name="Diagramm 3">
            <a:extLst>
              <a:ext uri="{FF2B5EF4-FFF2-40B4-BE49-F238E27FC236}">
                <a16:creationId xmlns:a16="http://schemas.microsoft.com/office/drawing/2014/main" id="{4D483E74-8F2A-0D75-893D-DDF7AFCCD38A}"/>
              </a:ext>
            </a:extLst>
          </p:cNvPr>
          <p:cNvGraphicFramePr/>
          <p:nvPr/>
        </p:nvGraphicFramePr>
        <p:xfrm>
          <a:off x="7647059" y="5236738"/>
          <a:ext cx="4116702" cy="100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reihandform: Form 15">
            <a:extLst>
              <a:ext uri="{FF2B5EF4-FFF2-40B4-BE49-F238E27FC236}">
                <a16:creationId xmlns:a16="http://schemas.microsoft.com/office/drawing/2014/main" id="{192E02CF-20E7-AC6A-641D-C46271DD8EA2}"/>
              </a:ext>
            </a:extLst>
          </p:cNvPr>
          <p:cNvSpPr/>
          <p:nvPr/>
        </p:nvSpPr>
        <p:spPr>
          <a:xfrm>
            <a:off x="447044" y="5793025"/>
            <a:ext cx="6813049"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93C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chemeClr val="bg1"/>
                </a:solidFill>
              </a:rPr>
              <a:t>   </a:t>
            </a:r>
            <a:r>
              <a:rPr lang="de-DE" b="1" kern="1200">
                <a:solidFill>
                  <a:schemeClr val="bg1"/>
                </a:solidFill>
              </a:rPr>
              <a:t>Kommunikation und</a:t>
            </a:r>
            <a:r>
              <a:rPr lang="de-DE" b="1">
                <a:solidFill>
                  <a:schemeClr val="bg1"/>
                </a:solidFill>
              </a:rPr>
              <a:t> </a:t>
            </a:r>
            <a:r>
              <a:rPr lang="de-DE" b="1" kern="1200">
                <a:solidFill>
                  <a:schemeClr val="bg1"/>
                </a:solidFill>
              </a:rPr>
              <a:t>Zusammenarbeit </a:t>
            </a:r>
            <a:r>
              <a:rPr lang="de-DE" kern="1200">
                <a:solidFill>
                  <a:schemeClr val="bg1"/>
                </a:solidFill>
              </a:rPr>
              <a:t>gestalten</a:t>
            </a:r>
          </a:p>
        </p:txBody>
      </p:sp>
      <p:sp>
        <p:nvSpPr>
          <p:cNvPr id="19" name="Freihandform: Form 18">
            <a:extLst>
              <a:ext uri="{FF2B5EF4-FFF2-40B4-BE49-F238E27FC236}">
                <a16:creationId xmlns:a16="http://schemas.microsoft.com/office/drawing/2014/main" id="{FA0D1B59-4B54-6BC3-E1EE-4110CFA02FA7}"/>
              </a:ext>
            </a:extLst>
          </p:cNvPr>
          <p:cNvSpPr/>
          <p:nvPr/>
        </p:nvSpPr>
        <p:spPr>
          <a:xfrm>
            <a:off x="447040" y="1404798"/>
            <a:ext cx="6823077"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D0D8E8"/>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rgbClr val="002060"/>
                </a:solidFill>
              </a:rPr>
              <a:t> Einsatzgebietsspezifische Lösungen </a:t>
            </a:r>
            <a:r>
              <a:rPr lang="de-DE">
                <a:solidFill>
                  <a:srgbClr val="002060"/>
                </a:solidFill>
              </a:rPr>
              <a:t>erarbeiten</a:t>
            </a:r>
            <a:endParaRPr lang="de-DE" kern="1200">
              <a:solidFill>
                <a:srgbClr val="002060"/>
              </a:solidFill>
            </a:endParaRPr>
          </a:p>
        </p:txBody>
      </p:sp>
      <p:sp>
        <p:nvSpPr>
          <p:cNvPr id="21" name="Freihandform: Form 20">
            <a:extLst>
              <a:ext uri="{FF2B5EF4-FFF2-40B4-BE49-F238E27FC236}">
                <a16:creationId xmlns:a16="http://schemas.microsoft.com/office/drawing/2014/main" id="{ABA23E17-6879-3FE6-1759-ED1501C90D8B}"/>
              </a:ext>
            </a:extLst>
          </p:cNvPr>
          <p:cNvSpPr/>
          <p:nvPr/>
        </p:nvSpPr>
        <p:spPr>
          <a:xfrm>
            <a:off x="447041" y="1820560"/>
            <a:ext cx="6816768"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D0D8E8"/>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defTabSz="977900">
              <a:spcBef>
                <a:spcPts val="600"/>
              </a:spcBef>
              <a:spcAft>
                <a:spcPts val="600"/>
              </a:spcAft>
            </a:pPr>
            <a:r>
              <a:rPr lang="de-DE" b="1">
                <a:solidFill>
                  <a:srgbClr val="002060"/>
                </a:solidFill>
              </a:rPr>
              <a:t> Einsatzgebietsspezifische Aufgaben und Prozesse </a:t>
            </a:r>
            <a:r>
              <a:rPr lang="de-DE">
                <a:solidFill>
                  <a:srgbClr val="002060"/>
                </a:solidFill>
              </a:rPr>
              <a:t>koordinieren</a:t>
            </a:r>
          </a:p>
        </p:txBody>
      </p:sp>
      <p:sp>
        <p:nvSpPr>
          <p:cNvPr id="29" name="Textfeld 28">
            <a:extLst>
              <a:ext uri="{FF2B5EF4-FFF2-40B4-BE49-F238E27FC236}">
                <a16:creationId xmlns:a16="http://schemas.microsoft.com/office/drawing/2014/main" id="{76B4B93B-2CE4-E0BE-5EDC-C002903E057F}"/>
              </a:ext>
            </a:extLst>
          </p:cNvPr>
          <p:cNvSpPr txBox="1"/>
          <p:nvPr/>
        </p:nvSpPr>
        <p:spPr>
          <a:xfrm>
            <a:off x="7206230" y="5498506"/>
            <a:ext cx="620232" cy="646331"/>
          </a:xfrm>
          <a:prstGeom prst="rect">
            <a:avLst/>
          </a:prstGeom>
          <a:noFill/>
        </p:spPr>
        <p:txBody>
          <a:bodyPr wrap="square" rtlCol="0">
            <a:spAutoFit/>
          </a:bodyPr>
          <a:lstStyle/>
          <a:p>
            <a:r>
              <a:rPr lang="de-DE" sz="3600" b="1">
                <a:solidFill>
                  <a:srgbClr val="003882"/>
                </a:solidFill>
              </a:rPr>
              <a:t>+</a:t>
            </a:r>
          </a:p>
        </p:txBody>
      </p:sp>
      <p:sp>
        <p:nvSpPr>
          <p:cNvPr id="34" name="Rechteck 33">
            <a:extLst>
              <a:ext uri="{FF2B5EF4-FFF2-40B4-BE49-F238E27FC236}">
                <a16:creationId xmlns:a16="http://schemas.microsoft.com/office/drawing/2014/main" id="{0B9B66EA-BC38-D3DD-4AA2-1E85EEB0C241}"/>
              </a:ext>
            </a:extLst>
          </p:cNvPr>
          <p:cNvSpPr/>
          <p:nvPr/>
        </p:nvSpPr>
        <p:spPr>
          <a:xfrm>
            <a:off x="7647059" y="1404798"/>
            <a:ext cx="4116702" cy="3164984"/>
          </a:xfrm>
          <a:prstGeom prst="rect">
            <a:avLst/>
          </a:prstGeom>
          <a:noFill/>
          <a:ln w="31750">
            <a:solidFill>
              <a:srgbClr val="093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93BCE546-D9C3-C85E-E46E-3D83B61550B8}"/>
              </a:ext>
            </a:extLst>
          </p:cNvPr>
          <p:cNvSpPr/>
          <p:nvPr/>
        </p:nvSpPr>
        <p:spPr>
          <a:xfrm>
            <a:off x="7745506" y="1455320"/>
            <a:ext cx="3937551" cy="562114"/>
          </a:xfrm>
          <a:prstGeom prst="roundRect">
            <a:avLst/>
          </a:prstGeom>
          <a:solidFill>
            <a:srgbClr val="D0D8E8"/>
          </a:solidFill>
          <a:ln w="12700" cap="flat" cmpd="sng" algn="ctr">
            <a:solidFill>
              <a:srgbClr val="FFFFFF">
                <a:hueOff val="0"/>
                <a:satOff val="0"/>
                <a:lumOff val="0"/>
                <a:alphaOff val="0"/>
              </a:srgbClr>
            </a:solidFill>
            <a:prstDash val="solid"/>
            <a:miter lim="800000"/>
          </a:ln>
          <a:effectLst/>
        </p:spPr>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de-DE" sz="1600" b="1">
                <a:solidFill>
                  <a:srgbClr val="002060"/>
                </a:solidFill>
                <a:latin typeface="Segoe UI Semilight"/>
              </a:rPr>
              <a:t>Einsatzgebiet </a:t>
            </a:r>
            <a:r>
              <a:rPr lang="de-DE" sz="1600">
                <a:solidFill>
                  <a:srgbClr val="002060"/>
                </a:solidFill>
                <a:latin typeface="Segoe UI Semilight"/>
              </a:rPr>
              <a:t>(6 Monate)</a:t>
            </a:r>
          </a:p>
        </p:txBody>
      </p:sp>
      <p:graphicFrame>
        <p:nvGraphicFramePr>
          <p:cNvPr id="15" name="Diagramm 14">
            <a:extLst>
              <a:ext uri="{FF2B5EF4-FFF2-40B4-BE49-F238E27FC236}">
                <a16:creationId xmlns:a16="http://schemas.microsoft.com/office/drawing/2014/main" id="{39EA831C-4B52-7A63-FF47-9FC1654AA109}"/>
              </a:ext>
            </a:extLst>
          </p:cNvPr>
          <p:cNvGraphicFramePr/>
          <p:nvPr/>
        </p:nvGraphicFramePr>
        <p:xfrm>
          <a:off x="7653542" y="2036213"/>
          <a:ext cx="4099461" cy="24635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uppieren 17">
            <a:extLst>
              <a:ext uri="{FF2B5EF4-FFF2-40B4-BE49-F238E27FC236}">
                <a16:creationId xmlns:a16="http://schemas.microsoft.com/office/drawing/2014/main" id="{1EF1AA37-228D-C2E9-71F5-192CC85691BE}"/>
              </a:ext>
            </a:extLst>
          </p:cNvPr>
          <p:cNvGrpSpPr/>
          <p:nvPr/>
        </p:nvGrpSpPr>
        <p:grpSpPr>
          <a:xfrm>
            <a:off x="7647059" y="4628401"/>
            <a:ext cx="4116702" cy="800038"/>
            <a:chOff x="1462709" y="3873909"/>
            <a:chExt cx="4198827" cy="843115"/>
          </a:xfrm>
          <a:solidFill>
            <a:srgbClr val="004E6F"/>
          </a:solidFill>
        </p:grpSpPr>
        <p:sp>
          <p:nvSpPr>
            <p:cNvPr id="20" name="Rechteck: abgerundete Ecken 19">
              <a:extLst>
                <a:ext uri="{FF2B5EF4-FFF2-40B4-BE49-F238E27FC236}">
                  <a16:creationId xmlns:a16="http://schemas.microsoft.com/office/drawing/2014/main" id="{92EE092C-42E6-FFF4-6049-54BF5252DA40}"/>
                </a:ext>
              </a:extLst>
            </p:cNvPr>
            <p:cNvSpPr/>
            <p:nvPr/>
          </p:nvSpPr>
          <p:spPr>
            <a:xfrm>
              <a:off x="1462709" y="3873909"/>
              <a:ext cx="4198827" cy="8431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abgerundete Ecken 4">
              <a:extLst>
                <a:ext uri="{FF2B5EF4-FFF2-40B4-BE49-F238E27FC236}">
                  <a16:creationId xmlns:a16="http://schemas.microsoft.com/office/drawing/2014/main" id="{1B04FDD1-638C-D6D8-4807-3BD5D75B3A53}"/>
                </a:ext>
              </a:extLst>
            </p:cNvPr>
            <p:cNvSpPr txBox="1"/>
            <p:nvPr/>
          </p:nvSpPr>
          <p:spPr>
            <a:xfrm>
              <a:off x="1462709" y="3907125"/>
              <a:ext cx="4116513" cy="7608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1800" b="1" kern="1200">
                  <a:solidFill>
                    <a:schemeClr val="bg1"/>
                  </a:solidFill>
                  <a:latin typeface="+mn-lt"/>
                  <a:ea typeface="+mn-ea"/>
                  <a:cs typeface="+mn-cs"/>
                </a:rPr>
                <a:t> Kernkompetenzen</a:t>
              </a:r>
            </a:p>
          </p:txBody>
        </p:sp>
      </p:grpSp>
      <p:sp>
        <p:nvSpPr>
          <p:cNvPr id="23" name="Freihandform: Form 22">
            <a:extLst>
              <a:ext uri="{FF2B5EF4-FFF2-40B4-BE49-F238E27FC236}">
                <a16:creationId xmlns:a16="http://schemas.microsoft.com/office/drawing/2014/main" id="{BA074C5E-EA54-056D-4FFE-157709327CD9}"/>
              </a:ext>
            </a:extLst>
          </p:cNvPr>
          <p:cNvSpPr/>
          <p:nvPr/>
        </p:nvSpPr>
        <p:spPr>
          <a:xfrm>
            <a:off x="447040" y="4911854"/>
            <a:ext cx="6813049"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chemeClr val="bg1"/>
                </a:solidFill>
              </a:rPr>
              <a:t>   </a:t>
            </a:r>
            <a:r>
              <a:rPr lang="de-DE" b="1" kern="1200">
                <a:solidFill>
                  <a:schemeClr val="bg1"/>
                </a:solidFill>
              </a:rPr>
              <a:t>Leistungserstellung </a:t>
            </a:r>
            <a:r>
              <a:rPr lang="de-DE" kern="1200">
                <a:solidFill>
                  <a:schemeClr val="bg1"/>
                </a:solidFill>
              </a:rPr>
              <a:t>planen und koordinieren</a:t>
            </a:r>
          </a:p>
        </p:txBody>
      </p:sp>
      <p:sp>
        <p:nvSpPr>
          <p:cNvPr id="24" name="Freihandform: Form 23">
            <a:extLst>
              <a:ext uri="{FF2B5EF4-FFF2-40B4-BE49-F238E27FC236}">
                <a16:creationId xmlns:a16="http://schemas.microsoft.com/office/drawing/2014/main" id="{60C5C2F5-5251-67BA-ABA8-BCEEECE63B3B}"/>
              </a:ext>
            </a:extLst>
          </p:cNvPr>
          <p:cNvSpPr/>
          <p:nvPr/>
        </p:nvSpPr>
        <p:spPr>
          <a:xfrm>
            <a:off x="447040" y="4479813"/>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Logistik und Lagerprozesse </a:t>
            </a:r>
            <a:r>
              <a:rPr lang="de-DE" kern="1200">
                <a:solidFill>
                  <a:schemeClr val="bg1"/>
                </a:solidFill>
              </a:rPr>
              <a:t>planen und steuern</a:t>
            </a:r>
          </a:p>
        </p:txBody>
      </p:sp>
      <p:sp>
        <p:nvSpPr>
          <p:cNvPr id="25" name="Freihandform: Form 24">
            <a:extLst>
              <a:ext uri="{FF2B5EF4-FFF2-40B4-BE49-F238E27FC236}">
                <a16:creationId xmlns:a16="http://schemas.microsoft.com/office/drawing/2014/main" id="{9C1331AC-2190-03C3-6407-E03D86FA18F4}"/>
              </a:ext>
            </a:extLst>
          </p:cNvPr>
          <p:cNvSpPr/>
          <p:nvPr/>
        </p:nvSpPr>
        <p:spPr>
          <a:xfrm>
            <a:off x="447040" y="4037510"/>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Beschaffung </a:t>
            </a:r>
            <a:r>
              <a:rPr lang="de-DE" kern="1200">
                <a:solidFill>
                  <a:schemeClr val="bg1"/>
                </a:solidFill>
              </a:rPr>
              <a:t>planen und steuern</a:t>
            </a:r>
          </a:p>
        </p:txBody>
      </p:sp>
      <p:sp>
        <p:nvSpPr>
          <p:cNvPr id="26" name="Freihandform: Form 25">
            <a:extLst>
              <a:ext uri="{FF2B5EF4-FFF2-40B4-BE49-F238E27FC236}">
                <a16:creationId xmlns:a16="http://schemas.microsoft.com/office/drawing/2014/main" id="{1E71C81E-C035-7DB5-FC8E-CA279D0597A8}"/>
              </a:ext>
            </a:extLst>
          </p:cNvPr>
          <p:cNvSpPr/>
          <p:nvPr/>
        </p:nvSpPr>
        <p:spPr>
          <a:xfrm>
            <a:off x="447041" y="3583910"/>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Marketingmaßnahmen </a:t>
            </a:r>
            <a:r>
              <a:rPr lang="de-DE" kern="1200">
                <a:solidFill>
                  <a:schemeClr val="bg1"/>
                </a:solidFill>
              </a:rPr>
              <a:t>planen und umsetzen</a:t>
            </a:r>
          </a:p>
        </p:txBody>
      </p:sp>
      <p:sp>
        <p:nvSpPr>
          <p:cNvPr id="27" name="Freihandform: Form 26">
            <a:extLst>
              <a:ext uri="{FF2B5EF4-FFF2-40B4-BE49-F238E27FC236}">
                <a16:creationId xmlns:a16="http://schemas.microsoft.com/office/drawing/2014/main" id="{BD87FD5F-CFBC-B6BC-0014-5D59BE56AD2D}"/>
              </a:ext>
            </a:extLst>
          </p:cNvPr>
          <p:cNvSpPr/>
          <p:nvPr/>
        </p:nvSpPr>
        <p:spPr>
          <a:xfrm>
            <a:off x="447042" y="3129584"/>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Vertriebsprozesse </a:t>
            </a:r>
            <a:r>
              <a:rPr lang="de-DE" kern="1200">
                <a:solidFill>
                  <a:schemeClr val="bg1"/>
                </a:solidFill>
              </a:rPr>
              <a:t>umsetzen</a:t>
            </a:r>
          </a:p>
        </p:txBody>
      </p:sp>
      <p:sp>
        <p:nvSpPr>
          <p:cNvPr id="28" name="Freihandform: Form 27">
            <a:extLst>
              <a:ext uri="{FF2B5EF4-FFF2-40B4-BE49-F238E27FC236}">
                <a16:creationId xmlns:a16="http://schemas.microsoft.com/office/drawing/2014/main" id="{514EDAE6-E480-8CBE-C47B-FF87FBEDFE96}"/>
              </a:ext>
            </a:extLst>
          </p:cNvPr>
          <p:cNvSpPr/>
          <p:nvPr/>
        </p:nvSpPr>
        <p:spPr>
          <a:xfrm>
            <a:off x="447043" y="2697621"/>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3" rIns="34102" bIns="34104" numCol="1" spcCol="1270" anchor="ctr" anchorCtr="0">
            <a:noAutofit/>
          </a:bodyPr>
          <a:lstStyle/>
          <a:p>
            <a:pPr marL="0" lvl="1" algn="l" defTabSz="977900">
              <a:spcBef>
                <a:spcPts val="600"/>
              </a:spcBef>
              <a:spcAft>
                <a:spcPts val="600"/>
              </a:spcAft>
            </a:pPr>
            <a:r>
              <a:rPr lang="de-DE" b="1" kern="1200">
                <a:solidFill>
                  <a:schemeClr val="bg1"/>
                </a:solidFill>
              </a:rPr>
              <a:t>   Personalprozesse </a:t>
            </a:r>
            <a:r>
              <a:rPr lang="de-DE" kern="1200">
                <a:solidFill>
                  <a:schemeClr val="bg1"/>
                </a:solidFill>
              </a:rPr>
              <a:t>umsetzen</a:t>
            </a:r>
          </a:p>
        </p:txBody>
      </p:sp>
      <p:sp>
        <p:nvSpPr>
          <p:cNvPr id="30" name="Freihandform: Form 29">
            <a:extLst>
              <a:ext uri="{FF2B5EF4-FFF2-40B4-BE49-F238E27FC236}">
                <a16:creationId xmlns:a16="http://schemas.microsoft.com/office/drawing/2014/main" id="{A7F031E7-D054-2C60-EAA6-27E658AB8754}"/>
              </a:ext>
            </a:extLst>
          </p:cNvPr>
          <p:cNvSpPr/>
          <p:nvPr/>
        </p:nvSpPr>
        <p:spPr>
          <a:xfrm>
            <a:off x="447044" y="2238609"/>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4" rIns="34102" bIns="34103" numCol="1" spcCol="1270" anchor="ctr" anchorCtr="0">
            <a:noAutofit/>
          </a:bodyPr>
          <a:lstStyle/>
          <a:p>
            <a:pPr marL="0" lvl="1" defTabSz="977900">
              <a:spcBef>
                <a:spcPts val="600"/>
              </a:spcBef>
              <a:spcAft>
                <a:spcPts val="600"/>
              </a:spcAft>
            </a:pPr>
            <a:r>
              <a:rPr lang="de-DE" b="1">
                <a:solidFill>
                  <a:schemeClr val="bg1"/>
                </a:solidFill>
              </a:rPr>
              <a:t>   Kfm. Steuerung und Kontrolle </a:t>
            </a:r>
            <a:r>
              <a:rPr lang="de-DE">
                <a:solidFill>
                  <a:schemeClr val="bg1"/>
                </a:solidFill>
              </a:rPr>
              <a:t>durchführen</a:t>
            </a:r>
            <a:endParaRPr lang="de-DE" kern="1200">
              <a:solidFill>
                <a:schemeClr val="bg1"/>
              </a:solidFill>
            </a:endParaRPr>
          </a:p>
        </p:txBody>
      </p:sp>
      <p:cxnSp>
        <p:nvCxnSpPr>
          <p:cNvPr id="31" name="Gerade Verbindung mit Pfeil 30">
            <a:extLst>
              <a:ext uri="{FF2B5EF4-FFF2-40B4-BE49-F238E27FC236}">
                <a16:creationId xmlns:a16="http://schemas.microsoft.com/office/drawing/2014/main" id="{1429D232-A851-C272-A811-1E5A8B431422}"/>
              </a:ext>
            </a:extLst>
          </p:cNvPr>
          <p:cNvCxnSpPr>
            <a:cxnSpLocks/>
          </p:cNvCxnSpPr>
          <p:nvPr/>
        </p:nvCxnSpPr>
        <p:spPr>
          <a:xfrm flipH="1">
            <a:off x="7245686" y="4977732"/>
            <a:ext cx="392239" cy="0"/>
          </a:xfrm>
          <a:prstGeom prst="straightConnector1">
            <a:avLst/>
          </a:prstGeom>
          <a:ln w="57150">
            <a:solidFill>
              <a:srgbClr val="004E6F"/>
            </a:solidFill>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2A577E25-1598-1275-117A-A1F1D0A00C5C}"/>
              </a:ext>
            </a:extLst>
          </p:cNvPr>
          <p:cNvSpPr txBox="1"/>
          <p:nvPr/>
        </p:nvSpPr>
        <p:spPr>
          <a:xfrm>
            <a:off x="6629725" y="4977732"/>
            <a:ext cx="476250" cy="369332"/>
          </a:xfrm>
          <a:prstGeom prst="rect">
            <a:avLst/>
          </a:prstGeom>
          <a:noFill/>
        </p:spPr>
        <p:txBody>
          <a:bodyPr wrap="square" rtlCol="0">
            <a:spAutoFit/>
          </a:bodyPr>
          <a:lstStyle/>
          <a:p>
            <a:r>
              <a:rPr lang="de-DE" b="1">
                <a:solidFill>
                  <a:srgbClr val="FFFF00"/>
                </a:solidFill>
              </a:rPr>
              <a:t>T1</a:t>
            </a:r>
          </a:p>
        </p:txBody>
      </p:sp>
      <p:sp>
        <p:nvSpPr>
          <p:cNvPr id="3" name="Textfeld 2">
            <a:extLst>
              <a:ext uri="{FF2B5EF4-FFF2-40B4-BE49-F238E27FC236}">
                <a16:creationId xmlns:a16="http://schemas.microsoft.com/office/drawing/2014/main" id="{4CE97576-A371-5626-FA4D-8F3FF956C49A}"/>
              </a:ext>
            </a:extLst>
          </p:cNvPr>
          <p:cNvSpPr txBox="1"/>
          <p:nvPr/>
        </p:nvSpPr>
        <p:spPr>
          <a:xfrm>
            <a:off x="6629725" y="4539697"/>
            <a:ext cx="476250" cy="369332"/>
          </a:xfrm>
          <a:prstGeom prst="rect">
            <a:avLst/>
          </a:prstGeom>
          <a:noFill/>
        </p:spPr>
        <p:txBody>
          <a:bodyPr wrap="square" rtlCol="0">
            <a:spAutoFit/>
          </a:bodyPr>
          <a:lstStyle/>
          <a:p>
            <a:r>
              <a:rPr lang="de-DE" b="1">
                <a:solidFill>
                  <a:srgbClr val="FFFF00"/>
                </a:solidFill>
              </a:rPr>
              <a:t>T1</a:t>
            </a:r>
          </a:p>
        </p:txBody>
      </p:sp>
      <p:sp>
        <p:nvSpPr>
          <p:cNvPr id="5" name="Textfeld 4">
            <a:extLst>
              <a:ext uri="{FF2B5EF4-FFF2-40B4-BE49-F238E27FC236}">
                <a16:creationId xmlns:a16="http://schemas.microsoft.com/office/drawing/2014/main" id="{326E5F58-7478-5657-7E26-392F8BAB73B6}"/>
              </a:ext>
            </a:extLst>
          </p:cNvPr>
          <p:cNvSpPr txBox="1"/>
          <p:nvPr/>
        </p:nvSpPr>
        <p:spPr>
          <a:xfrm>
            <a:off x="6629099" y="4129968"/>
            <a:ext cx="476250" cy="369332"/>
          </a:xfrm>
          <a:prstGeom prst="rect">
            <a:avLst/>
          </a:prstGeom>
          <a:noFill/>
        </p:spPr>
        <p:txBody>
          <a:bodyPr wrap="square" rtlCol="0">
            <a:spAutoFit/>
          </a:bodyPr>
          <a:lstStyle/>
          <a:p>
            <a:r>
              <a:rPr lang="de-DE" b="1">
                <a:solidFill>
                  <a:srgbClr val="FFFF00"/>
                </a:solidFill>
              </a:rPr>
              <a:t>T1</a:t>
            </a:r>
          </a:p>
        </p:txBody>
      </p:sp>
      <p:sp>
        <p:nvSpPr>
          <p:cNvPr id="6" name="Textfeld 5">
            <a:extLst>
              <a:ext uri="{FF2B5EF4-FFF2-40B4-BE49-F238E27FC236}">
                <a16:creationId xmlns:a16="http://schemas.microsoft.com/office/drawing/2014/main" id="{82A7E570-1597-AD8F-039C-75EE3B84CDF5}"/>
              </a:ext>
            </a:extLst>
          </p:cNvPr>
          <p:cNvSpPr txBox="1"/>
          <p:nvPr/>
        </p:nvSpPr>
        <p:spPr>
          <a:xfrm>
            <a:off x="6629099" y="2303260"/>
            <a:ext cx="599214" cy="353943"/>
          </a:xfrm>
          <a:prstGeom prst="rect">
            <a:avLst/>
          </a:prstGeom>
          <a:noFill/>
        </p:spPr>
        <p:txBody>
          <a:bodyPr wrap="square" rtlCol="0">
            <a:spAutoFit/>
          </a:bodyPr>
          <a:lstStyle/>
          <a:p>
            <a:r>
              <a:rPr lang="de-DE" sz="1700" b="1">
                <a:solidFill>
                  <a:srgbClr val="FFFF00"/>
                </a:solidFill>
              </a:rPr>
              <a:t>(T1)</a:t>
            </a:r>
          </a:p>
        </p:txBody>
      </p:sp>
      <p:sp>
        <p:nvSpPr>
          <p:cNvPr id="8" name="Textfeld 7">
            <a:extLst>
              <a:ext uri="{FF2B5EF4-FFF2-40B4-BE49-F238E27FC236}">
                <a16:creationId xmlns:a16="http://schemas.microsoft.com/office/drawing/2014/main" id="{1888D0D8-E8B6-9089-4F5C-8274DEFB4249}"/>
              </a:ext>
            </a:extLst>
          </p:cNvPr>
          <p:cNvSpPr txBox="1"/>
          <p:nvPr/>
        </p:nvSpPr>
        <p:spPr>
          <a:xfrm>
            <a:off x="6629099" y="5408410"/>
            <a:ext cx="599214" cy="353943"/>
          </a:xfrm>
          <a:prstGeom prst="rect">
            <a:avLst/>
          </a:prstGeom>
          <a:noFill/>
        </p:spPr>
        <p:txBody>
          <a:bodyPr wrap="square" rtlCol="0">
            <a:spAutoFit/>
          </a:bodyPr>
          <a:lstStyle/>
          <a:p>
            <a:r>
              <a:rPr lang="de-DE" sz="1700" b="1">
                <a:solidFill>
                  <a:srgbClr val="FFFF00"/>
                </a:solidFill>
              </a:rPr>
              <a:t>(T1)</a:t>
            </a:r>
          </a:p>
        </p:txBody>
      </p:sp>
      <p:sp>
        <p:nvSpPr>
          <p:cNvPr id="10" name="Textfeld 9">
            <a:extLst>
              <a:ext uri="{FF2B5EF4-FFF2-40B4-BE49-F238E27FC236}">
                <a16:creationId xmlns:a16="http://schemas.microsoft.com/office/drawing/2014/main" id="{50EB001F-6999-690B-2ECC-B48E0F129929}"/>
              </a:ext>
            </a:extLst>
          </p:cNvPr>
          <p:cNvSpPr txBox="1"/>
          <p:nvPr/>
        </p:nvSpPr>
        <p:spPr>
          <a:xfrm>
            <a:off x="6629099" y="5827510"/>
            <a:ext cx="599214" cy="353943"/>
          </a:xfrm>
          <a:prstGeom prst="rect">
            <a:avLst/>
          </a:prstGeom>
          <a:noFill/>
        </p:spPr>
        <p:txBody>
          <a:bodyPr wrap="square" rtlCol="0">
            <a:spAutoFit/>
          </a:bodyPr>
          <a:lstStyle/>
          <a:p>
            <a:r>
              <a:rPr lang="de-DE" sz="1700" b="1">
                <a:solidFill>
                  <a:srgbClr val="FFFF00"/>
                </a:solidFill>
              </a:rPr>
              <a:t>(T1)</a:t>
            </a:r>
          </a:p>
        </p:txBody>
      </p:sp>
      <p:sp>
        <p:nvSpPr>
          <p:cNvPr id="38" name="Titel 1">
            <a:extLst>
              <a:ext uri="{FF2B5EF4-FFF2-40B4-BE49-F238E27FC236}">
                <a16:creationId xmlns:a16="http://schemas.microsoft.com/office/drawing/2014/main" id="{85FB3164-6AA8-144E-EB3B-04570118654A}"/>
              </a:ext>
            </a:extLst>
          </p:cNvPr>
          <p:cNvSpPr>
            <a:spLocks noGrp="1"/>
          </p:cNvSpPr>
          <p:nvPr>
            <p:ph type="title"/>
          </p:nvPr>
        </p:nvSpPr>
        <p:spPr>
          <a:xfrm>
            <a:off x="720001" y="352947"/>
            <a:ext cx="10752000" cy="868086"/>
          </a:xfrm>
        </p:spPr>
        <p:txBody>
          <a:bodyPr/>
          <a:lstStyle/>
          <a:p>
            <a:r>
              <a:rPr lang="de-DE" sz="3600" dirty="0"/>
              <a:t>Übersicht betriebliche Ausbildung </a:t>
            </a:r>
          </a:p>
        </p:txBody>
      </p:sp>
      <p:pic>
        <p:nvPicPr>
          <p:cNvPr id="41" name="Grafik 40">
            <a:extLst>
              <a:ext uri="{FF2B5EF4-FFF2-40B4-BE49-F238E27FC236}">
                <a16:creationId xmlns:a16="http://schemas.microsoft.com/office/drawing/2014/main" id="{E3B7A58F-A28B-15D8-1B5A-1EF55F3FCC1D}"/>
              </a:ext>
            </a:extLst>
          </p:cNvPr>
          <p:cNvPicPr>
            <a:picLocks noChangeAspect="1"/>
          </p:cNvPicPr>
          <p:nvPr/>
        </p:nvPicPr>
        <p:blipFill>
          <a:blip r:embed="rId13"/>
          <a:stretch>
            <a:fillRect/>
          </a:stretch>
        </p:blipFill>
        <p:spPr>
          <a:xfrm>
            <a:off x="0" y="1404798"/>
            <a:ext cx="12192000" cy="5490324"/>
          </a:xfrm>
          <a:prstGeom prst="rect">
            <a:avLst/>
          </a:prstGeom>
        </p:spPr>
      </p:pic>
      <p:sp>
        <p:nvSpPr>
          <p:cNvPr id="42" name="Fußzeilenplatzhalter 41">
            <a:extLst>
              <a:ext uri="{FF2B5EF4-FFF2-40B4-BE49-F238E27FC236}">
                <a16:creationId xmlns:a16="http://schemas.microsoft.com/office/drawing/2014/main" id="{D8969147-E74D-7A33-8F8A-E463799AE736}"/>
              </a:ext>
            </a:extLst>
          </p:cNvPr>
          <p:cNvSpPr>
            <a:spLocks noGrp="1"/>
          </p:cNvSpPr>
          <p:nvPr>
            <p:ph type="ftr" sz="quarter" idx="3"/>
          </p:nvPr>
        </p:nvSpPr>
        <p:spPr/>
        <p:txBody>
          <a:bodyPr/>
          <a:lstStyle/>
          <a:p>
            <a:r>
              <a:rPr lang="de-DE"/>
              <a:t>DIHK | Neuordnung Industriekaufleute</a:t>
            </a:r>
          </a:p>
        </p:txBody>
      </p:sp>
      <p:sp>
        <p:nvSpPr>
          <p:cNvPr id="11" name="Rechteck: abgerundete Ecken 10">
            <a:extLst>
              <a:ext uri="{FF2B5EF4-FFF2-40B4-BE49-F238E27FC236}">
                <a16:creationId xmlns:a16="http://schemas.microsoft.com/office/drawing/2014/main" id="{98950A37-08E2-C347-F70B-705EF29B0E02}"/>
              </a:ext>
            </a:extLst>
          </p:cNvPr>
          <p:cNvSpPr/>
          <p:nvPr/>
        </p:nvSpPr>
        <p:spPr>
          <a:xfrm>
            <a:off x="428239" y="1434209"/>
            <a:ext cx="6841878" cy="8184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6302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C1D04-B4F1-DB15-3C12-6F06B504BDA7}"/>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D6A13A0-0B9A-CB2B-3C05-F7485932ADA0}"/>
              </a:ext>
            </a:extLst>
          </p:cNvPr>
          <p:cNvSpPr>
            <a:spLocks noGrp="1"/>
          </p:cNvSpPr>
          <p:nvPr>
            <p:ph type="sldNum" sz="quarter" idx="4"/>
          </p:nvPr>
        </p:nvSpPr>
        <p:spPr/>
        <p:txBody>
          <a:bodyPr/>
          <a:lstStyle/>
          <a:p>
            <a:fld id="{07B74365-9D09-4FD1-92C3-30EAE4119F17}" type="slidenum">
              <a:rPr lang="de-DE" smtClean="0"/>
              <a:pPr/>
              <a:t>12</a:t>
            </a:fld>
            <a:endParaRPr lang="de-DE"/>
          </a:p>
        </p:txBody>
      </p:sp>
      <p:grpSp>
        <p:nvGrpSpPr>
          <p:cNvPr id="3" name="Gruppieren 2">
            <a:extLst>
              <a:ext uri="{FF2B5EF4-FFF2-40B4-BE49-F238E27FC236}">
                <a16:creationId xmlns:a16="http://schemas.microsoft.com/office/drawing/2014/main" id="{853E9A2D-836E-D59F-83CB-12BD96A01A30}"/>
              </a:ext>
            </a:extLst>
          </p:cNvPr>
          <p:cNvGrpSpPr/>
          <p:nvPr/>
        </p:nvGrpSpPr>
        <p:grpSpPr>
          <a:xfrm>
            <a:off x="0" y="-13483"/>
            <a:ext cx="12192000" cy="972000"/>
            <a:chOff x="0" y="1"/>
            <a:chExt cx="12192000" cy="1475231"/>
          </a:xfrm>
        </p:grpSpPr>
        <p:sp>
          <p:nvSpPr>
            <p:cNvPr id="7" name="Rechteck 6">
              <a:extLst>
                <a:ext uri="{FF2B5EF4-FFF2-40B4-BE49-F238E27FC236}">
                  <a16:creationId xmlns:a16="http://schemas.microsoft.com/office/drawing/2014/main" id="{DDAC876E-3D5B-20A9-71AA-1E2636E3E700}"/>
                </a:ext>
              </a:extLst>
            </p:cNvPr>
            <p:cNvSpPr/>
            <p:nvPr/>
          </p:nvSpPr>
          <p:spPr>
            <a:xfrm>
              <a:off x="0" y="1"/>
              <a:ext cx="12192000" cy="1475231"/>
            </a:xfrm>
            <a:prstGeom prst="rect">
              <a:avLst/>
            </a:prstGeom>
            <a:solidFill>
              <a:srgbClr val="00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endParaRPr lang="de-DE">
                <a:solidFill>
                  <a:srgbClr val="FFFFFF"/>
                </a:solidFill>
                <a:latin typeface="Segoe UI Semilight"/>
              </a:endParaRPr>
            </a:p>
          </p:txBody>
        </p:sp>
        <p:sp>
          <p:nvSpPr>
            <p:cNvPr id="11" name="Titel 14">
              <a:extLst>
                <a:ext uri="{FF2B5EF4-FFF2-40B4-BE49-F238E27FC236}">
                  <a16:creationId xmlns:a16="http://schemas.microsoft.com/office/drawing/2014/main" id="{9BDFCC70-0E10-73F3-4C54-BAB2EE45E18E}"/>
                </a:ext>
              </a:extLst>
            </p:cNvPr>
            <p:cNvSpPr txBox="1">
              <a:spLocks/>
            </p:cNvSpPr>
            <p:nvPr/>
          </p:nvSpPr>
          <p:spPr>
            <a:xfrm>
              <a:off x="442538" y="167278"/>
              <a:ext cx="10752000" cy="673480"/>
            </a:xfrm>
            <a:prstGeom prst="rect">
              <a:avLst/>
            </a:prstGeom>
            <a:noFill/>
          </p:spPr>
          <p:txBody>
            <a:bodyPr vert="horz" lIns="0" tIns="0" rIns="0" bIns="0" rtlCol="0" anchor="t"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r>
                <a:rPr lang="de-DE" sz="3600" dirty="0">
                  <a:solidFill>
                    <a:schemeClr val="bg1"/>
                  </a:solidFill>
                </a:rPr>
                <a:t>„Steuerlernziele“ im Einsatzgebiet</a:t>
              </a:r>
            </a:p>
          </p:txBody>
        </p:sp>
      </p:grpSp>
      <p:sp>
        <p:nvSpPr>
          <p:cNvPr id="17" name="Fußzeilenplatzhalter 16">
            <a:extLst>
              <a:ext uri="{FF2B5EF4-FFF2-40B4-BE49-F238E27FC236}">
                <a16:creationId xmlns:a16="http://schemas.microsoft.com/office/drawing/2014/main" id="{84B2077A-96BD-24E0-53C0-CA88BF130C73}"/>
              </a:ext>
            </a:extLst>
          </p:cNvPr>
          <p:cNvSpPr>
            <a:spLocks noGrp="1"/>
          </p:cNvSpPr>
          <p:nvPr>
            <p:ph type="ftr" sz="quarter" idx="3"/>
          </p:nvPr>
        </p:nvSpPr>
        <p:spPr/>
        <p:txBody>
          <a:bodyPr/>
          <a:lstStyle/>
          <a:p>
            <a:r>
              <a:rPr lang="de-DE"/>
              <a:t>DIHK | Neuordnung Industriekaufleute</a:t>
            </a:r>
          </a:p>
        </p:txBody>
      </p:sp>
      <p:pic>
        <p:nvPicPr>
          <p:cNvPr id="13" name="Grafik 12">
            <a:extLst>
              <a:ext uri="{FF2B5EF4-FFF2-40B4-BE49-F238E27FC236}">
                <a16:creationId xmlns:a16="http://schemas.microsoft.com/office/drawing/2014/main" id="{1B3B9C6E-3171-E44C-3C12-5A17B3E889F6}"/>
              </a:ext>
            </a:extLst>
          </p:cNvPr>
          <p:cNvPicPr>
            <a:picLocks noChangeAspect="1"/>
          </p:cNvPicPr>
          <p:nvPr/>
        </p:nvPicPr>
        <p:blipFill>
          <a:blip r:embed="rId2"/>
          <a:stretch>
            <a:fillRect/>
          </a:stretch>
        </p:blipFill>
        <p:spPr>
          <a:xfrm>
            <a:off x="6095999" y="2027850"/>
            <a:ext cx="5982741" cy="2390146"/>
          </a:xfrm>
          <a:prstGeom prst="rect">
            <a:avLst/>
          </a:prstGeom>
        </p:spPr>
      </p:pic>
      <p:pic>
        <p:nvPicPr>
          <p:cNvPr id="15" name="Grafik 14">
            <a:extLst>
              <a:ext uri="{FF2B5EF4-FFF2-40B4-BE49-F238E27FC236}">
                <a16:creationId xmlns:a16="http://schemas.microsoft.com/office/drawing/2014/main" id="{96A81114-F8CC-93A9-4F4B-F1397C5C9026}"/>
              </a:ext>
            </a:extLst>
          </p:cNvPr>
          <p:cNvPicPr>
            <a:picLocks noChangeAspect="1"/>
          </p:cNvPicPr>
          <p:nvPr/>
        </p:nvPicPr>
        <p:blipFill>
          <a:blip r:embed="rId3"/>
          <a:stretch>
            <a:fillRect/>
          </a:stretch>
        </p:blipFill>
        <p:spPr>
          <a:xfrm>
            <a:off x="113260" y="1655582"/>
            <a:ext cx="5912155" cy="3134682"/>
          </a:xfrm>
          <a:prstGeom prst="rect">
            <a:avLst/>
          </a:prstGeom>
        </p:spPr>
      </p:pic>
      <p:sp>
        <p:nvSpPr>
          <p:cNvPr id="18" name="Textfeld 17">
            <a:extLst>
              <a:ext uri="{FF2B5EF4-FFF2-40B4-BE49-F238E27FC236}">
                <a16:creationId xmlns:a16="http://schemas.microsoft.com/office/drawing/2014/main" id="{A96396DB-2C4F-90E4-B967-F58ECA2C4A77}"/>
              </a:ext>
            </a:extLst>
          </p:cNvPr>
          <p:cNvSpPr txBox="1"/>
          <p:nvPr/>
        </p:nvSpPr>
        <p:spPr>
          <a:xfrm>
            <a:off x="6391175" y="4568394"/>
            <a:ext cx="5534526" cy="923330"/>
          </a:xfrm>
          <a:prstGeom prst="rect">
            <a:avLst/>
          </a:prstGeom>
          <a:noFill/>
        </p:spPr>
        <p:txBody>
          <a:bodyPr wrap="square" rtlCol="0">
            <a:spAutoFit/>
          </a:bodyPr>
          <a:lstStyle/>
          <a:p>
            <a:r>
              <a:rPr lang="de-DE" dirty="0"/>
              <a:t>Zeitlicher Richtwert:</a:t>
            </a:r>
            <a:br>
              <a:rPr lang="de-DE" dirty="0"/>
            </a:br>
            <a:r>
              <a:rPr lang="de-DE" dirty="0"/>
              <a:t>13 Wochen pro Berufsbildposition</a:t>
            </a:r>
          </a:p>
          <a:p>
            <a:r>
              <a:rPr lang="de-DE" dirty="0"/>
              <a:t>= 26 Wochen insgesamt (ca. 6 Monate)</a:t>
            </a:r>
          </a:p>
        </p:txBody>
      </p:sp>
    </p:spTree>
    <p:extLst>
      <p:ext uri="{BB962C8B-B14F-4D97-AF65-F5344CB8AC3E}">
        <p14:creationId xmlns:p14="http://schemas.microsoft.com/office/powerpoint/2010/main" val="83509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B6A5A-96B6-034F-4114-0FB3460894F7}"/>
            </a:ext>
          </a:extLst>
        </p:cNvPr>
        <p:cNvGrpSpPr/>
        <p:nvPr/>
      </p:nvGrpSpPr>
      <p:grpSpPr>
        <a:xfrm>
          <a:off x="0" y="0"/>
          <a:ext cx="0" cy="0"/>
          <a:chOff x="0" y="0"/>
          <a:chExt cx="0" cy="0"/>
        </a:xfrm>
      </p:grpSpPr>
      <p:cxnSp>
        <p:nvCxnSpPr>
          <p:cNvPr id="50" name="Gerade Verbindung mit Pfeil 49">
            <a:extLst>
              <a:ext uri="{FF2B5EF4-FFF2-40B4-BE49-F238E27FC236}">
                <a16:creationId xmlns:a16="http://schemas.microsoft.com/office/drawing/2014/main" id="{7CC28CB8-BFD4-6697-D9A0-36CCE1FF60FC}"/>
              </a:ext>
            </a:extLst>
          </p:cNvPr>
          <p:cNvCxnSpPr>
            <a:cxnSpLocks/>
          </p:cNvCxnSpPr>
          <p:nvPr/>
        </p:nvCxnSpPr>
        <p:spPr>
          <a:xfrm>
            <a:off x="7132320" y="1856925"/>
            <a:ext cx="521222" cy="0"/>
          </a:xfrm>
          <a:prstGeom prst="straightConnector1">
            <a:avLst/>
          </a:prstGeom>
          <a:ln w="57150">
            <a:solidFill>
              <a:srgbClr val="093C80"/>
            </a:solidFill>
            <a:tailEnd type="triangle"/>
          </a:ln>
        </p:spPr>
        <p:style>
          <a:lnRef idx="1">
            <a:schemeClr val="accent1"/>
          </a:lnRef>
          <a:fillRef idx="0">
            <a:schemeClr val="accent1"/>
          </a:fillRef>
          <a:effectRef idx="0">
            <a:schemeClr val="accent1"/>
          </a:effectRef>
          <a:fontRef idx="minor">
            <a:schemeClr val="tx1"/>
          </a:fontRef>
        </p:style>
      </p:cxnSp>
      <p:sp>
        <p:nvSpPr>
          <p:cNvPr id="13" name="Foliennummernplatzhalter 12">
            <a:extLst>
              <a:ext uri="{FF2B5EF4-FFF2-40B4-BE49-F238E27FC236}">
                <a16:creationId xmlns:a16="http://schemas.microsoft.com/office/drawing/2014/main" id="{B3046961-2C0C-6285-1D7A-42EF121880DF}"/>
              </a:ext>
            </a:extLst>
          </p:cNvPr>
          <p:cNvSpPr>
            <a:spLocks noGrp="1"/>
          </p:cNvSpPr>
          <p:nvPr>
            <p:ph type="sldNum" sz="quarter" idx="4"/>
          </p:nvPr>
        </p:nvSpPr>
        <p:spPr/>
        <p:txBody>
          <a:bodyPr/>
          <a:lstStyle/>
          <a:p>
            <a:fld id="{07B74365-9D09-4FD1-92C3-30EAE4119F17}" type="slidenum">
              <a:rPr lang="de-DE" smtClean="0"/>
              <a:pPr/>
              <a:t>13</a:t>
            </a:fld>
            <a:endParaRPr lang="de-DE"/>
          </a:p>
        </p:txBody>
      </p:sp>
      <p:sp>
        <p:nvSpPr>
          <p:cNvPr id="39" name="Freihandform: Form 38">
            <a:extLst>
              <a:ext uri="{FF2B5EF4-FFF2-40B4-BE49-F238E27FC236}">
                <a16:creationId xmlns:a16="http://schemas.microsoft.com/office/drawing/2014/main" id="{C0F7BAB4-4C49-D1C1-5C96-504B25F2F6EE}"/>
              </a:ext>
            </a:extLst>
          </p:cNvPr>
          <p:cNvSpPr/>
          <p:nvPr/>
        </p:nvSpPr>
        <p:spPr>
          <a:xfrm>
            <a:off x="447045" y="5356802"/>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93C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defTabSz="977900">
              <a:spcBef>
                <a:spcPts val="600"/>
              </a:spcBef>
              <a:spcAft>
                <a:spcPts val="600"/>
              </a:spcAft>
            </a:pPr>
            <a:r>
              <a:rPr lang="de-DE" b="1">
                <a:solidFill>
                  <a:schemeClr val="bg1"/>
                </a:solidFill>
              </a:rPr>
              <a:t>   Digitale Geschäftsprozesse </a:t>
            </a:r>
            <a:r>
              <a:rPr lang="de-DE">
                <a:solidFill>
                  <a:schemeClr val="bg1"/>
                </a:solidFill>
              </a:rPr>
              <a:t>im Unternehmen gestalten</a:t>
            </a:r>
          </a:p>
        </p:txBody>
      </p:sp>
      <p:graphicFrame>
        <p:nvGraphicFramePr>
          <p:cNvPr id="4" name="Diagramm 3">
            <a:extLst>
              <a:ext uri="{FF2B5EF4-FFF2-40B4-BE49-F238E27FC236}">
                <a16:creationId xmlns:a16="http://schemas.microsoft.com/office/drawing/2014/main" id="{80251F1C-DABD-BC66-2E7B-161B0321030D}"/>
              </a:ext>
            </a:extLst>
          </p:cNvPr>
          <p:cNvGraphicFramePr/>
          <p:nvPr/>
        </p:nvGraphicFramePr>
        <p:xfrm>
          <a:off x="7647059" y="5236738"/>
          <a:ext cx="4116702" cy="100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reihandform: Form 15">
            <a:extLst>
              <a:ext uri="{FF2B5EF4-FFF2-40B4-BE49-F238E27FC236}">
                <a16:creationId xmlns:a16="http://schemas.microsoft.com/office/drawing/2014/main" id="{5EFEAA4E-D3F7-08E5-F522-33EAE1268844}"/>
              </a:ext>
            </a:extLst>
          </p:cNvPr>
          <p:cNvSpPr/>
          <p:nvPr/>
        </p:nvSpPr>
        <p:spPr>
          <a:xfrm>
            <a:off x="447044" y="5793025"/>
            <a:ext cx="6813049"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93C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chemeClr val="bg1"/>
                </a:solidFill>
              </a:rPr>
              <a:t>   </a:t>
            </a:r>
            <a:r>
              <a:rPr lang="de-DE" b="1" kern="1200">
                <a:solidFill>
                  <a:schemeClr val="bg1"/>
                </a:solidFill>
              </a:rPr>
              <a:t>Kommunikation und</a:t>
            </a:r>
            <a:r>
              <a:rPr lang="de-DE" b="1">
                <a:solidFill>
                  <a:schemeClr val="bg1"/>
                </a:solidFill>
              </a:rPr>
              <a:t> </a:t>
            </a:r>
            <a:r>
              <a:rPr lang="de-DE" b="1" kern="1200">
                <a:solidFill>
                  <a:schemeClr val="bg1"/>
                </a:solidFill>
              </a:rPr>
              <a:t>Zusammenarbeit </a:t>
            </a:r>
            <a:r>
              <a:rPr lang="de-DE" kern="1200">
                <a:solidFill>
                  <a:schemeClr val="bg1"/>
                </a:solidFill>
              </a:rPr>
              <a:t>gestalten</a:t>
            </a:r>
          </a:p>
        </p:txBody>
      </p:sp>
      <p:sp>
        <p:nvSpPr>
          <p:cNvPr id="19" name="Freihandform: Form 18">
            <a:extLst>
              <a:ext uri="{FF2B5EF4-FFF2-40B4-BE49-F238E27FC236}">
                <a16:creationId xmlns:a16="http://schemas.microsoft.com/office/drawing/2014/main" id="{7D1C6A42-330C-B94E-BFB7-29796AFD7287}"/>
              </a:ext>
            </a:extLst>
          </p:cNvPr>
          <p:cNvSpPr/>
          <p:nvPr/>
        </p:nvSpPr>
        <p:spPr>
          <a:xfrm>
            <a:off x="447040" y="1404798"/>
            <a:ext cx="6823077"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D0D8E8"/>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rgbClr val="002060"/>
                </a:solidFill>
              </a:rPr>
              <a:t> Einsatzgebietsspezifische Lösungen </a:t>
            </a:r>
            <a:r>
              <a:rPr lang="de-DE">
                <a:solidFill>
                  <a:srgbClr val="002060"/>
                </a:solidFill>
              </a:rPr>
              <a:t>erarbeiten</a:t>
            </a:r>
            <a:endParaRPr lang="de-DE" kern="1200">
              <a:solidFill>
                <a:srgbClr val="002060"/>
              </a:solidFill>
            </a:endParaRPr>
          </a:p>
        </p:txBody>
      </p:sp>
      <p:sp>
        <p:nvSpPr>
          <p:cNvPr id="21" name="Freihandform: Form 20">
            <a:extLst>
              <a:ext uri="{FF2B5EF4-FFF2-40B4-BE49-F238E27FC236}">
                <a16:creationId xmlns:a16="http://schemas.microsoft.com/office/drawing/2014/main" id="{35B520A4-A589-6B9D-BF21-E546C9C2B55B}"/>
              </a:ext>
            </a:extLst>
          </p:cNvPr>
          <p:cNvSpPr/>
          <p:nvPr/>
        </p:nvSpPr>
        <p:spPr>
          <a:xfrm>
            <a:off x="447041" y="1820560"/>
            <a:ext cx="6816768"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D0D8E8"/>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defTabSz="977900">
              <a:spcBef>
                <a:spcPts val="600"/>
              </a:spcBef>
              <a:spcAft>
                <a:spcPts val="600"/>
              </a:spcAft>
            </a:pPr>
            <a:r>
              <a:rPr lang="de-DE" b="1">
                <a:solidFill>
                  <a:srgbClr val="002060"/>
                </a:solidFill>
              </a:rPr>
              <a:t> Einsatzgebietsspezifische Aufgaben und Prozesse </a:t>
            </a:r>
            <a:r>
              <a:rPr lang="de-DE">
                <a:solidFill>
                  <a:srgbClr val="002060"/>
                </a:solidFill>
              </a:rPr>
              <a:t>koordinieren</a:t>
            </a:r>
          </a:p>
        </p:txBody>
      </p:sp>
      <p:sp>
        <p:nvSpPr>
          <p:cNvPr id="29" name="Textfeld 28">
            <a:extLst>
              <a:ext uri="{FF2B5EF4-FFF2-40B4-BE49-F238E27FC236}">
                <a16:creationId xmlns:a16="http://schemas.microsoft.com/office/drawing/2014/main" id="{7690E134-5A47-12D3-6924-4A256FDC0981}"/>
              </a:ext>
            </a:extLst>
          </p:cNvPr>
          <p:cNvSpPr txBox="1"/>
          <p:nvPr/>
        </p:nvSpPr>
        <p:spPr>
          <a:xfrm>
            <a:off x="7206230" y="5498506"/>
            <a:ext cx="620232" cy="646331"/>
          </a:xfrm>
          <a:prstGeom prst="rect">
            <a:avLst/>
          </a:prstGeom>
          <a:noFill/>
        </p:spPr>
        <p:txBody>
          <a:bodyPr wrap="square" rtlCol="0">
            <a:spAutoFit/>
          </a:bodyPr>
          <a:lstStyle/>
          <a:p>
            <a:r>
              <a:rPr lang="de-DE" sz="3600" b="1">
                <a:solidFill>
                  <a:srgbClr val="003882"/>
                </a:solidFill>
              </a:rPr>
              <a:t>+</a:t>
            </a:r>
          </a:p>
        </p:txBody>
      </p:sp>
      <p:sp>
        <p:nvSpPr>
          <p:cNvPr id="34" name="Rechteck 33">
            <a:extLst>
              <a:ext uri="{FF2B5EF4-FFF2-40B4-BE49-F238E27FC236}">
                <a16:creationId xmlns:a16="http://schemas.microsoft.com/office/drawing/2014/main" id="{3654908A-6529-10C8-56B1-58C51588BFD0}"/>
              </a:ext>
            </a:extLst>
          </p:cNvPr>
          <p:cNvSpPr/>
          <p:nvPr/>
        </p:nvSpPr>
        <p:spPr>
          <a:xfrm>
            <a:off x="7647059" y="1404798"/>
            <a:ext cx="4116702" cy="3164984"/>
          </a:xfrm>
          <a:prstGeom prst="rect">
            <a:avLst/>
          </a:prstGeom>
          <a:noFill/>
          <a:ln w="31750">
            <a:solidFill>
              <a:srgbClr val="093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02BB7E22-874D-6ABD-39B1-614828D9874C}"/>
              </a:ext>
            </a:extLst>
          </p:cNvPr>
          <p:cNvSpPr/>
          <p:nvPr/>
        </p:nvSpPr>
        <p:spPr>
          <a:xfrm>
            <a:off x="7745506" y="1455320"/>
            <a:ext cx="3937551" cy="562114"/>
          </a:xfrm>
          <a:prstGeom prst="roundRect">
            <a:avLst/>
          </a:prstGeom>
          <a:solidFill>
            <a:srgbClr val="D0D8E8"/>
          </a:solidFill>
          <a:ln w="12700" cap="flat" cmpd="sng" algn="ctr">
            <a:solidFill>
              <a:srgbClr val="FFFFFF">
                <a:hueOff val="0"/>
                <a:satOff val="0"/>
                <a:lumOff val="0"/>
                <a:alphaOff val="0"/>
              </a:srgbClr>
            </a:solidFill>
            <a:prstDash val="solid"/>
            <a:miter lim="800000"/>
          </a:ln>
          <a:effectLst/>
        </p:spPr>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de-DE" sz="1600" b="1">
                <a:solidFill>
                  <a:srgbClr val="002060"/>
                </a:solidFill>
                <a:latin typeface="Segoe UI Semilight"/>
              </a:rPr>
              <a:t>Einsatzgebiet </a:t>
            </a:r>
            <a:r>
              <a:rPr lang="de-DE" sz="1600">
                <a:solidFill>
                  <a:srgbClr val="002060"/>
                </a:solidFill>
                <a:latin typeface="Segoe UI Semilight"/>
              </a:rPr>
              <a:t>(6 Monate)</a:t>
            </a:r>
          </a:p>
        </p:txBody>
      </p:sp>
      <p:graphicFrame>
        <p:nvGraphicFramePr>
          <p:cNvPr id="15" name="Diagramm 14">
            <a:extLst>
              <a:ext uri="{FF2B5EF4-FFF2-40B4-BE49-F238E27FC236}">
                <a16:creationId xmlns:a16="http://schemas.microsoft.com/office/drawing/2014/main" id="{AD57E208-13D7-10A2-BA59-473F5C003A43}"/>
              </a:ext>
            </a:extLst>
          </p:cNvPr>
          <p:cNvGraphicFramePr/>
          <p:nvPr/>
        </p:nvGraphicFramePr>
        <p:xfrm>
          <a:off x="7653542" y="2036213"/>
          <a:ext cx="4099461" cy="24635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uppieren 17">
            <a:extLst>
              <a:ext uri="{FF2B5EF4-FFF2-40B4-BE49-F238E27FC236}">
                <a16:creationId xmlns:a16="http://schemas.microsoft.com/office/drawing/2014/main" id="{8D67F330-8E11-4302-66EF-95715B002661}"/>
              </a:ext>
            </a:extLst>
          </p:cNvPr>
          <p:cNvGrpSpPr/>
          <p:nvPr/>
        </p:nvGrpSpPr>
        <p:grpSpPr>
          <a:xfrm>
            <a:off x="7647059" y="4628401"/>
            <a:ext cx="4116702" cy="800038"/>
            <a:chOff x="1462709" y="3873909"/>
            <a:chExt cx="4198827" cy="843115"/>
          </a:xfrm>
          <a:solidFill>
            <a:srgbClr val="004E6F"/>
          </a:solidFill>
        </p:grpSpPr>
        <p:sp>
          <p:nvSpPr>
            <p:cNvPr id="20" name="Rechteck: abgerundete Ecken 19">
              <a:extLst>
                <a:ext uri="{FF2B5EF4-FFF2-40B4-BE49-F238E27FC236}">
                  <a16:creationId xmlns:a16="http://schemas.microsoft.com/office/drawing/2014/main" id="{F84F474C-680F-C576-F277-A7DA3ED03777}"/>
                </a:ext>
              </a:extLst>
            </p:cNvPr>
            <p:cNvSpPr/>
            <p:nvPr/>
          </p:nvSpPr>
          <p:spPr>
            <a:xfrm>
              <a:off x="1462709" y="3873909"/>
              <a:ext cx="4198827" cy="8431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abgerundete Ecken 4">
              <a:extLst>
                <a:ext uri="{FF2B5EF4-FFF2-40B4-BE49-F238E27FC236}">
                  <a16:creationId xmlns:a16="http://schemas.microsoft.com/office/drawing/2014/main" id="{5067CEE1-2C39-EF6E-873B-260A89CFC651}"/>
                </a:ext>
              </a:extLst>
            </p:cNvPr>
            <p:cNvSpPr txBox="1"/>
            <p:nvPr/>
          </p:nvSpPr>
          <p:spPr>
            <a:xfrm>
              <a:off x="1462709" y="3907125"/>
              <a:ext cx="4116513" cy="7608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1800" b="1" kern="1200">
                  <a:solidFill>
                    <a:schemeClr val="bg1"/>
                  </a:solidFill>
                  <a:latin typeface="+mn-lt"/>
                  <a:ea typeface="+mn-ea"/>
                  <a:cs typeface="+mn-cs"/>
                </a:rPr>
                <a:t> Kernkompetenzen</a:t>
              </a:r>
            </a:p>
          </p:txBody>
        </p:sp>
      </p:grpSp>
      <p:sp>
        <p:nvSpPr>
          <p:cNvPr id="23" name="Freihandform: Form 22">
            <a:extLst>
              <a:ext uri="{FF2B5EF4-FFF2-40B4-BE49-F238E27FC236}">
                <a16:creationId xmlns:a16="http://schemas.microsoft.com/office/drawing/2014/main" id="{99B4422E-9D92-DB2C-D453-EC466886C8C9}"/>
              </a:ext>
            </a:extLst>
          </p:cNvPr>
          <p:cNvSpPr/>
          <p:nvPr/>
        </p:nvSpPr>
        <p:spPr>
          <a:xfrm>
            <a:off x="447040" y="4911854"/>
            <a:ext cx="6813049"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chemeClr val="bg1"/>
                </a:solidFill>
              </a:rPr>
              <a:t>   </a:t>
            </a:r>
            <a:r>
              <a:rPr lang="de-DE" b="1" kern="1200">
                <a:solidFill>
                  <a:schemeClr val="bg1"/>
                </a:solidFill>
              </a:rPr>
              <a:t>Leistungserstellung </a:t>
            </a:r>
            <a:r>
              <a:rPr lang="de-DE" kern="1200">
                <a:solidFill>
                  <a:schemeClr val="bg1"/>
                </a:solidFill>
              </a:rPr>
              <a:t>planen und koordinieren</a:t>
            </a:r>
          </a:p>
        </p:txBody>
      </p:sp>
      <p:sp>
        <p:nvSpPr>
          <p:cNvPr id="24" name="Freihandform: Form 23">
            <a:extLst>
              <a:ext uri="{FF2B5EF4-FFF2-40B4-BE49-F238E27FC236}">
                <a16:creationId xmlns:a16="http://schemas.microsoft.com/office/drawing/2014/main" id="{E4B67CF3-4DFD-C4DC-5762-A078A46EF11C}"/>
              </a:ext>
            </a:extLst>
          </p:cNvPr>
          <p:cNvSpPr/>
          <p:nvPr/>
        </p:nvSpPr>
        <p:spPr>
          <a:xfrm>
            <a:off x="447040" y="4479813"/>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Logistik und Lagerprozesse </a:t>
            </a:r>
            <a:r>
              <a:rPr lang="de-DE" kern="1200">
                <a:solidFill>
                  <a:schemeClr val="bg1"/>
                </a:solidFill>
              </a:rPr>
              <a:t>planen und steuern</a:t>
            </a:r>
          </a:p>
        </p:txBody>
      </p:sp>
      <p:sp>
        <p:nvSpPr>
          <p:cNvPr id="25" name="Freihandform: Form 24">
            <a:extLst>
              <a:ext uri="{FF2B5EF4-FFF2-40B4-BE49-F238E27FC236}">
                <a16:creationId xmlns:a16="http://schemas.microsoft.com/office/drawing/2014/main" id="{A1ED5F53-D5D8-FE03-AA6C-04822CEBE23C}"/>
              </a:ext>
            </a:extLst>
          </p:cNvPr>
          <p:cNvSpPr/>
          <p:nvPr/>
        </p:nvSpPr>
        <p:spPr>
          <a:xfrm>
            <a:off x="447040" y="4037510"/>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Beschaffung </a:t>
            </a:r>
            <a:r>
              <a:rPr lang="de-DE" kern="1200">
                <a:solidFill>
                  <a:schemeClr val="bg1"/>
                </a:solidFill>
              </a:rPr>
              <a:t>planen und steuern</a:t>
            </a:r>
          </a:p>
        </p:txBody>
      </p:sp>
      <p:sp>
        <p:nvSpPr>
          <p:cNvPr id="26" name="Freihandform: Form 25">
            <a:extLst>
              <a:ext uri="{FF2B5EF4-FFF2-40B4-BE49-F238E27FC236}">
                <a16:creationId xmlns:a16="http://schemas.microsoft.com/office/drawing/2014/main" id="{C0D6A7EF-DA9F-6767-6774-8CBE0AB5452C}"/>
              </a:ext>
            </a:extLst>
          </p:cNvPr>
          <p:cNvSpPr/>
          <p:nvPr/>
        </p:nvSpPr>
        <p:spPr>
          <a:xfrm>
            <a:off x="447041" y="3583910"/>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Marketingmaßnahmen </a:t>
            </a:r>
            <a:r>
              <a:rPr lang="de-DE" kern="1200">
                <a:solidFill>
                  <a:schemeClr val="bg1"/>
                </a:solidFill>
              </a:rPr>
              <a:t>planen und umsetzen</a:t>
            </a:r>
          </a:p>
        </p:txBody>
      </p:sp>
      <p:sp>
        <p:nvSpPr>
          <p:cNvPr id="27" name="Freihandform: Form 26">
            <a:extLst>
              <a:ext uri="{FF2B5EF4-FFF2-40B4-BE49-F238E27FC236}">
                <a16:creationId xmlns:a16="http://schemas.microsoft.com/office/drawing/2014/main" id="{E7C1CD4B-5219-BF11-E6C2-5DC9A7106EA7}"/>
              </a:ext>
            </a:extLst>
          </p:cNvPr>
          <p:cNvSpPr/>
          <p:nvPr/>
        </p:nvSpPr>
        <p:spPr>
          <a:xfrm>
            <a:off x="447042" y="3129584"/>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Vertriebsprozesse </a:t>
            </a:r>
            <a:r>
              <a:rPr lang="de-DE" kern="1200">
                <a:solidFill>
                  <a:schemeClr val="bg1"/>
                </a:solidFill>
              </a:rPr>
              <a:t>umsetzen</a:t>
            </a:r>
          </a:p>
        </p:txBody>
      </p:sp>
      <p:sp>
        <p:nvSpPr>
          <p:cNvPr id="28" name="Freihandform: Form 27">
            <a:extLst>
              <a:ext uri="{FF2B5EF4-FFF2-40B4-BE49-F238E27FC236}">
                <a16:creationId xmlns:a16="http://schemas.microsoft.com/office/drawing/2014/main" id="{3A81E175-CA92-8870-2D93-45C25A0014BB}"/>
              </a:ext>
            </a:extLst>
          </p:cNvPr>
          <p:cNvSpPr/>
          <p:nvPr/>
        </p:nvSpPr>
        <p:spPr>
          <a:xfrm>
            <a:off x="447043" y="2697621"/>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3" rIns="34102" bIns="34104" numCol="1" spcCol="1270" anchor="ctr" anchorCtr="0">
            <a:noAutofit/>
          </a:bodyPr>
          <a:lstStyle/>
          <a:p>
            <a:pPr marL="0" lvl="1" algn="l" defTabSz="977900">
              <a:spcBef>
                <a:spcPts val="600"/>
              </a:spcBef>
              <a:spcAft>
                <a:spcPts val="600"/>
              </a:spcAft>
            </a:pPr>
            <a:r>
              <a:rPr lang="de-DE" b="1" kern="1200">
                <a:solidFill>
                  <a:schemeClr val="bg1"/>
                </a:solidFill>
              </a:rPr>
              <a:t>   Personalprozesse </a:t>
            </a:r>
            <a:r>
              <a:rPr lang="de-DE" kern="1200">
                <a:solidFill>
                  <a:schemeClr val="bg1"/>
                </a:solidFill>
              </a:rPr>
              <a:t>umsetzen</a:t>
            </a:r>
          </a:p>
        </p:txBody>
      </p:sp>
      <p:sp>
        <p:nvSpPr>
          <p:cNvPr id="30" name="Freihandform: Form 29">
            <a:extLst>
              <a:ext uri="{FF2B5EF4-FFF2-40B4-BE49-F238E27FC236}">
                <a16:creationId xmlns:a16="http://schemas.microsoft.com/office/drawing/2014/main" id="{D9E212B8-FC70-9925-DD8D-3F2DCE983EF0}"/>
              </a:ext>
            </a:extLst>
          </p:cNvPr>
          <p:cNvSpPr/>
          <p:nvPr/>
        </p:nvSpPr>
        <p:spPr>
          <a:xfrm>
            <a:off x="447044" y="2238609"/>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4" rIns="34102" bIns="34103" numCol="1" spcCol="1270" anchor="ctr" anchorCtr="0">
            <a:noAutofit/>
          </a:bodyPr>
          <a:lstStyle/>
          <a:p>
            <a:pPr marL="0" lvl="1" defTabSz="977900">
              <a:spcBef>
                <a:spcPts val="600"/>
              </a:spcBef>
              <a:spcAft>
                <a:spcPts val="600"/>
              </a:spcAft>
            </a:pPr>
            <a:r>
              <a:rPr lang="de-DE" b="1">
                <a:solidFill>
                  <a:schemeClr val="bg1"/>
                </a:solidFill>
              </a:rPr>
              <a:t>   Kfm. Steuerung und Kontrolle </a:t>
            </a:r>
            <a:r>
              <a:rPr lang="de-DE">
                <a:solidFill>
                  <a:schemeClr val="bg1"/>
                </a:solidFill>
              </a:rPr>
              <a:t>durchführen</a:t>
            </a:r>
            <a:endParaRPr lang="de-DE" kern="1200">
              <a:solidFill>
                <a:schemeClr val="bg1"/>
              </a:solidFill>
            </a:endParaRPr>
          </a:p>
        </p:txBody>
      </p:sp>
      <p:cxnSp>
        <p:nvCxnSpPr>
          <p:cNvPr id="31" name="Gerade Verbindung mit Pfeil 30">
            <a:extLst>
              <a:ext uri="{FF2B5EF4-FFF2-40B4-BE49-F238E27FC236}">
                <a16:creationId xmlns:a16="http://schemas.microsoft.com/office/drawing/2014/main" id="{5D3AB092-3C1D-7A3E-F3B2-0001977485BC}"/>
              </a:ext>
            </a:extLst>
          </p:cNvPr>
          <p:cNvCxnSpPr>
            <a:cxnSpLocks/>
          </p:cNvCxnSpPr>
          <p:nvPr/>
        </p:nvCxnSpPr>
        <p:spPr>
          <a:xfrm flipH="1">
            <a:off x="7245686" y="4977732"/>
            <a:ext cx="392239" cy="0"/>
          </a:xfrm>
          <a:prstGeom prst="straightConnector1">
            <a:avLst/>
          </a:prstGeom>
          <a:ln w="57150">
            <a:solidFill>
              <a:srgbClr val="004E6F"/>
            </a:solidFill>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7C3CF79-EB12-C9B6-482D-538328170303}"/>
              </a:ext>
            </a:extLst>
          </p:cNvPr>
          <p:cNvSpPr txBox="1"/>
          <p:nvPr/>
        </p:nvSpPr>
        <p:spPr>
          <a:xfrm>
            <a:off x="6629725" y="4977732"/>
            <a:ext cx="476250" cy="369332"/>
          </a:xfrm>
          <a:prstGeom prst="rect">
            <a:avLst/>
          </a:prstGeom>
          <a:noFill/>
        </p:spPr>
        <p:txBody>
          <a:bodyPr wrap="square" rtlCol="0">
            <a:spAutoFit/>
          </a:bodyPr>
          <a:lstStyle/>
          <a:p>
            <a:r>
              <a:rPr lang="de-DE" b="1">
                <a:solidFill>
                  <a:srgbClr val="FFFF00"/>
                </a:solidFill>
              </a:rPr>
              <a:t>T1</a:t>
            </a:r>
          </a:p>
        </p:txBody>
      </p:sp>
      <p:sp>
        <p:nvSpPr>
          <p:cNvPr id="3" name="Textfeld 2">
            <a:extLst>
              <a:ext uri="{FF2B5EF4-FFF2-40B4-BE49-F238E27FC236}">
                <a16:creationId xmlns:a16="http://schemas.microsoft.com/office/drawing/2014/main" id="{22B46085-E57B-F5D9-6A01-6C5742E5D883}"/>
              </a:ext>
            </a:extLst>
          </p:cNvPr>
          <p:cNvSpPr txBox="1"/>
          <p:nvPr/>
        </p:nvSpPr>
        <p:spPr>
          <a:xfrm>
            <a:off x="6629725" y="4539697"/>
            <a:ext cx="476250" cy="369332"/>
          </a:xfrm>
          <a:prstGeom prst="rect">
            <a:avLst/>
          </a:prstGeom>
          <a:noFill/>
        </p:spPr>
        <p:txBody>
          <a:bodyPr wrap="square" rtlCol="0">
            <a:spAutoFit/>
          </a:bodyPr>
          <a:lstStyle/>
          <a:p>
            <a:r>
              <a:rPr lang="de-DE" b="1">
                <a:solidFill>
                  <a:srgbClr val="FFFF00"/>
                </a:solidFill>
              </a:rPr>
              <a:t>T1</a:t>
            </a:r>
          </a:p>
        </p:txBody>
      </p:sp>
      <p:sp>
        <p:nvSpPr>
          <p:cNvPr id="5" name="Textfeld 4">
            <a:extLst>
              <a:ext uri="{FF2B5EF4-FFF2-40B4-BE49-F238E27FC236}">
                <a16:creationId xmlns:a16="http://schemas.microsoft.com/office/drawing/2014/main" id="{0AE51D37-7BD6-08F8-51B7-2E8ADCC76D20}"/>
              </a:ext>
            </a:extLst>
          </p:cNvPr>
          <p:cNvSpPr txBox="1"/>
          <p:nvPr/>
        </p:nvSpPr>
        <p:spPr>
          <a:xfrm>
            <a:off x="6629099" y="4129968"/>
            <a:ext cx="476250" cy="369332"/>
          </a:xfrm>
          <a:prstGeom prst="rect">
            <a:avLst/>
          </a:prstGeom>
          <a:noFill/>
        </p:spPr>
        <p:txBody>
          <a:bodyPr wrap="square" rtlCol="0">
            <a:spAutoFit/>
          </a:bodyPr>
          <a:lstStyle/>
          <a:p>
            <a:r>
              <a:rPr lang="de-DE" b="1">
                <a:solidFill>
                  <a:srgbClr val="FFFF00"/>
                </a:solidFill>
              </a:rPr>
              <a:t>T1</a:t>
            </a:r>
          </a:p>
        </p:txBody>
      </p:sp>
      <p:sp>
        <p:nvSpPr>
          <p:cNvPr id="6" name="Textfeld 5">
            <a:extLst>
              <a:ext uri="{FF2B5EF4-FFF2-40B4-BE49-F238E27FC236}">
                <a16:creationId xmlns:a16="http://schemas.microsoft.com/office/drawing/2014/main" id="{AAABDE8F-5E64-9A6F-7584-A0E9681BC634}"/>
              </a:ext>
            </a:extLst>
          </p:cNvPr>
          <p:cNvSpPr txBox="1"/>
          <p:nvPr/>
        </p:nvSpPr>
        <p:spPr>
          <a:xfrm>
            <a:off x="6629099" y="2303260"/>
            <a:ext cx="599214" cy="353943"/>
          </a:xfrm>
          <a:prstGeom prst="rect">
            <a:avLst/>
          </a:prstGeom>
          <a:noFill/>
        </p:spPr>
        <p:txBody>
          <a:bodyPr wrap="square" rtlCol="0">
            <a:spAutoFit/>
          </a:bodyPr>
          <a:lstStyle/>
          <a:p>
            <a:r>
              <a:rPr lang="de-DE" sz="1700" b="1">
                <a:solidFill>
                  <a:srgbClr val="FFFF00"/>
                </a:solidFill>
              </a:rPr>
              <a:t>(T1)</a:t>
            </a:r>
          </a:p>
        </p:txBody>
      </p:sp>
      <p:sp>
        <p:nvSpPr>
          <p:cNvPr id="8" name="Textfeld 7">
            <a:extLst>
              <a:ext uri="{FF2B5EF4-FFF2-40B4-BE49-F238E27FC236}">
                <a16:creationId xmlns:a16="http://schemas.microsoft.com/office/drawing/2014/main" id="{74458578-2EA9-9438-6853-C6F6929B46B2}"/>
              </a:ext>
            </a:extLst>
          </p:cNvPr>
          <p:cNvSpPr txBox="1"/>
          <p:nvPr/>
        </p:nvSpPr>
        <p:spPr>
          <a:xfrm>
            <a:off x="6629099" y="5408410"/>
            <a:ext cx="599214" cy="353943"/>
          </a:xfrm>
          <a:prstGeom prst="rect">
            <a:avLst/>
          </a:prstGeom>
          <a:noFill/>
        </p:spPr>
        <p:txBody>
          <a:bodyPr wrap="square" rtlCol="0">
            <a:spAutoFit/>
          </a:bodyPr>
          <a:lstStyle/>
          <a:p>
            <a:r>
              <a:rPr lang="de-DE" sz="1700" b="1">
                <a:solidFill>
                  <a:srgbClr val="FFFF00"/>
                </a:solidFill>
              </a:rPr>
              <a:t>(T1)</a:t>
            </a:r>
          </a:p>
        </p:txBody>
      </p:sp>
      <p:sp>
        <p:nvSpPr>
          <p:cNvPr id="10" name="Textfeld 9">
            <a:extLst>
              <a:ext uri="{FF2B5EF4-FFF2-40B4-BE49-F238E27FC236}">
                <a16:creationId xmlns:a16="http://schemas.microsoft.com/office/drawing/2014/main" id="{B8304987-D025-0FFA-E4E7-512059EFBCB3}"/>
              </a:ext>
            </a:extLst>
          </p:cNvPr>
          <p:cNvSpPr txBox="1"/>
          <p:nvPr/>
        </p:nvSpPr>
        <p:spPr>
          <a:xfrm>
            <a:off x="6629099" y="5827510"/>
            <a:ext cx="599214" cy="353943"/>
          </a:xfrm>
          <a:prstGeom prst="rect">
            <a:avLst/>
          </a:prstGeom>
          <a:noFill/>
        </p:spPr>
        <p:txBody>
          <a:bodyPr wrap="square" rtlCol="0">
            <a:spAutoFit/>
          </a:bodyPr>
          <a:lstStyle/>
          <a:p>
            <a:r>
              <a:rPr lang="de-DE" sz="1700" b="1">
                <a:solidFill>
                  <a:srgbClr val="FFFF00"/>
                </a:solidFill>
              </a:rPr>
              <a:t>(T1)</a:t>
            </a:r>
          </a:p>
        </p:txBody>
      </p:sp>
      <p:sp>
        <p:nvSpPr>
          <p:cNvPr id="38" name="Titel 1">
            <a:extLst>
              <a:ext uri="{FF2B5EF4-FFF2-40B4-BE49-F238E27FC236}">
                <a16:creationId xmlns:a16="http://schemas.microsoft.com/office/drawing/2014/main" id="{35425CC6-9F30-42EB-0C95-7E1C1D750ADC}"/>
              </a:ext>
            </a:extLst>
          </p:cNvPr>
          <p:cNvSpPr>
            <a:spLocks noGrp="1"/>
          </p:cNvSpPr>
          <p:nvPr>
            <p:ph type="title"/>
          </p:nvPr>
        </p:nvSpPr>
        <p:spPr>
          <a:xfrm>
            <a:off x="720001" y="352947"/>
            <a:ext cx="10752000" cy="868086"/>
          </a:xfrm>
        </p:spPr>
        <p:txBody>
          <a:bodyPr/>
          <a:lstStyle/>
          <a:p>
            <a:r>
              <a:rPr lang="de-DE" sz="3600" dirty="0"/>
              <a:t>Übersicht betriebliche Ausbildung </a:t>
            </a:r>
          </a:p>
        </p:txBody>
      </p:sp>
      <p:pic>
        <p:nvPicPr>
          <p:cNvPr id="41" name="Grafik 40">
            <a:extLst>
              <a:ext uri="{FF2B5EF4-FFF2-40B4-BE49-F238E27FC236}">
                <a16:creationId xmlns:a16="http://schemas.microsoft.com/office/drawing/2014/main" id="{8D08AE6D-DD76-9DD7-197F-BB9937363DA3}"/>
              </a:ext>
            </a:extLst>
          </p:cNvPr>
          <p:cNvPicPr>
            <a:picLocks noChangeAspect="1"/>
          </p:cNvPicPr>
          <p:nvPr/>
        </p:nvPicPr>
        <p:blipFill>
          <a:blip r:embed="rId13"/>
          <a:stretch>
            <a:fillRect/>
          </a:stretch>
        </p:blipFill>
        <p:spPr>
          <a:xfrm>
            <a:off x="0" y="1404798"/>
            <a:ext cx="12192000" cy="5490324"/>
          </a:xfrm>
          <a:prstGeom prst="rect">
            <a:avLst/>
          </a:prstGeom>
        </p:spPr>
      </p:pic>
      <p:sp>
        <p:nvSpPr>
          <p:cNvPr id="42" name="Fußzeilenplatzhalter 41">
            <a:extLst>
              <a:ext uri="{FF2B5EF4-FFF2-40B4-BE49-F238E27FC236}">
                <a16:creationId xmlns:a16="http://schemas.microsoft.com/office/drawing/2014/main" id="{48F96748-811D-C390-303C-6BAB6546161A}"/>
              </a:ext>
            </a:extLst>
          </p:cNvPr>
          <p:cNvSpPr>
            <a:spLocks noGrp="1"/>
          </p:cNvSpPr>
          <p:nvPr>
            <p:ph type="ftr" sz="quarter" idx="3"/>
          </p:nvPr>
        </p:nvSpPr>
        <p:spPr/>
        <p:txBody>
          <a:bodyPr/>
          <a:lstStyle/>
          <a:p>
            <a:r>
              <a:rPr lang="de-DE"/>
              <a:t>DIHK | Neuordnung Industriekaufleute</a:t>
            </a:r>
          </a:p>
        </p:txBody>
      </p:sp>
      <p:sp>
        <p:nvSpPr>
          <p:cNvPr id="9" name="Rechteck: abgerundete Ecken 8">
            <a:extLst>
              <a:ext uri="{FF2B5EF4-FFF2-40B4-BE49-F238E27FC236}">
                <a16:creationId xmlns:a16="http://schemas.microsoft.com/office/drawing/2014/main" id="{EAB6DFB2-9DED-23F8-032A-BE3EAD93FAB0}"/>
              </a:ext>
            </a:extLst>
          </p:cNvPr>
          <p:cNvSpPr/>
          <p:nvPr/>
        </p:nvSpPr>
        <p:spPr>
          <a:xfrm>
            <a:off x="447040" y="5356802"/>
            <a:ext cx="6798646" cy="4796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BAC3F40E-B915-412E-0047-D43D614E08BE}"/>
              </a:ext>
            </a:extLst>
          </p:cNvPr>
          <p:cNvSpPr/>
          <p:nvPr/>
        </p:nvSpPr>
        <p:spPr>
          <a:xfrm>
            <a:off x="7653542" y="5426687"/>
            <a:ext cx="4116702" cy="8184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9546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26997-180B-4681-38F0-F9AE9A2F8637}"/>
            </a:ext>
          </a:extLst>
        </p:cNvPr>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D518C53E-9701-675B-165F-E94288D8F961}"/>
              </a:ext>
            </a:extLst>
          </p:cNvPr>
          <p:cNvSpPr>
            <a:spLocks noGrp="1"/>
          </p:cNvSpPr>
          <p:nvPr>
            <p:ph type="sldNum" sz="quarter" idx="4"/>
          </p:nvPr>
        </p:nvSpPr>
        <p:spPr/>
        <p:txBody>
          <a:bodyPr/>
          <a:lstStyle/>
          <a:p>
            <a:fld id="{07B74365-9D09-4FD1-92C3-30EAE4119F17}" type="slidenum">
              <a:rPr lang="de-DE" smtClean="0"/>
              <a:pPr/>
              <a:t>14</a:t>
            </a:fld>
            <a:endParaRPr lang="de-DE"/>
          </a:p>
        </p:txBody>
      </p:sp>
      <p:grpSp>
        <p:nvGrpSpPr>
          <p:cNvPr id="3" name="Gruppieren 2">
            <a:extLst>
              <a:ext uri="{FF2B5EF4-FFF2-40B4-BE49-F238E27FC236}">
                <a16:creationId xmlns:a16="http://schemas.microsoft.com/office/drawing/2014/main" id="{B0B532BB-A9E2-59A5-66FF-A0651015E05C}"/>
              </a:ext>
            </a:extLst>
          </p:cNvPr>
          <p:cNvGrpSpPr/>
          <p:nvPr/>
        </p:nvGrpSpPr>
        <p:grpSpPr>
          <a:xfrm>
            <a:off x="0" y="-13483"/>
            <a:ext cx="12192000" cy="972000"/>
            <a:chOff x="0" y="1"/>
            <a:chExt cx="12192000" cy="1475231"/>
          </a:xfrm>
        </p:grpSpPr>
        <p:sp>
          <p:nvSpPr>
            <p:cNvPr id="7" name="Rechteck 6">
              <a:extLst>
                <a:ext uri="{FF2B5EF4-FFF2-40B4-BE49-F238E27FC236}">
                  <a16:creationId xmlns:a16="http://schemas.microsoft.com/office/drawing/2014/main" id="{73219131-87AC-72CB-F3E7-5E2C05693756}"/>
                </a:ext>
              </a:extLst>
            </p:cNvPr>
            <p:cNvSpPr/>
            <p:nvPr/>
          </p:nvSpPr>
          <p:spPr>
            <a:xfrm>
              <a:off x="0" y="1"/>
              <a:ext cx="12192000" cy="1475231"/>
            </a:xfrm>
            <a:prstGeom prst="rect">
              <a:avLst/>
            </a:prstGeom>
            <a:solidFill>
              <a:srgbClr val="00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endParaRPr lang="de-DE">
                <a:solidFill>
                  <a:srgbClr val="FFFFFF"/>
                </a:solidFill>
                <a:latin typeface="Segoe UI Semilight"/>
              </a:endParaRPr>
            </a:p>
          </p:txBody>
        </p:sp>
        <p:sp>
          <p:nvSpPr>
            <p:cNvPr id="11" name="Titel 14">
              <a:extLst>
                <a:ext uri="{FF2B5EF4-FFF2-40B4-BE49-F238E27FC236}">
                  <a16:creationId xmlns:a16="http://schemas.microsoft.com/office/drawing/2014/main" id="{DCEB475E-5756-DBCC-3D7C-0A088C123A61}"/>
                </a:ext>
              </a:extLst>
            </p:cNvPr>
            <p:cNvSpPr txBox="1">
              <a:spLocks/>
            </p:cNvSpPr>
            <p:nvPr/>
          </p:nvSpPr>
          <p:spPr>
            <a:xfrm>
              <a:off x="442538" y="167278"/>
              <a:ext cx="10752000" cy="673480"/>
            </a:xfrm>
            <a:prstGeom prst="rect">
              <a:avLst/>
            </a:prstGeom>
            <a:noFill/>
          </p:spPr>
          <p:txBody>
            <a:bodyPr vert="horz" lIns="0" tIns="0" rIns="0" bIns="0" rtlCol="0" anchor="t"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r>
                <a:rPr lang="de-DE" sz="3600" dirty="0">
                  <a:solidFill>
                    <a:schemeClr val="bg1"/>
                  </a:solidFill>
                </a:rPr>
                <a:t>Beispiel „Digitale Geschäftsprozesse gestalten“</a:t>
              </a:r>
            </a:p>
          </p:txBody>
        </p:sp>
      </p:grpSp>
      <p:sp>
        <p:nvSpPr>
          <p:cNvPr id="17" name="Fußzeilenplatzhalter 16">
            <a:extLst>
              <a:ext uri="{FF2B5EF4-FFF2-40B4-BE49-F238E27FC236}">
                <a16:creationId xmlns:a16="http://schemas.microsoft.com/office/drawing/2014/main" id="{050977D6-2A4A-1BF5-9ECE-233D6C9DA0E7}"/>
              </a:ext>
            </a:extLst>
          </p:cNvPr>
          <p:cNvSpPr>
            <a:spLocks noGrp="1"/>
          </p:cNvSpPr>
          <p:nvPr>
            <p:ph type="ftr" sz="quarter" idx="3"/>
          </p:nvPr>
        </p:nvSpPr>
        <p:spPr/>
        <p:txBody>
          <a:bodyPr/>
          <a:lstStyle/>
          <a:p>
            <a:r>
              <a:rPr lang="de-DE"/>
              <a:t>DIHK | Neuordnung Industriekaufleute</a:t>
            </a:r>
          </a:p>
        </p:txBody>
      </p:sp>
      <p:pic>
        <p:nvPicPr>
          <p:cNvPr id="16" name="Grafik 15">
            <a:extLst>
              <a:ext uri="{FF2B5EF4-FFF2-40B4-BE49-F238E27FC236}">
                <a16:creationId xmlns:a16="http://schemas.microsoft.com/office/drawing/2014/main" id="{002C63D3-A16D-3544-0CB2-CA3F8088E330}"/>
              </a:ext>
            </a:extLst>
          </p:cNvPr>
          <p:cNvPicPr>
            <a:picLocks noChangeAspect="1"/>
          </p:cNvPicPr>
          <p:nvPr/>
        </p:nvPicPr>
        <p:blipFill>
          <a:blip r:embed="rId2"/>
          <a:stretch>
            <a:fillRect/>
          </a:stretch>
        </p:blipFill>
        <p:spPr>
          <a:xfrm>
            <a:off x="277439" y="1142977"/>
            <a:ext cx="7469562" cy="4663812"/>
          </a:xfrm>
          <a:prstGeom prst="rect">
            <a:avLst/>
          </a:prstGeom>
        </p:spPr>
      </p:pic>
      <p:sp>
        <p:nvSpPr>
          <p:cNvPr id="18" name="Textfeld 17">
            <a:extLst>
              <a:ext uri="{FF2B5EF4-FFF2-40B4-BE49-F238E27FC236}">
                <a16:creationId xmlns:a16="http://schemas.microsoft.com/office/drawing/2014/main" id="{BF95B436-5235-EC42-9DCB-E5823594FD2F}"/>
              </a:ext>
            </a:extLst>
          </p:cNvPr>
          <p:cNvSpPr txBox="1"/>
          <p:nvPr/>
        </p:nvSpPr>
        <p:spPr>
          <a:xfrm>
            <a:off x="7953678" y="1456599"/>
            <a:ext cx="4058652" cy="3785652"/>
          </a:xfrm>
          <a:prstGeom prst="rect">
            <a:avLst/>
          </a:prstGeom>
          <a:noFill/>
        </p:spPr>
        <p:txBody>
          <a:bodyPr wrap="square" rtlCol="0">
            <a:spAutoFit/>
          </a:bodyPr>
          <a:lstStyle/>
          <a:p>
            <a:pPr algn="ctr"/>
            <a:r>
              <a:rPr lang="de-DE" sz="1600" dirty="0"/>
              <a:t>Standardberufsbildposition </a:t>
            </a:r>
          </a:p>
          <a:p>
            <a:pPr algn="ctr"/>
            <a:r>
              <a:rPr lang="de-DE" sz="1600" b="1" dirty="0"/>
              <a:t>„Digitalisierte Arbeitswelt“ </a:t>
            </a:r>
          </a:p>
          <a:p>
            <a:pPr algn="ctr"/>
            <a:r>
              <a:rPr lang="de-DE" sz="1600" dirty="0"/>
              <a:t>beinhaltet ferner z. B.:</a:t>
            </a:r>
          </a:p>
          <a:p>
            <a:endParaRPr lang="de-DE" sz="1600" dirty="0"/>
          </a:p>
          <a:p>
            <a:pPr marL="285750" indent="-285750">
              <a:buFont typeface="Arial" panose="020B0604020202020204" pitchFamily="34" charset="0"/>
              <a:buChar char="•"/>
            </a:pPr>
            <a:r>
              <a:rPr lang="de-DE" sz="1600" dirty="0"/>
              <a:t>Datenschutz und Datensicherheit</a:t>
            </a:r>
          </a:p>
          <a:p>
            <a:pPr marL="285750" indent="-285750">
              <a:buFont typeface="Arial" panose="020B0604020202020204" pitchFamily="34" charset="0"/>
              <a:buChar char="•"/>
            </a:pPr>
            <a:r>
              <a:rPr lang="de-DE" sz="1600" dirty="0"/>
              <a:t>Risiken bei der Nutzung digitaler Medien</a:t>
            </a:r>
          </a:p>
          <a:p>
            <a:pPr marL="285750" indent="-285750">
              <a:buFont typeface="Arial" panose="020B0604020202020204" pitchFamily="34" charset="0"/>
              <a:buChar char="•"/>
            </a:pPr>
            <a:r>
              <a:rPr lang="de-DE" sz="1600" dirty="0"/>
              <a:t>Adressatengerecht kommunizieren</a:t>
            </a:r>
          </a:p>
          <a:p>
            <a:pPr marL="285750" indent="-285750">
              <a:buFont typeface="Arial" panose="020B0604020202020204" pitchFamily="34" charset="0"/>
              <a:buChar char="•"/>
            </a:pPr>
            <a:r>
              <a:rPr lang="de-DE" sz="1600" dirty="0"/>
              <a:t>Kommunikationsprozesse lösungsorientiert gestalten</a:t>
            </a:r>
          </a:p>
          <a:p>
            <a:pPr marL="285750" indent="-285750">
              <a:buFont typeface="Arial" panose="020B0604020202020204" pitchFamily="34" charset="0"/>
              <a:buChar char="•"/>
            </a:pPr>
            <a:r>
              <a:rPr lang="de-DE" sz="1600" dirty="0"/>
              <a:t>in digitalen Netzen recherchieren</a:t>
            </a:r>
          </a:p>
          <a:p>
            <a:pPr marL="285750" indent="-285750">
              <a:buFont typeface="Arial" panose="020B0604020202020204" pitchFamily="34" charset="0"/>
              <a:buChar char="•"/>
            </a:pPr>
            <a:r>
              <a:rPr lang="de-DE" sz="1600" dirty="0"/>
              <a:t>Methoden des selbstgesteuerten Lernens anwenden</a:t>
            </a:r>
          </a:p>
          <a:p>
            <a:pPr marL="285750" indent="-285750">
              <a:buFont typeface="Arial" panose="020B0604020202020204" pitchFamily="34" charset="0"/>
              <a:buChar char="•"/>
            </a:pPr>
            <a:r>
              <a:rPr lang="de-DE" sz="1600" dirty="0"/>
              <a:t>Aufgaben unter Nutzung digitaler Medien planen, bearbeiten, gestalten</a:t>
            </a:r>
          </a:p>
          <a:p>
            <a:endParaRPr lang="de-DE" sz="1600" dirty="0"/>
          </a:p>
        </p:txBody>
      </p:sp>
    </p:spTree>
    <p:extLst>
      <p:ext uri="{BB962C8B-B14F-4D97-AF65-F5344CB8AC3E}">
        <p14:creationId xmlns:p14="http://schemas.microsoft.com/office/powerpoint/2010/main" val="2714099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FB518-3692-28ED-5DEE-6D99B7224C3B}"/>
            </a:ext>
          </a:extLst>
        </p:cNvPr>
        <p:cNvGrpSpPr/>
        <p:nvPr/>
      </p:nvGrpSpPr>
      <p:grpSpPr>
        <a:xfrm>
          <a:off x="0" y="0"/>
          <a:ext cx="0" cy="0"/>
          <a:chOff x="0" y="0"/>
          <a:chExt cx="0" cy="0"/>
        </a:xfrm>
      </p:grpSpPr>
      <p:cxnSp>
        <p:nvCxnSpPr>
          <p:cNvPr id="50" name="Gerade Verbindung mit Pfeil 49">
            <a:extLst>
              <a:ext uri="{FF2B5EF4-FFF2-40B4-BE49-F238E27FC236}">
                <a16:creationId xmlns:a16="http://schemas.microsoft.com/office/drawing/2014/main" id="{EEFE6BC6-BA20-D2A8-B63C-F4BC05A2AD2B}"/>
              </a:ext>
            </a:extLst>
          </p:cNvPr>
          <p:cNvCxnSpPr>
            <a:cxnSpLocks/>
          </p:cNvCxnSpPr>
          <p:nvPr/>
        </p:nvCxnSpPr>
        <p:spPr>
          <a:xfrm>
            <a:off x="7132320" y="1856925"/>
            <a:ext cx="521222" cy="0"/>
          </a:xfrm>
          <a:prstGeom prst="straightConnector1">
            <a:avLst/>
          </a:prstGeom>
          <a:ln w="57150">
            <a:solidFill>
              <a:srgbClr val="093C80"/>
            </a:solidFill>
            <a:tailEnd type="triangle"/>
          </a:ln>
        </p:spPr>
        <p:style>
          <a:lnRef idx="1">
            <a:schemeClr val="accent1"/>
          </a:lnRef>
          <a:fillRef idx="0">
            <a:schemeClr val="accent1"/>
          </a:fillRef>
          <a:effectRef idx="0">
            <a:schemeClr val="accent1"/>
          </a:effectRef>
          <a:fontRef idx="minor">
            <a:schemeClr val="tx1"/>
          </a:fontRef>
        </p:style>
      </p:cxnSp>
      <p:sp>
        <p:nvSpPr>
          <p:cNvPr id="13" name="Foliennummernplatzhalter 12">
            <a:extLst>
              <a:ext uri="{FF2B5EF4-FFF2-40B4-BE49-F238E27FC236}">
                <a16:creationId xmlns:a16="http://schemas.microsoft.com/office/drawing/2014/main" id="{EAC10C82-4BD2-69B2-1B23-79C775A14CD7}"/>
              </a:ext>
            </a:extLst>
          </p:cNvPr>
          <p:cNvSpPr>
            <a:spLocks noGrp="1"/>
          </p:cNvSpPr>
          <p:nvPr>
            <p:ph type="sldNum" sz="quarter" idx="4"/>
          </p:nvPr>
        </p:nvSpPr>
        <p:spPr/>
        <p:txBody>
          <a:bodyPr/>
          <a:lstStyle/>
          <a:p>
            <a:fld id="{07B74365-9D09-4FD1-92C3-30EAE4119F17}" type="slidenum">
              <a:rPr lang="de-DE" smtClean="0"/>
              <a:pPr/>
              <a:t>15</a:t>
            </a:fld>
            <a:endParaRPr lang="de-DE"/>
          </a:p>
        </p:txBody>
      </p:sp>
      <p:sp>
        <p:nvSpPr>
          <p:cNvPr id="39" name="Freihandform: Form 38">
            <a:extLst>
              <a:ext uri="{FF2B5EF4-FFF2-40B4-BE49-F238E27FC236}">
                <a16:creationId xmlns:a16="http://schemas.microsoft.com/office/drawing/2014/main" id="{555A44BC-A9DB-63FC-03C0-9041B6BDFD27}"/>
              </a:ext>
            </a:extLst>
          </p:cNvPr>
          <p:cNvSpPr/>
          <p:nvPr/>
        </p:nvSpPr>
        <p:spPr>
          <a:xfrm>
            <a:off x="447045" y="5356802"/>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93C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defTabSz="977900">
              <a:spcBef>
                <a:spcPts val="600"/>
              </a:spcBef>
              <a:spcAft>
                <a:spcPts val="600"/>
              </a:spcAft>
            </a:pPr>
            <a:r>
              <a:rPr lang="de-DE" b="1">
                <a:solidFill>
                  <a:schemeClr val="bg1"/>
                </a:solidFill>
              </a:rPr>
              <a:t>   Digitale Geschäftsprozesse </a:t>
            </a:r>
            <a:r>
              <a:rPr lang="de-DE">
                <a:solidFill>
                  <a:schemeClr val="bg1"/>
                </a:solidFill>
              </a:rPr>
              <a:t>im Unternehmen gestalten</a:t>
            </a:r>
          </a:p>
        </p:txBody>
      </p:sp>
      <p:graphicFrame>
        <p:nvGraphicFramePr>
          <p:cNvPr id="4" name="Diagramm 3">
            <a:extLst>
              <a:ext uri="{FF2B5EF4-FFF2-40B4-BE49-F238E27FC236}">
                <a16:creationId xmlns:a16="http://schemas.microsoft.com/office/drawing/2014/main" id="{55D68552-4931-8CF3-6B0F-CC90875B1F2D}"/>
              </a:ext>
            </a:extLst>
          </p:cNvPr>
          <p:cNvGraphicFramePr/>
          <p:nvPr/>
        </p:nvGraphicFramePr>
        <p:xfrm>
          <a:off x="7647059" y="5236738"/>
          <a:ext cx="4116702" cy="1008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Freihandform: Form 15">
            <a:extLst>
              <a:ext uri="{FF2B5EF4-FFF2-40B4-BE49-F238E27FC236}">
                <a16:creationId xmlns:a16="http://schemas.microsoft.com/office/drawing/2014/main" id="{991E9E6C-4A69-ABD3-9629-3FE1322C9390}"/>
              </a:ext>
            </a:extLst>
          </p:cNvPr>
          <p:cNvSpPr/>
          <p:nvPr/>
        </p:nvSpPr>
        <p:spPr>
          <a:xfrm>
            <a:off x="447044" y="5793025"/>
            <a:ext cx="6813049"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93C80"/>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chemeClr val="bg1"/>
                </a:solidFill>
              </a:rPr>
              <a:t>   </a:t>
            </a:r>
            <a:r>
              <a:rPr lang="de-DE" b="1" kern="1200">
                <a:solidFill>
                  <a:schemeClr val="bg1"/>
                </a:solidFill>
              </a:rPr>
              <a:t>Kommunikation und</a:t>
            </a:r>
            <a:r>
              <a:rPr lang="de-DE" b="1">
                <a:solidFill>
                  <a:schemeClr val="bg1"/>
                </a:solidFill>
              </a:rPr>
              <a:t> </a:t>
            </a:r>
            <a:r>
              <a:rPr lang="de-DE" b="1" kern="1200">
                <a:solidFill>
                  <a:schemeClr val="bg1"/>
                </a:solidFill>
              </a:rPr>
              <a:t>Zusammenarbeit </a:t>
            </a:r>
            <a:r>
              <a:rPr lang="de-DE" kern="1200">
                <a:solidFill>
                  <a:schemeClr val="bg1"/>
                </a:solidFill>
              </a:rPr>
              <a:t>gestalten</a:t>
            </a:r>
          </a:p>
        </p:txBody>
      </p:sp>
      <p:sp>
        <p:nvSpPr>
          <p:cNvPr id="19" name="Freihandform: Form 18">
            <a:extLst>
              <a:ext uri="{FF2B5EF4-FFF2-40B4-BE49-F238E27FC236}">
                <a16:creationId xmlns:a16="http://schemas.microsoft.com/office/drawing/2014/main" id="{D450A8B2-4309-7C00-CD58-F9C5101A23BF}"/>
              </a:ext>
            </a:extLst>
          </p:cNvPr>
          <p:cNvSpPr/>
          <p:nvPr/>
        </p:nvSpPr>
        <p:spPr>
          <a:xfrm>
            <a:off x="447040" y="1404798"/>
            <a:ext cx="6823077"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D0D8E8"/>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rgbClr val="002060"/>
                </a:solidFill>
              </a:rPr>
              <a:t> Einsatzgebietsspezifische Lösungen </a:t>
            </a:r>
            <a:r>
              <a:rPr lang="de-DE">
                <a:solidFill>
                  <a:srgbClr val="002060"/>
                </a:solidFill>
              </a:rPr>
              <a:t>erarbeiten</a:t>
            </a:r>
            <a:endParaRPr lang="de-DE" kern="1200">
              <a:solidFill>
                <a:srgbClr val="002060"/>
              </a:solidFill>
            </a:endParaRPr>
          </a:p>
        </p:txBody>
      </p:sp>
      <p:sp>
        <p:nvSpPr>
          <p:cNvPr id="21" name="Freihandform: Form 20">
            <a:extLst>
              <a:ext uri="{FF2B5EF4-FFF2-40B4-BE49-F238E27FC236}">
                <a16:creationId xmlns:a16="http://schemas.microsoft.com/office/drawing/2014/main" id="{5C60A02C-39CD-5A20-9E26-C77EF019CC3D}"/>
              </a:ext>
            </a:extLst>
          </p:cNvPr>
          <p:cNvSpPr/>
          <p:nvPr/>
        </p:nvSpPr>
        <p:spPr>
          <a:xfrm>
            <a:off x="447041" y="1820560"/>
            <a:ext cx="6816768"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D0D8E8"/>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defTabSz="977900">
              <a:spcBef>
                <a:spcPts val="600"/>
              </a:spcBef>
              <a:spcAft>
                <a:spcPts val="600"/>
              </a:spcAft>
            </a:pPr>
            <a:r>
              <a:rPr lang="de-DE" b="1">
                <a:solidFill>
                  <a:srgbClr val="002060"/>
                </a:solidFill>
              </a:rPr>
              <a:t> Einsatzgebietsspezifische Aufgaben und Prozesse </a:t>
            </a:r>
            <a:r>
              <a:rPr lang="de-DE">
                <a:solidFill>
                  <a:srgbClr val="002060"/>
                </a:solidFill>
              </a:rPr>
              <a:t>koordinieren</a:t>
            </a:r>
          </a:p>
        </p:txBody>
      </p:sp>
      <p:sp>
        <p:nvSpPr>
          <p:cNvPr id="29" name="Textfeld 28">
            <a:extLst>
              <a:ext uri="{FF2B5EF4-FFF2-40B4-BE49-F238E27FC236}">
                <a16:creationId xmlns:a16="http://schemas.microsoft.com/office/drawing/2014/main" id="{0D333935-6BBE-29F0-692B-A77CA103AC06}"/>
              </a:ext>
            </a:extLst>
          </p:cNvPr>
          <p:cNvSpPr txBox="1"/>
          <p:nvPr/>
        </p:nvSpPr>
        <p:spPr>
          <a:xfrm>
            <a:off x="7206230" y="5498506"/>
            <a:ext cx="620232" cy="646331"/>
          </a:xfrm>
          <a:prstGeom prst="rect">
            <a:avLst/>
          </a:prstGeom>
          <a:noFill/>
        </p:spPr>
        <p:txBody>
          <a:bodyPr wrap="square" rtlCol="0">
            <a:spAutoFit/>
          </a:bodyPr>
          <a:lstStyle/>
          <a:p>
            <a:r>
              <a:rPr lang="de-DE" sz="3600" b="1">
                <a:solidFill>
                  <a:srgbClr val="003882"/>
                </a:solidFill>
              </a:rPr>
              <a:t>+</a:t>
            </a:r>
          </a:p>
        </p:txBody>
      </p:sp>
      <p:sp>
        <p:nvSpPr>
          <p:cNvPr id="34" name="Rechteck 33">
            <a:extLst>
              <a:ext uri="{FF2B5EF4-FFF2-40B4-BE49-F238E27FC236}">
                <a16:creationId xmlns:a16="http://schemas.microsoft.com/office/drawing/2014/main" id="{79A318B6-2D5B-780E-F007-9518F2F1030F}"/>
              </a:ext>
            </a:extLst>
          </p:cNvPr>
          <p:cNvSpPr/>
          <p:nvPr/>
        </p:nvSpPr>
        <p:spPr>
          <a:xfrm>
            <a:off x="7647059" y="1404798"/>
            <a:ext cx="4116702" cy="3164984"/>
          </a:xfrm>
          <a:prstGeom prst="rect">
            <a:avLst/>
          </a:prstGeom>
          <a:noFill/>
          <a:ln w="31750">
            <a:solidFill>
              <a:srgbClr val="093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A0DF82BA-8FCE-03B7-1AE4-1CB91E1E1953}"/>
              </a:ext>
            </a:extLst>
          </p:cNvPr>
          <p:cNvSpPr/>
          <p:nvPr/>
        </p:nvSpPr>
        <p:spPr>
          <a:xfrm>
            <a:off x="7745506" y="1455320"/>
            <a:ext cx="3937551" cy="562114"/>
          </a:xfrm>
          <a:prstGeom prst="roundRect">
            <a:avLst/>
          </a:prstGeom>
          <a:solidFill>
            <a:srgbClr val="D0D8E8"/>
          </a:solidFill>
          <a:ln w="12700" cap="flat" cmpd="sng" algn="ctr">
            <a:solidFill>
              <a:srgbClr val="FFFFFF">
                <a:hueOff val="0"/>
                <a:satOff val="0"/>
                <a:lumOff val="0"/>
                <a:alphaOff val="0"/>
              </a:srgbClr>
            </a:solidFill>
            <a:prstDash val="solid"/>
            <a:miter lim="800000"/>
          </a:ln>
          <a:effectLst/>
        </p:spPr>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pPr>
            <a:r>
              <a:rPr lang="de-DE" sz="1600" b="1">
                <a:solidFill>
                  <a:srgbClr val="002060"/>
                </a:solidFill>
                <a:latin typeface="Segoe UI Semilight"/>
              </a:rPr>
              <a:t>Einsatzgebiet </a:t>
            </a:r>
            <a:r>
              <a:rPr lang="de-DE" sz="1600">
                <a:solidFill>
                  <a:srgbClr val="002060"/>
                </a:solidFill>
                <a:latin typeface="Segoe UI Semilight"/>
              </a:rPr>
              <a:t>(6 Monate)</a:t>
            </a:r>
          </a:p>
        </p:txBody>
      </p:sp>
      <p:graphicFrame>
        <p:nvGraphicFramePr>
          <p:cNvPr id="15" name="Diagramm 14">
            <a:extLst>
              <a:ext uri="{FF2B5EF4-FFF2-40B4-BE49-F238E27FC236}">
                <a16:creationId xmlns:a16="http://schemas.microsoft.com/office/drawing/2014/main" id="{F4184AD8-C1EF-0D67-D638-9896D7086657}"/>
              </a:ext>
            </a:extLst>
          </p:cNvPr>
          <p:cNvGraphicFramePr/>
          <p:nvPr/>
        </p:nvGraphicFramePr>
        <p:xfrm>
          <a:off x="7653542" y="2036213"/>
          <a:ext cx="4099461" cy="24635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8" name="Gruppieren 17">
            <a:extLst>
              <a:ext uri="{FF2B5EF4-FFF2-40B4-BE49-F238E27FC236}">
                <a16:creationId xmlns:a16="http://schemas.microsoft.com/office/drawing/2014/main" id="{9026BBAC-3C1F-1A59-9750-09EAC827E322}"/>
              </a:ext>
            </a:extLst>
          </p:cNvPr>
          <p:cNvGrpSpPr/>
          <p:nvPr/>
        </p:nvGrpSpPr>
        <p:grpSpPr>
          <a:xfrm>
            <a:off x="7647059" y="4628401"/>
            <a:ext cx="4116702" cy="800038"/>
            <a:chOff x="1462709" y="3873909"/>
            <a:chExt cx="4198827" cy="843115"/>
          </a:xfrm>
          <a:solidFill>
            <a:srgbClr val="004E6F"/>
          </a:solidFill>
        </p:grpSpPr>
        <p:sp>
          <p:nvSpPr>
            <p:cNvPr id="20" name="Rechteck: abgerundete Ecken 19">
              <a:extLst>
                <a:ext uri="{FF2B5EF4-FFF2-40B4-BE49-F238E27FC236}">
                  <a16:creationId xmlns:a16="http://schemas.microsoft.com/office/drawing/2014/main" id="{13EE2F9C-F8FB-14B9-043D-BAE72CDD0BC2}"/>
                </a:ext>
              </a:extLst>
            </p:cNvPr>
            <p:cNvSpPr/>
            <p:nvPr/>
          </p:nvSpPr>
          <p:spPr>
            <a:xfrm>
              <a:off x="1462709" y="3873909"/>
              <a:ext cx="4198827" cy="84311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abgerundete Ecken 4">
              <a:extLst>
                <a:ext uri="{FF2B5EF4-FFF2-40B4-BE49-F238E27FC236}">
                  <a16:creationId xmlns:a16="http://schemas.microsoft.com/office/drawing/2014/main" id="{E0DD7FF5-E657-EAEF-1D09-7DB6F65D0EC1}"/>
                </a:ext>
              </a:extLst>
            </p:cNvPr>
            <p:cNvSpPr txBox="1"/>
            <p:nvPr/>
          </p:nvSpPr>
          <p:spPr>
            <a:xfrm>
              <a:off x="1462709" y="3907125"/>
              <a:ext cx="4116513" cy="76080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1800" b="1" kern="1200">
                  <a:solidFill>
                    <a:schemeClr val="bg1"/>
                  </a:solidFill>
                  <a:latin typeface="+mn-lt"/>
                  <a:ea typeface="+mn-ea"/>
                  <a:cs typeface="+mn-cs"/>
                </a:rPr>
                <a:t> Kernkompetenzen</a:t>
              </a:r>
            </a:p>
          </p:txBody>
        </p:sp>
      </p:grpSp>
      <p:sp>
        <p:nvSpPr>
          <p:cNvPr id="23" name="Freihandform: Form 22">
            <a:extLst>
              <a:ext uri="{FF2B5EF4-FFF2-40B4-BE49-F238E27FC236}">
                <a16:creationId xmlns:a16="http://schemas.microsoft.com/office/drawing/2014/main" id="{9D371533-FD6B-84DD-D049-AB122829F3C0}"/>
              </a:ext>
            </a:extLst>
          </p:cNvPr>
          <p:cNvSpPr/>
          <p:nvPr/>
        </p:nvSpPr>
        <p:spPr>
          <a:xfrm>
            <a:off x="447040" y="4911854"/>
            <a:ext cx="6813049" cy="452127"/>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algn="l" defTabSz="977900">
              <a:spcBef>
                <a:spcPts val="600"/>
              </a:spcBef>
              <a:spcAft>
                <a:spcPts val="600"/>
              </a:spcAft>
            </a:pPr>
            <a:r>
              <a:rPr lang="de-DE" b="1">
                <a:solidFill>
                  <a:schemeClr val="bg1"/>
                </a:solidFill>
              </a:rPr>
              <a:t>   </a:t>
            </a:r>
            <a:r>
              <a:rPr lang="de-DE" b="1" kern="1200">
                <a:solidFill>
                  <a:schemeClr val="bg1"/>
                </a:solidFill>
              </a:rPr>
              <a:t>Leistungserstellung </a:t>
            </a:r>
            <a:r>
              <a:rPr lang="de-DE" kern="1200">
                <a:solidFill>
                  <a:schemeClr val="bg1"/>
                </a:solidFill>
              </a:rPr>
              <a:t>planen und koordinieren</a:t>
            </a:r>
          </a:p>
        </p:txBody>
      </p:sp>
      <p:sp>
        <p:nvSpPr>
          <p:cNvPr id="24" name="Freihandform: Form 23">
            <a:extLst>
              <a:ext uri="{FF2B5EF4-FFF2-40B4-BE49-F238E27FC236}">
                <a16:creationId xmlns:a16="http://schemas.microsoft.com/office/drawing/2014/main" id="{70B79E55-A6BB-D559-E620-2B7969CC898C}"/>
              </a:ext>
            </a:extLst>
          </p:cNvPr>
          <p:cNvSpPr/>
          <p:nvPr/>
        </p:nvSpPr>
        <p:spPr>
          <a:xfrm>
            <a:off x="447040" y="4479813"/>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Logistik und Lagerprozesse </a:t>
            </a:r>
            <a:r>
              <a:rPr lang="de-DE" kern="1200">
                <a:solidFill>
                  <a:schemeClr val="bg1"/>
                </a:solidFill>
              </a:rPr>
              <a:t>planen und steuern</a:t>
            </a:r>
          </a:p>
        </p:txBody>
      </p:sp>
      <p:sp>
        <p:nvSpPr>
          <p:cNvPr id="25" name="Freihandform: Form 24">
            <a:extLst>
              <a:ext uri="{FF2B5EF4-FFF2-40B4-BE49-F238E27FC236}">
                <a16:creationId xmlns:a16="http://schemas.microsoft.com/office/drawing/2014/main" id="{058AC6AD-9A04-5B3B-EA09-42484236980B}"/>
              </a:ext>
            </a:extLst>
          </p:cNvPr>
          <p:cNvSpPr/>
          <p:nvPr/>
        </p:nvSpPr>
        <p:spPr>
          <a:xfrm>
            <a:off x="447040" y="4037510"/>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Beschaffung </a:t>
            </a:r>
            <a:r>
              <a:rPr lang="de-DE" kern="1200">
                <a:solidFill>
                  <a:schemeClr val="bg1"/>
                </a:solidFill>
              </a:rPr>
              <a:t>planen und steuern</a:t>
            </a:r>
          </a:p>
        </p:txBody>
      </p:sp>
      <p:sp>
        <p:nvSpPr>
          <p:cNvPr id="26" name="Freihandform: Form 25">
            <a:extLst>
              <a:ext uri="{FF2B5EF4-FFF2-40B4-BE49-F238E27FC236}">
                <a16:creationId xmlns:a16="http://schemas.microsoft.com/office/drawing/2014/main" id="{92C74B6C-977C-6BE6-285B-A460CD950CFD}"/>
              </a:ext>
            </a:extLst>
          </p:cNvPr>
          <p:cNvSpPr/>
          <p:nvPr/>
        </p:nvSpPr>
        <p:spPr>
          <a:xfrm>
            <a:off x="447041" y="3583910"/>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Marketingmaßnahmen </a:t>
            </a:r>
            <a:r>
              <a:rPr lang="de-DE" kern="1200">
                <a:solidFill>
                  <a:schemeClr val="bg1"/>
                </a:solidFill>
              </a:rPr>
              <a:t>planen und umsetzen</a:t>
            </a:r>
          </a:p>
        </p:txBody>
      </p:sp>
      <p:sp>
        <p:nvSpPr>
          <p:cNvPr id="27" name="Freihandform: Form 26">
            <a:extLst>
              <a:ext uri="{FF2B5EF4-FFF2-40B4-BE49-F238E27FC236}">
                <a16:creationId xmlns:a16="http://schemas.microsoft.com/office/drawing/2014/main" id="{F147D52C-255D-AAE4-D5A8-6895C42F1B27}"/>
              </a:ext>
            </a:extLst>
          </p:cNvPr>
          <p:cNvSpPr/>
          <p:nvPr/>
        </p:nvSpPr>
        <p:spPr>
          <a:xfrm>
            <a:off x="447042" y="3129584"/>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2" rIns="34102" bIns="34105" numCol="1" spcCol="1270" anchor="ctr" anchorCtr="0">
            <a:noAutofit/>
          </a:bodyPr>
          <a:lstStyle/>
          <a:p>
            <a:pPr marL="0" lvl="1" algn="l" defTabSz="977900">
              <a:spcBef>
                <a:spcPts val="600"/>
              </a:spcBef>
              <a:spcAft>
                <a:spcPts val="600"/>
              </a:spcAft>
            </a:pPr>
            <a:r>
              <a:rPr lang="de-DE" b="1" kern="1200">
                <a:solidFill>
                  <a:schemeClr val="bg1"/>
                </a:solidFill>
              </a:rPr>
              <a:t>   Vertriebsprozesse </a:t>
            </a:r>
            <a:r>
              <a:rPr lang="de-DE" kern="1200">
                <a:solidFill>
                  <a:schemeClr val="bg1"/>
                </a:solidFill>
              </a:rPr>
              <a:t>umsetzen</a:t>
            </a:r>
          </a:p>
        </p:txBody>
      </p:sp>
      <p:sp>
        <p:nvSpPr>
          <p:cNvPr id="28" name="Freihandform: Form 27">
            <a:extLst>
              <a:ext uri="{FF2B5EF4-FFF2-40B4-BE49-F238E27FC236}">
                <a16:creationId xmlns:a16="http://schemas.microsoft.com/office/drawing/2014/main" id="{4FC3037F-2290-9528-6753-3A539DC66312}"/>
              </a:ext>
            </a:extLst>
          </p:cNvPr>
          <p:cNvSpPr/>
          <p:nvPr/>
        </p:nvSpPr>
        <p:spPr>
          <a:xfrm>
            <a:off x="447043" y="2697621"/>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3" rIns="34102" bIns="34104" numCol="1" spcCol="1270" anchor="ctr" anchorCtr="0">
            <a:noAutofit/>
          </a:bodyPr>
          <a:lstStyle/>
          <a:p>
            <a:pPr marL="0" lvl="1" algn="l" defTabSz="977900">
              <a:spcBef>
                <a:spcPts val="600"/>
              </a:spcBef>
              <a:spcAft>
                <a:spcPts val="600"/>
              </a:spcAft>
            </a:pPr>
            <a:r>
              <a:rPr lang="de-DE" b="1" kern="1200">
                <a:solidFill>
                  <a:schemeClr val="bg1"/>
                </a:solidFill>
              </a:rPr>
              <a:t>   Personalprozesse </a:t>
            </a:r>
            <a:r>
              <a:rPr lang="de-DE" kern="1200">
                <a:solidFill>
                  <a:schemeClr val="bg1"/>
                </a:solidFill>
              </a:rPr>
              <a:t>umsetzen</a:t>
            </a:r>
          </a:p>
        </p:txBody>
      </p:sp>
      <p:sp>
        <p:nvSpPr>
          <p:cNvPr id="30" name="Freihandform: Form 29">
            <a:extLst>
              <a:ext uri="{FF2B5EF4-FFF2-40B4-BE49-F238E27FC236}">
                <a16:creationId xmlns:a16="http://schemas.microsoft.com/office/drawing/2014/main" id="{E1D19E3E-6888-2B73-3F63-D81AACC40271}"/>
              </a:ext>
            </a:extLst>
          </p:cNvPr>
          <p:cNvSpPr/>
          <p:nvPr/>
        </p:nvSpPr>
        <p:spPr>
          <a:xfrm>
            <a:off x="447044" y="2238609"/>
            <a:ext cx="6813049" cy="452128"/>
          </a:xfrm>
          <a:custGeom>
            <a:avLst/>
            <a:gdLst>
              <a:gd name="connsiteX0" fmla="*/ 68738 w 412421"/>
              <a:gd name="connsiteY0" fmla="*/ 0 h 6330969"/>
              <a:gd name="connsiteX1" fmla="*/ 343683 w 412421"/>
              <a:gd name="connsiteY1" fmla="*/ 0 h 6330969"/>
              <a:gd name="connsiteX2" fmla="*/ 412421 w 412421"/>
              <a:gd name="connsiteY2" fmla="*/ 68738 h 6330969"/>
              <a:gd name="connsiteX3" fmla="*/ 412421 w 412421"/>
              <a:gd name="connsiteY3" fmla="*/ 6330969 h 6330969"/>
              <a:gd name="connsiteX4" fmla="*/ 412421 w 412421"/>
              <a:gd name="connsiteY4" fmla="*/ 6330969 h 6330969"/>
              <a:gd name="connsiteX5" fmla="*/ 0 w 412421"/>
              <a:gd name="connsiteY5" fmla="*/ 6330969 h 6330969"/>
              <a:gd name="connsiteX6" fmla="*/ 0 w 412421"/>
              <a:gd name="connsiteY6" fmla="*/ 6330969 h 6330969"/>
              <a:gd name="connsiteX7" fmla="*/ 0 w 412421"/>
              <a:gd name="connsiteY7" fmla="*/ 68738 h 6330969"/>
              <a:gd name="connsiteX8" fmla="*/ 68738 w 412421"/>
              <a:gd name="connsiteY8" fmla="*/ 0 h 63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421" h="6330969">
                <a:moveTo>
                  <a:pt x="412421" y="1055185"/>
                </a:moveTo>
                <a:lnTo>
                  <a:pt x="412421" y="5275784"/>
                </a:lnTo>
                <a:cubicBezTo>
                  <a:pt x="412421" y="5858543"/>
                  <a:pt x="410416" y="6330961"/>
                  <a:pt x="407943" y="6330961"/>
                </a:cubicBezTo>
                <a:lnTo>
                  <a:pt x="0" y="6330961"/>
                </a:lnTo>
                <a:lnTo>
                  <a:pt x="0" y="6330961"/>
                </a:lnTo>
                <a:lnTo>
                  <a:pt x="0" y="8"/>
                </a:lnTo>
                <a:lnTo>
                  <a:pt x="0" y="8"/>
                </a:lnTo>
                <a:lnTo>
                  <a:pt x="407943" y="8"/>
                </a:lnTo>
                <a:cubicBezTo>
                  <a:pt x="410416" y="8"/>
                  <a:pt x="412421" y="472426"/>
                  <a:pt x="412421" y="1055185"/>
                </a:cubicBezTo>
                <a:close/>
              </a:path>
            </a:pathLst>
          </a:custGeom>
          <a:solidFill>
            <a:srgbClr val="004E6F"/>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6465" tIns="34104" rIns="34102" bIns="34103" numCol="1" spcCol="1270" anchor="ctr" anchorCtr="0">
            <a:noAutofit/>
          </a:bodyPr>
          <a:lstStyle/>
          <a:p>
            <a:pPr marL="0" lvl="1" defTabSz="977900">
              <a:spcBef>
                <a:spcPts val="600"/>
              </a:spcBef>
              <a:spcAft>
                <a:spcPts val="600"/>
              </a:spcAft>
            </a:pPr>
            <a:r>
              <a:rPr lang="de-DE" b="1">
                <a:solidFill>
                  <a:schemeClr val="bg1"/>
                </a:solidFill>
              </a:rPr>
              <a:t>   Kfm. Steuerung und Kontrolle </a:t>
            </a:r>
            <a:r>
              <a:rPr lang="de-DE">
                <a:solidFill>
                  <a:schemeClr val="bg1"/>
                </a:solidFill>
              </a:rPr>
              <a:t>durchführen</a:t>
            </a:r>
            <a:endParaRPr lang="de-DE" kern="1200">
              <a:solidFill>
                <a:schemeClr val="bg1"/>
              </a:solidFill>
            </a:endParaRPr>
          </a:p>
        </p:txBody>
      </p:sp>
      <p:cxnSp>
        <p:nvCxnSpPr>
          <p:cNvPr id="31" name="Gerade Verbindung mit Pfeil 30">
            <a:extLst>
              <a:ext uri="{FF2B5EF4-FFF2-40B4-BE49-F238E27FC236}">
                <a16:creationId xmlns:a16="http://schemas.microsoft.com/office/drawing/2014/main" id="{E89C1036-F657-059C-C1F7-6BD0A467491B}"/>
              </a:ext>
            </a:extLst>
          </p:cNvPr>
          <p:cNvCxnSpPr>
            <a:cxnSpLocks/>
          </p:cNvCxnSpPr>
          <p:nvPr/>
        </p:nvCxnSpPr>
        <p:spPr>
          <a:xfrm flipH="1">
            <a:off x="7245686" y="4977732"/>
            <a:ext cx="392239" cy="0"/>
          </a:xfrm>
          <a:prstGeom prst="straightConnector1">
            <a:avLst/>
          </a:prstGeom>
          <a:ln w="57150">
            <a:solidFill>
              <a:srgbClr val="004E6F"/>
            </a:solidFill>
            <a:tailEnd type="triangle"/>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B0DA9FE6-6079-C8DE-DA47-9394E620838B}"/>
              </a:ext>
            </a:extLst>
          </p:cNvPr>
          <p:cNvSpPr txBox="1"/>
          <p:nvPr/>
        </p:nvSpPr>
        <p:spPr>
          <a:xfrm>
            <a:off x="6629725" y="4977732"/>
            <a:ext cx="476250" cy="369332"/>
          </a:xfrm>
          <a:prstGeom prst="rect">
            <a:avLst/>
          </a:prstGeom>
          <a:noFill/>
        </p:spPr>
        <p:txBody>
          <a:bodyPr wrap="square" rtlCol="0">
            <a:spAutoFit/>
          </a:bodyPr>
          <a:lstStyle/>
          <a:p>
            <a:r>
              <a:rPr lang="de-DE" b="1">
                <a:solidFill>
                  <a:srgbClr val="FFFF00"/>
                </a:solidFill>
              </a:rPr>
              <a:t>T1</a:t>
            </a:r>
          </a:p>
        </p:txBody>
      </p:sp>
      <p:sp>
        <p:nvSpPr>
          <p:cNvPr id="3" name="Textfeld 2">
            <a:extLst>
              <a:ext uri="{FF2B5EF4-FFF2-40B4-BE49-F238E27FC236}">
                <a16:creationId xmlns:a16="http://schemas.microsoft.com/office/drawing/2014/main" id="{0FBD6E24-00F1-903D-1C31-7B8B4D3FD639}"/>
              </a:ext>
            </a:extLst>
          </p:cNvPr>
          <p:cNvSpPr txBox="1"/>
          <p:nvPr/>
        </p:nvSpPr>
        <p:spPr>
          <a:xfrm>
            <a:off x="6629725" y="4539697"/>
            <a:ext cx="476250" cy="369332"/>
          </a:xfrm>
          <a:prstGeom prst="rect">
            <a:avLst/>
          </a:prstGeom>
          <a:noFill/>
        </p:spPr>
        <p:txBody>
          <a:bodyPr wrap="square" rtlCol="0">
            <a:spAutoFit/>
          </a:bodyPr>
          <a:lstStyle/>
          <a:p>
            <a:r>
              <a:rPr lang="de-DE" b="1">
                <a:solidFill>
                  <a:srgbClr val="FFFF00"/>
                </a:solidFill>
              </a:rPr>
              <a:t>T1</a:t>
            </a:r>
          </a:p>
        </p:txBody>
      </p:sp>
      <p:sp>
        <p:nvSpPr>
          <p:cNvPr id="5" name="Textfeld 4">
            <a:extLst>
              <a:ext uri="{FF2B5EF4-FFF2-40B4-BE49-F238E27FC236}">
                <a16:creationId xmlns:a16="http://schemas.microsoft.com/office/drawing/2014/main" id="{A1544D2E-B9D6-1375-09AE-ADEA7ADAE8E1}"/>
              </a:ext>
            </a:extLst>
          </p:cNvPr>
          <p:cNvSpPr txBox="1"/>
          <p:nvPr/>
        </p:nvSpPr>
        <p:spPr>
          <a:xfrm>
            <a:off x="6629099" y="4129968"/>
            <a:ext cx="476250" cy="369332"/>
          </a:xfrm>
          <a:prstGeom prst="rect">
            <a:avLst/>
          </a:prstGeom>
          <a:noFill/>
        </p:spPr>
        <p:txBody>
          <a:bodyPr wrap="square" rtlCol="0">
            <a:spAutoFit/>
          </a:bodyPr>
          <a:lstStyle/>
          <a:p>
            <a:r>
              <a:rPr lang="de-DE" b="1">
                <a:solidFill>
                  <a:srgbClr val="FFFF00"/>
                </a:solidFill>
              </a:rPr>
              <a:t>T1</a:t>
            </a:r>
          </a:p>
        </p:txBody>
      </p:sp>
      <p:sp>
        <p:nvSpPr>
          <p:cNvPr id="6" name="Textfeld 5">
            <a:extLst>
              <a:ext uri="{FF2B5EF4-FFF2-40B4-BE49-F238E27FC236}">
                <a16:creationId xmlns:a16="http://schemas.microsoft.com/office/drawing/2014/main" id="{6E367AD5-B0C6-479B-5538-26A40A0DFB74}"/>
              </a:ext>
            </a:extLst>
          </p:cNvPr>
          <p:cNvSpPr txBox="1"/>
          <p:nvPr/>
        </p:nvSpPr>
        <p:spPr>
          <a:xfrm>
            <a:off x="6629099" y="2303260"/>
            <a:ext cx="599214" cy="353943"/>
          </a:xfrm>
          <a:prstGeom prst="rect">
            <a:avLst/>
          </a:prstGeom>
          <a:noFill/>
        </p:spPr>
        <p:txBody>
          <a:bodyPr wrap="square" rtlCol="0">
            <a:spAutoFit/>
          </a:bodyPr>
          <a:lstStyle/>
          <a:p>
            <a:r>
              <a:rPr lang="de-DE" sz="1700" b="1">
                <a:solidFill>
                  <a:srgbClr val="FFFF00"/>
                </a:solidFill>
              </a:rPr>
              <a:t>(T1)</a:t>
            </a:r>
          </a:p>
        </p:txBody>
      </p:sp>
      <p:sp>
        <p:nvSpPr>
          <p:cNvPr id="8" name="Textfeld 7">
            <a:extLst>
              <a:ext uri="{FF2B5EF4-FFF2-40B4-BE49-F238E27FC236}">
                <a16:creationId xmlns:a16="http://schemas.microsoft.com/office/drawing/2014/main" id="{5F8691C7-1013-D80F-C28C-D8CEF4E9ABF1}"/>
              </a:ext>
            </a:extLst>
          </p:cNvPr>
          <p:cNvSpPr txBox="1"/>
          <p:nvPr/>
        </p:nvSpPr>
        <p:spPr>
          <a:xfrm>
            <a:off x="6629099" y="5408410"/>
            <a:ext cx="599214" cy="353943"/>
          </a:xfrm>
          <a:prstGeom prst="rect">
            <a:avLst/>
          </a:prstGeom>
          <a:noFill/>
        </p:spPr>
        <p:txBody>
          <a:bodyPr wrap="square" rtlCol="0">
            <a:spAutoFit/>
          </a:bodyPr>
          <a:lstStyle/>
          <a:p>
            <a:r>
              <a:rPr lang="de-DE" sz="1700" b="1">
                <a:solidFill>
                  <a:srgbClr val="FFFF00"/>
                </a:solidFill>
              </a:rPr>
              <a:t>(T1)</a:t>
            </a:r>
          </a:p>
        </p:txBody>
      </p:sp>
      <p:sp>
        <p:nvSpPr>
          <p:cNvPr id="10" name="Textfeld 9">
            <a:extLst>
              <a:ext uri="{FF2B5EF4-FFF2-40B4-BE49-F238E27FC236}">
                <a16:creationId xmlns:a16="http://schemas.microsoft.com/office/drawing/2014/main" id="{DBD484C0-6A3D-ED88-9B73-15BFA4652208}"/>
              </a:ext>
            </a:extLst>
          </p:cNvPr>
          <p:cNvSpPr txBox="1"/>
          <p:nvPr/>
        </p:nvSpPr>
        <p:spPr>
          <a:xfrm>
            <a:off x="6629099" y="5827510"/>
            <a:ext cx="599214" cy="353943"/>
          </a:xfrm>
          <a:prstGeom prst="rect">
            <a:avLst/>
          </a:prstGeom>
          <a:noFill/>
        </p:spPr>
        <p:txBody>
          <a:bodyPr wrap="square" rtlCol="0">
            <a:spAutoFit/>
          </a:bodyPr>
          <a:lstStyle/>
          <a:p>
            <a:r>
              <a:rPr lang="de-DE" sz="1700" b="1">
                <a:solidFill>
                  <a:srgbClr val="FFFF00"/>
                </a:solidFill>
              </a:rPr>
              <a:t>(T1)</a:t>
            </a:r>
          </a:p>
        </p:txBody>
      </p:sp>
      <p:sp>
        <p:nvSpPr>
          <p:cNvPr id="38" name="Titel 1">
            <a:extLst>
              <a:ext uri="{FF2B5EF4-FFF2-40B4-BE49-F238E27FC236}">
                <a16:creationId xmlns:a16="http://schemas.microsoft.com/office/drawing/2014/main" id="{C0F909BA-9E46-B25C-93F1-8C3CE69BFBF0}"/>
              </a:ext>
            </a:extLst>
          </p:cNvPr>
          <p:cNvSpPr>
            <a:spLocks noGrp="1"/>
          </p:cNvSpPr>
          <p:nvPr>
            <p:ph type="title"/>
          </p:nvPr>
        </p:nvSpPr>
        <p:spPr>
          <a:xfrm>
            <a:off x="720001" y="352947"/>
            <a:ext cx="10752000" cy="868086"/>
          </a:xfrm>
        </p:spPr>
        <p:txBody>
          <a:bodyPr/>
          <a:lstStyle/>
          <a:p>
            <a:r>
              <a:rPr lang="de-DE" sz="3600" dirty="0"/>
              <a:t>Übersicht betriebliche Ausbildung </a:t>
            </a:r>
          </a:p>
        </p:txBody>
      </p:sp>
      <p:pic>
        <p:nvPicPr>
          <p:cNvPr id="41" name="Grafik 40">
            <a:extLst>
              <a:ext uri="{FF2B5EF4-FFF2-40B4-BE49-F238E27FC236}">
                <a16:creationId xmlns:a16="http://schemas.microsoft.com/office/drawing/2014/main" id="{BCC10DE8-82B6-34E7-8BBA-CE88CCC32ED8}"/>
              </a:ext>
            </a:extLst>
          </p:cNvPr>
          <p:cNvPicPr>
            <a:picLocks noChangeAspect="1"/>
          </p:cNvPicPr>
          <p:nvPr/>
        </p:nvPicPr>
        <p:blipFill>
          <a:blip r:embed="rId13"/>
          <a:stretch>
            <a:fillRect/>
          </a:stretch>
        </p:blipFill>
        <p:spPr>
          <a:xfrm>
            <a:off x="0" y="1404798"/>
            <a:ext cx="12192000" cy="5490324"/>
          </a:xfrm>
          <a:prstGeom prst="rect">
            <a:avLst/>
          </a:prstGeom>
        </p:spPr>
      </p:pic>
      <p:sp>
        <p:nvSpPr>
          <p:cNvPr id="42" name="Fußzeilenplatzhalter 41">
            <a:extLst>
              <a:ext uri="{FF2B5EF4-FFF2-40B4-BE49-F238E27FC236}">
                <a16:creationId xmlns:a16="http://schemas.microsoft.com/office/drawing/2014/main" id="{1A35CA8E-9E36-78E1-B2D0-6E20FA4441C5}"/>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3925717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4E458B6F-1290-4A9E-9015-883418736366}"/>
              </a:ext>
            </a:extLst>
          </p:cNvPr>
          <p:cNvSpPr>
            <a:spLocks noGrp="1"/>
          </p:cNvSpPr>
          <p:nvPr>
            <p:ph type="sldNum" sz="quarter" idx="4"/>
          </p:nvPr>
        </p:nvSpPr>
        <p:spPr/>
        <p:txBody>
          <a:bodyPr/>
          <a:lstStyle/>
          <a:p>
            <a:fld id="{07B74365-9D09-4FD1-92C3-30EAE4119F17}" type="slidenum">
              <a:rPr lang="de-DE" smtClean="0"/>
              <a:pPr/>
              <a:t>16</a:t>
            </a:fld>
            <a:endParaRPr lang="de-DE"/>
          </a:p>
        </p:txBody>
      </p:sp>
      <p:sp>
        <p:nvSpPr>
          <p:cNvPr id="19" name="Eingekerbter Richtungspfeil 5">
            <a:extLst>
              <a:ext uri="{FF2B5EF4-FFF2-40B4-BE49-F238E27FC236}">
                <a16:creationId xmlns:a16="http://schemas.microsoft.com/office/drawing/2014/main" id="{F02E39D7-9086-4171-BC5C-BDBCD750031D}"/>
              </a:ext>
            </a:extLst>
          </p:cNvPr>
          <p:cNvSpPr/>
          <p:nvPr/>
        </p:nvSpPr>
        <p:spPr>
          <a:xfrm>
            <a:off x="1008586" y="2507650"/>
            <a:ext cx="4829966" cy="581807"/>
          </a:xfrm>
          <a:prstGeom prst="chevron">
            <a:avLst/>
          </a:prstGeom>
          <a:solidFill>
            <a:srgbClr val="093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prstClr val="white"/>
                </a:solidFill>
                <a:effectLst/>
                <a:uLnTx/>
                <a:uFillTx/>
                <a:cs typeface="Arial" panose="020B0604020202020204" pitchFamily="34" charset="0"/>
              </a:rPr>
              <a:t>Inhalte der ersten 15 Monate</a:t>
            </a:r>
            <a:r>
              <a:rPr lang="de-DE" sz="1600" b="1">
                <a:solidFill>
                  <a:prstClr val="white"/>
                </a:solidFill>
                <a:cs typeface="Arial" panose="020B0604020202020204" pitchFamily="34" charset="0"/>
              </a:rPr>
              <a:t> </a:t>
            </a:r>
            <a:endParaRPr kumimoji="0" lang="de-DE" sz="1600" b="1" i="0" u="none" strike="noStrike" kern="1200" cap="none" spc="0" normalizeH="0" baseline="0" noProof="0">
              <a:ln>
                <a:noFill/>
              </a:ln>
              <a:solidFill>
                <a:prstClr val="white"/>
              </a:solidFill>
              <a:effectLst/>
              <a:uLnTx/>
              <a:uFillTx/>
              <a:cs typeface="Arial" panose="020B0604020202020204" pitchFamily="34" charset="0"/>
            </a:endParaRPr>
          </a:p>
        </p:txBody>
      </p:sp>
      <p:sp>
        <p:nvSpPr>
          <p:cNvPr id="20" name="Eingekerbter Richtungspfeil 6">
            <a:extLst>
              <a:ext uri="{FF2B5EF4-FFF2-40B4-BE49-F238E27FC236}">
                <a16:creationId xmlns:a16="http://schemas.microsoft.com/office/drawing/2014/main" id="{13960A33-F2B0-4630-AF3B-1BF5D3DA3E88}"/>
              </a:ext>
            </a:extLst>
          </p:cNvPr>
          <p:cNvSpPr/>
          <p:nvPr/>
        </p:nvSpPr>
        <p:spPr>
          <a:xfrm>
            <a:off x="5600446" y="2515501"/>
            <a:ext cx="5397556" cy="581807"/>
          </a:xfrm>
          <a:prstGeom prst="chevron">
            <a:avLst/>
          </a:prstGeom>
          <a:solidFill>
            <a:srgbClr val="093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prstClr val="white"/>
                </a:solidFill>
                <a:effectLst/>
                <a:uLnTx/>
                <a:uFillTx/>
                <a:cs typeface="Arial" panose="020B0604020202020204" pitchFamily="34" charset="0"/>
              </a:rPr>
              <a:t>Inhalte zweite Ausbildungshälfte</a:t>
            </a:r>
          </a:p>
        </p:txBody>
      </p:sp>
      <p:sp>
        <p:nvSpPr>
          <p:cNvPr id="21" name="Textfeld 20">
            <a:extLst>
              <a:ext uri="{FF2B5EF4-FFF2-40B4-BE49-F238E27FC236}">
                <a16:creationId xmlns:a16="http://schemas.microsoft.com/office/drawing/2014/main" id="{7511F598-1DBC-4AE0-8BE0-C65E04883D71}"/>
              </a:ext>
            </a:extLst>
          </p:cNvPr>
          <p:cNvSpPr txBox="1"/>
          <p:nvPr/>
        </p:nvSpPr>
        <p:spPr>
          <a:xfrm>
            <a:off x="1076278" y="3281530"/>
            <a:ext cx="4455213" cy="1292662"/>
          </a:xfrm>
          <a:prstGeom prst="rect">
            <a:avLst/>
          </a:prstGeom>
          <a:noFill/>
        </p:spPr>
        <p:txBody>
          <a:bodyPr wrap="square" lIns="0" tIns="0" rIns="0" bIns="0" rtlCol="0">
            <a:spAutoFit/>
          </a:bodyPr>
          <a:lstStyle/>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de-DE" sz="1200">
                <a:solidFill>
                  <a:srgbClr val="002060"/>
                </a:solidFill>
                <a:cs typeface="Arial" panose="020B0604020202020204" pitchFamily="34" charset="0"/>
              </a:rPr>
              <a:t>Leistungserstellung</a:t>
            </a:r>
            <a:endParaRPr kumimoji="0" lang="de-DE" sz="1200" b="0" i="0" u="none" strike="noStrike" kern="1200" cap="none" spc="0" normalizeH="0" baseline="0" noProof="0">
              <a:ln>
                <a:noFill/>
              </a:ln>
              <a:solidFill>
                <a:srgbClr val="002060"/>
              </a:solidFill>
              <a:effectLst/>
              <a:uLnTx/>
              <a:uFillTx/>
              <a:cs typeface="Arial" panose="020B0604020202020204" pitchFamily="34" charset="0"/>
            </a:endParaRP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de-DE" sz="1200">
                <a:solidFill>
                  <a:srgbClr val="002060"/>
                </a:solidFill>
                <a:cs typeface="Arial" panose="020B0604020202020204" pitchFamily="34" charset="0"/>
              </a:rPr>
              <a:t>Logistik und Lagerprozesse </a:t>
            </a: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de-DE" sz="1200" b="0" i="0" u="none" strike="noStrike" kern="1200" cap="none" spc="0" normalizeH="0" baseline="0" noProof="0">
                <a:ln>
                  <a:noFill/>
                </a:ln>
                <a:solidFill>
                  <a:srgbClr val="002060"/>
                </a:solidFill>
                <a:effectLst/>
                <a:uLnTx/>
                <a:uFillTx/>
                <a:cs typeface="Arial" panose="020B0604020202020204" pitchFamily="34" charset="0"/>
              </a:rPr>
              <a:t>Beschaffung </a:t>
            </a:r>
            <a:endParaRPr lang="de-DE" sz="1200">
              <a:solidFill>
                <a:srgbClr val="002060"/>
              </a:solidFill>
              <a:cs typeface="Arial" panose="020B0604020202020204" pitchFamily="34" charset="0"/>
            </a:endParaRP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de-DE" sz="1200" b="0" i="0" u="none" strike="noStrike" kern="1200" cap="none" spc="0" normalizeH="0" baseline="0" noProof="0">
                <a:ln>
                  <a:noFill/>
                </a:ln>
                <a:solidFill>
                  <a:srgbClr val="002060"/>
                </a:solidFill>
                <a:effectLst/>
                <a:uLnTx/>
                <a:uFillTx/>
                <a:cs typeface="Arial" panose="020B0604020202020204" pitchFamily="34" charset="0"/>
              </a:rPr>
              <a:t>KSK (Geschäftsfälle, GoB, …)</a:t>
            </a: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de-DE" sz="1200">
                <a:solidFill>
                  <a:srgbClr val="002060"/>
                </a:solidFill>
                <a:cs typeface="Arial" panose="020B0604020202020204" pitchFamily="34" charset="0"/>
              </a:rPr>
              <a:t>Digitale Geschäftsprozessen, Datenschutz/-sicherheit</a:t>
            </a: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de-DE" sz="1200">
                <a:solidFill>
                  <a:srgbClr val="002060"/>
                </a:solidFill>
                <a:cs typeface="Arial" panose="020B0604020202020204" pitchFamily="34" charset="0"/>
              </a:rPr>
              <a:t>Kommunikation/Zusammenarbeit/Arbeitsorganisation</a:t>
            </a: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endParaRPr lang="de-DE" sz="1200">
              <a:solidFill>
                <a:srgbClr val="002060"/>
              </a:solidFill>
              <a:cs typeface="Arial" panose="020B0604020202020204" pitchFamily="34" charset="0"/>
            </a:endParaRPr>
          </a:p>
        </p:txBody>
      </p:sp>
      <p:sp>
        <p:nvSpPr>
          <p:cNvPr id="22" name="Textfeld 21">
            <a:extLst>
              <a:ext uri="{FF2B5EF4-FFF2-40B4-BE49-F238E27FC236}">
                <a16:creationId xmlns:a16="http://schemas.microsoft.com/office/drawing/2014/main" id="{E1F9CBB9-A5BC-4DDA-9ECB-8BD488BE8B55}"/>
              </a:ext>
            </a:extLst>
          </p:cNvPr>
          <p:cNvSpPr txBox="1"/>
          <p:nvPr/>
        </p:nvSpPr>
        <p:spPr>
          <a:xfrm>
            <a:off x="5739867" y="3259134"/>
            <a:ext cx="5037394" cy="1292662"/>
          </a:xfrm>
          <a:prstGeom prst="rect">
            <a:avLst/>
          </a:prstGeom>
          <a:noFill/>
        </p:spPr>
        <p:txBody>
          <a:bodyPr wrap="square" lIns="0" tIns="0" rIns="0" bIns="0" rtlCol="0">
            <a:spAutoFit/>
          </a:bodyPr>
          <a:lstStyle/>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de-DE" sz="1200" b="0" i="0" u="none" strike="noStrike" kern="1200" cap="none" spc="0" normalizeH="0" baseline="0" noProof="0">
                <a:ln>
                  <a:noFill/>
                </a:ln>
                <a:solidFill>
                  <a:srgbClr val="002060"/>
                </a:solidFill>
                <a:effectLst/>
                <a:uLnTx/>
                <a:uFillTx/>
                <a:cs typeface="Arial" panose="020B0604020202020204" pitchFamily="34" charset="0"/>
              </a:rPr>
              <a:t>Marketingmaßnahmen</a:t>
            </a: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de-DE" sz="1200" b="0" i="0" u="none" strike="noStrike" kern="1200" cap="none" spc="0" normalizeH="0" baseline="0" noProof="0">
                <a:ln>
                  <a:noFill/>
                </a:ln>
                <a:solidFill>
                  <a:srgbClr val="002060"/>
                </a:solidFill>
                <a:effectLst/>
                <a:uLnTx/>
                <a:uFillTx/>
                <a:cs typeface="Arial" panose="020B0604020202020204" pitchFamily="34" charset="0"/>
              </a:rPr>
              <a:t>Vertriebsprozesse </a:t>
            </a:r>
          </a:p>
          <a:p>
            <a:pPr marL="228594" lvl="0" indent="-228594" defTabSz="1219140">
              <a:buClr>
                <a:srgbClr val="FF0000"/>
              </a:buClr>
              <a:buFont typeface="Arial" panose="020B0604020202020204" pitchFamily="34" charset="0"/>
              <a:buChar char="•"/>
              <a:defRPr/>
            </a:pPr>
            <a:r>
              <a:rPr lang="de-DE" sz="1200">
                <a:solidFill>
                  <a:srgbClr val="002060"/>
                </a:solidFill>
                <a:cs typeface="Arial" panose="020B0604020202020204" pitchFamily="34" charset="0"/>
              </a:rPr>
              <a:t>Personal</a:t>
            </a:r>
          </a:p>
          <a:p>
            <a:pPr marL="228594" lvl="0" indent="-228594" defTabSz="1219140">
              <a:buClr>
                <a:srgbClr val="FF0000"/>
              </a:buClr>
              <a:buFont typeface="Arial" panose="020B0604020202020204" pitchFamily="34" charset="0"/>
              <a:buChar char="•"/>
              <a:defRPr/>
            </a:pPr>
            <a:r>
              <a:rPr lang="de-DE" sz="1200">
                <a:solidFill>
                  <a:srgbClr val="002060"/>
                </a:solidFill>
                <a:cs typeface="Arial" panose="020B0604020202020204" pitchFamily="34" charset="0"/>
              </a:rPr>
              <a:t>K</a:t>
            </a:r>
            <a:r>
              <a:rPr kumimoji="0" lang="de-DE" sz="1200" b="0" i="0" u="none" strike="noStrike" kern="1200" cap="none" spc="0" normalizeH="0" baseline="0" noProof="0">
                <a:ln>
                  <a:noFill/>
                </a:ln>
                <a:solidFill>
                  <a:srgbClr val="002060"/>
                </a:solidFill>
                <a:effectLst/>
                <a:uLnTx/>
                <a:uFillTx/>
                <a:cs typeface="Arial" panose="020B0604020202020204" pitchFamily="34" charset="0"/>
              </a:rPr>
              <a:t>fm. Steuerung und Kontrolle</a:t>
            </a:r>
            <a:endParaRPr lang="de-DE" sz="1200">
              <a:solidFill>
                <a:srgbClr val="002060"/>
              </a:solidFill>
              <a:cs typeface="Arial" panose="020B0604020202020204" pitchFamily="34" charset="0"/>
            </a:endParaRPr>
          </a:p>
          <a:p>
            <a:pPr marL="228594" lvl="0" indent="-228594" defTabSz="1219140">
              <a:buClr>
                <a:srgbClr val="FF0000"/>
              </a:buClr>
              <a:buFont typeface="Arial" panose="020B0604020202020204" pitchFamily="34" charset="0"/>
              <a:buChar char="•"/>
              <a:defRPr/>
            </a:pPr>
            <a:r>
              <a:rPr lang="de-DE" sz="1200">
                <a:solidFill>
                  <a:srgbClr val="002060"/>
                </a:solidFill>
                <a:cs typeface="Arial" panose="020B0604020202020204" pitchFamily="34" charset="0"/>
              </a:rPr>
              <a:t>Digitale Geschäftsprozesse</a:t>
            </a:r>
          </a:p>
          <a:p>
            <a:pPr marL="228594" lvl="0" indent="-228594" defTabSz="1219140">
              <a:buClr>
                <a:srgbClr val="FF0000"/>
              </a:buClr>
              <a:buFont typeface="Arial" panose="020B0604020202020204" pitchFamily="34" charset="0"/>
              <a:buChar char="•"/>
              <a:defRPr/>
            </a:pPr>
            <a:r>
              <a:rPr lang="de-DE" sz="1200">
                <a:solidFill>
                  <a:srgbClr val="002060"/>
                </a:solidFill>
                <a:cs typeface="Arial" panose="020B0604020202020204" pitchFamily="34" charset="0"/>
              </a:rPr>
              <a:t>Kommunikation/Zusammenarbeit/Arbeitsorganisation</a:t>
            </a: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de-DE" sz="1200">
                <a:solidFill>
                  <a:srgbClr val="002060"/>
                </a:solidFill>
                <a:cs typeface="Arial" panose="020B0604020202020204" pitchFamily="34" charset="0"/>
              </a:rPr>
              <a:t>Einsatzgebietsspezifische Inhalte</a:t>
            </a:r>
          </a:p>
        </p:txBody>
      </p:sp>
      <p:sp>
        <p:nvSpPr>
          <p:cNvPr id="23" name="Eingekerbter Richtungspfeil 16">
            <a:extLst>
              <a:ext uri="{FF2B5EF4-FFF2-40B4-BE49-F238E27FC236}">
                <a16:creationId xmlns:a16="http://schemas.microsoft.com/office/drawing/2014/main" id="{1C6F32FB-F05D-4B4A-A6C6-63C53028E3A1}"/>
              </a:ext>
            </a:extLst>
          </p:cNvPr>
          <p:cNvSpPr/>
          <p:nvPr/>
        </p:nvSpPr>
        <p:spPr>
          <a:xfrm>
            <a:off x="5002819" y="4651287"/>
            <a:ext cx="5463276" cy="380252"/>
          </a:xfrm>
          <a:prstGeom prst="chevron">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white"/>
              </a:solidFill>
              <a:effectLst/>
              <a:uLnTx/>
              <a:uFillTx/>
              <a:ea typeface="+mn-ea"/>
              <a:cs typeface="+mn-cs"/>
            </a:endParaRPr>
          </a:p>
        </p:txBody>
      </p:sp>
      <p:sp>
        <p:nvSpPr>
          <p:cNvPr id="24" name="Geschweifte Klammer rechts 23">
            <a:extLst>
              <a:ext uri="{FF2B5EF4-FFF2-40B4-BE49-F238E27FC236}">
                <a16:creationId xmlns:a16="http://schemas.microsoft.com/office/drawing/2014/main" id="{4EA1B7C2-DE9C-4493-A004-AEDB08DA6E84}"/>
              </a:ext>
            </a:extLst>
          </p:cNvPr>
          <p:cNvSpPr/>
          <p:nvPr/>
        </p:nvSpPr>
        <p:spPr>
          <a:xfrm rot="16200000">
            <a:off x="3155793" y="66591"/>
            <a:ext cx="324483" cy="44268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black"/>
              </a:solidFill>
              <a:effectLst/>
              <a:uLnTx/>
              <a:uFillTx/>
              <a:ea typeface="+mn-ea"/>
              <a:cs typeface="+mn-cs"/>
            </a:endParaRPr>
          </a:p>
        </p:txBody>
      </p:sp>
      <p:sp>
        <p:nvSpPr>
          <p:cNvPr id="25" name="Geschweifte Klammer rechts 24">
            <a:extLst>
              <a:ext uri="{FF2B5EF4-FFF2-40B4-BE49-F238E27FC236}">
                <a16:creationId xmlns:a16="http://schemas.microsoft.com/office/drawing/2014/main" id="{02E72B76-5804-4C3F-9C62-31AC71DA7971}"/>
              </a:ext>
            </a:extLst>
          </p:cNvPr>
          <p:cNvSpPr/>
          <p:nvPr/>
        </p:nvSpPr>
        <p:spPr>
          <a:xfrm rot="16200000">
            <a:off x="7949501" y="-242863"/>
            <a:ext cx="324482" cy="49906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a:ln>
                <a:noFill/>
              </a:ln>
              <a:solidFill>
                <a:prstClr val="black"/>
              </a:solidFill>
              <a:effectLst/>
              <a:uLnTx/>
              <a:uFillTx/>
              <a:ea typeface="+mn-ea"/>
              <a:cs typeface="+mn-cs"/>
            </a:endParaRPr>
          </a:p>
        </p:txBody>
      </p:sp>
      <p:sp>
        <p:nvSpPr>
          <p:cNvPr id="26" name="Textfeld 25">
            <a:extLst>
              <a:ext uri="{FF2B5EF4-FFF2-40B4-BE49-F238E27FC236}">
                <a16:creationId xmlns:a16="http://schemas.microsoft.com/office/drawing/2014/main" id="{64A3EA16-3BF0-4487-9917-3DC480D2503D}"/>
              </a:ext>
            </a:extLst>
          </p:cNvPr>
          <p:cNvSpPr txBox="1"/>
          <p:nvPr/>
        </p:nvSpPr>
        <p:spPr>
          <a:xfrm>
            <a:off x="2778179" y="1705843"/>
            <a:ext cx="1090042" cy="246221"/>
          </a:xfrm>
          <a:prstGeom prst="rect">
            <a:avLst/>
          </a:prstGeom>
          <a:noFill/>
        </p:spPr>
        <p:txBody>
          <a:bodyPr wrap="none" lIns="0" tIns="0" rIns="0" bIns="0"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002060"/>
                </a:solidFill>
                <a:effectLst/>
                <a:uLnTx/>
                <a:uFillTx/>
                <a:ea typeface="+mn-ea"/>
                <a:cs typeface="+mn-cs"/>
              </a:rPr>
              <a:t>Monat 1 - 15</a:t>
            </a:r>
          </a:p>
        </p:txBody>
      </p:sp>
      <p:sp>
        <p:nvSpPr>
          <p:cNvPr id="27" name="Textfeld 26">
            <a:extLst>
              <a:ext uri="{FF2B5EF4-FFF2-40B4-BE49-F238E27FC236}">
                <a16:creationId xmlns:a16="http://schemas.microsoft.com/office/drawing/2014/main" id="{513CD464-ED4D-4212-BAFF-666EF0B180AA}"/>
              </a:ext>
            </a:extLst>
          </p:cNvPr>
          <p:cNvSpPr txBox="1"/>
          <p:nvPr/>
        </p:nvSpPr>
        <p:spPr>
          <a:xfrm>
            <a:off x="7460923" y="1714196"/>
            <a:ext cx="1308050" cy="246221"/>
          </a:xfrm>
          <a:prstGeom prst="rect">
            <a:avLst/>
          </a:prstGeom>
          <a:noFill/>
        </p:spPr>
        <p:txBody>
          <a:bodyPr wrap="none" lIns="0" tIns="0" rIns="0" bIns="0"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srgbClr val="002060"/>
                </a:solidFill>
                <a:effectLst/>
                <a:uLnTx/>
                <a:uFillTx/>
                <a:ea typeface="+mn-ea"/>
                <a:cs typeface="+mn-cs"/>
              </a:rPr>
              <a:t>Monat 16 – 36 </a:t>
            </a:r>
          </a:p>
        </p:txBody>
      </p:sp>
      <p:cxnSp>
        <p:nvCxnSpPr>
          <p:cNvPr id="28" name="Gerader Verbinder 27">
            <a:extLst>
              <a:ext uri="{FF2B5EF4-FFF2-40B4-BE49-F238E27FC236}">
                <a16:creationId xmlns:a16="http://schemas.microsoft.com/office/drawing/2014/main" id="{162A2B49-082A-4903-A1DA-9BC5B236B18C}"/>
              </a:ext>
            </a:extLst>
          </p:cNvPr>
          <p:cNvCxnSpPr>
            <a:cxnSpLocks/>
          </p:cNvCxnSpPr>
          <p:nvPr/>
        </p:nvCxnSpPr>
        <p:spPr>
          <a:xfrm>
            <a:off x="5600446" y="3089457"/>
            <a:ext cx="0" cy="154843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DFC6A4DA-7639-44D8-91EB-015047965989}"/>
              </a:ext>
            </a:extLst>
          </p:cNvPr>
          <p:cNvCxnSpPr/>
          <p:nvPr/>
        </p:nvCxnSpPr>
        <p:spPr>
          <a:xfrm>
            <a:off x="5600446" y="5010181"/>
            <a:ext cx="9428" cy="118186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FB71711C-6038-447F-85D5-13A21BC20C08}"/>
              </a:ext>
            </a:extLst>
          </p:cNvPr>
          <p:cNvSpPr txBox="1"/>
          <p:nvPr/>
        </p:nvSpPr>
        <p:spPr>
          <a:xfrm>
            <a:off x="3164493" y="5161257"/>
            <a:ext cx="6881762" cy="738664"/>
          </a:xfrm>
          <a:prstGeom prst="rect">
            <a:avLst/>
          </a:prstGeom>
          <a:noFill/>
        </p:spPr>
        <p:txBody>
          <a:bodyPr wrap="square" lIns="0" tIns="0" rIns="0" bIns="0" rtlCol="0">
            <a:spAutoFit/>
          </a:bodyPr>
          <a:lstStyle/>
          <a:p>
            <a:pPr marL="228594" indent="-228594" defTabSz="1219140">
              <a:buClr>
                <a:srgbClr val="FF0000"/>
              </a:buClr>
              <a:buFont typeface="Arial" panose="020B0604020202020204" pitchFamily="34" charset="0"/>
              <a:buChar char="•"/>
              <a:defRPr/>
            </a:pPr>
            <a:r>
              <a:rPr lang="de-DE" sz="1200">
                <a:solidFill>
                  <a:srgbClr val="002060"/>
                </a:solidFill>
                <a:cs typeface="Arial" panose="020B0604020202020204" pitchFamily="34" charset="0"/>
              </a:rPr>
              <a:t>Organisation des Ausbildungsbetriebes, Berufsbildung sowie Arbeits- und Tarifrecht</a:t>
            </a:r>
          </a:p>
          <a:p>
            <a:pPr marL="228594" indent="-228594" defTabSz="1219140">
              <a:buClr>
                <a:srgbClr val="FF0000"/>
              </a:buClr>
              <a:buFont typeface="Arial" panose="020B0604020202020204" pitchFamily="34" charset="0"/>
              <a:buChar char="•"/>
              <a:defRPr/>
            </a:pPr>
            <a:r>
              <a:rPr lang="de-DE" sz="1200">
                <a:solidFill>
                  <a:srgbClr val="002060"/>
                </a:solidFill>
                <a:cs typeface="Arial" panose="020B0604020202020204" pitchFamily="34" charset="0"/>
              </a:rPr>
              <a:t>Sicherheit und Gesundheit bei der Arbeit</a:t>
            </a: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de-DE" sz="1200" b="0" i="0" u="none" strike="noStrike" kern="1200" cap="none" spc="0" normalizeH="0" baseline="0" noProof="0">
                <a:ln>
                  <a:noFill/>
                </a:ln>
                <a:solidFill>
                  <a:srgbClr val="002060"/>
                </a:solidFill>
                <a:effectLst/>
                <a:uLnTx/>
                <a:uFillTx/>
                <a:cs typeface="Arial" panose="020B0604020202020204" pitchFamily="34" charset="0"/>
              </a:rPr>
              <a:t>Umweltschutz und Nachhaltigkeit</a:t>
            </a:r>
          </a:p>
          <a:p>
            <a:pPr marL="228594" marR="0" lvl="0" indent="-228594" algn="l" defTabSz="121914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de-DE" sz="1200">
                <a:solidFill>
                  <a:srgbClr val="002060"/>
                </a:solidFill>
                <a:cs typeface="Arial" panose="020B0604020202020204" pitchFamily="34" charset="0"/>
              </a:rPr>
              <a:t>Digitalisierte Arbeitswelt</a:t>
            </a:r>
            <a:endParaRPr kumimoji="0" lang="de-DE" sz="1200" b="0" i="0" u="none" strike="noStrike" kern="1200" cap="none" spc="0" normalizeH="0" baseline="0" noProof="0">
              <a:ln>
                <a:noFill/>
              </a:ln>
              <a:solidFill>
                <a:srgbClr val="002060"/>
              </a:solidFill>
              <a:effectLst/>
              <a:uLnTx/>
              <a:uFillTx/>
              <a:cs typeface="Arial" panose="020B0604020202020204" pitchFamily="34" charset="0"/>
            </a:endParaRPr>
          </a:p>
        </p:txBody>
      </p:sp>
      <p:sp>
        <p:nvSpPr>
          <p:cNvPr id="31" name="Eingekerbter Richtungspfeil 15">
            <a:extLst>
              <a:ext uri="{FF2B5EF4-FFF2-40B4-BE49-F238E27FC236}">
                <a16:creationId xmlns:a16="http://schemas.microsoft.com/office/drawing/2014/main" id="{5A0DE129-95E9-403C-AF81-9EBE539EAD13}"/>
              </a:ext>
            </a:extLst>
          </p:cNvPr>
          <p:cNvSpPr/>
          <p:nvPr/>
        </p:nvSpPr>
        <p:spPr>
          <a:xfrm>
            <a:off x="1076278" y="4649909"/>
            <a:ext cx="4124287" cy="380252"/>
          </a:xfrm>
          <a:prstGeom prst="chevron">
            <a:avLst/>
          </a:prstGeom>
          <a:solidFill>
            <a:schemeClr val="bg2">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4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white"/>
              </a:solidFill>
              <a:effectLst/>
              <a:uLnTx/>
              <a:uFillTx/>
              <a:ea typeface="+mn-ea"/>
              <a:cs typeface="+mn-cs"/>
            </a:endParaRPr>
          </a:p>
        </p:txBody>
      </p:sp>
      <p:sp>
        <p:nvSpPr>
          <p:cNvPr id="32" name="Rechteck 31">
            <a:extLst>
              <a:ext uri="{FF2B5EF4-FFF2-40B4-BE49-F238E27FC236}">
                <a16:creationId xmlns:a16="http://schemas.microsoft.com/office/drawing/2014/main" id="{78B2AEEB-51BA-495E-A608-2032B5928F77}"/>
              </a:ext>
            </a:extLst>
          </p:cNvPr>
          <p:cNvSpPr/>
          <p:nvPr/>
        </p:nvSpPr>
        <p:spPr>
          <a:xfrm>
            <a:off x="1563640" y="4676541"/>
            <a:ext cx="9322436" cy="338554"/>
          </a:xfrm>
          <a:prstGeom prst="rect">
            <a:avLst/>
          </a:prstGeom>
        </p:spPr>
        <p:txBody>
          <a:bodyPr>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a:ln>
                  <a:noFill/>
                </a:ln>
                <a:solidFill>
                  <a:prstClr val="white"/>
                </a:solidFill>
                <a:effectLst/>
                <a:uLnTx/>
                <a:uFillTx/>
                <a:cs typeface="Arial" panose="020B0604020202020204" pitchFamily="34" charset="0"/>
              </a:rPr>
              <a:t>Integrativ zu vermittelnde Kompetenzen</a:t>
            </a:r>
          </a:p>
        </p:txBody>
      </p:sp>
      <p:cxnSp>
        <p:nvCxnSpPr>
          <p:cNvPr id="16" name="Gerader Verbinder 15">
            <a:extLst>
              <a:ext uri="{FF2B5EF4-FFF2-40B4-BE49-F238E27FC236}">
                <a16:creationId xmlns:a16="http://schemas.microsoft.com/office/drawing/2014/main" id="{7EA4DEE3-CFFC-4BE7-88C0-9686FC44712B}"/>
              </a:ext>
            </a:extLst>
          </p:cNvPr>
          <p:cNvCxnSpPr>
            <a:cxnSpLocks/>
          </p:cNvCxnSpPr>
          <p:nvPr/>
        </p:nvCxnSpPr>
        <p:spPr>
          <a:xfrm>
            <a:off x="5553796" y="1624620"/>
            <a:ext cx="0" cy="40867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A9722C17-2BD7-4C13-B2B2-CC354FFD6115}"/>
              </a:ext>
            </a:extLst>
          </p:cNvPr>
          <p:cNvCxnSpPr>
            <a:cxnSpLocks/>
          </p:cNvCxnSpPr>
          <p:nvPr/>
        </p:nvCxnSpPr>
        <p:spPr>
          <a:xfrm>
            <a:off x="10604427" y="1583445"/>
            <a:ext cx="0" cy="40867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 name="Textfeld 1">
            <a:extLst>
              <a:ext uri="{FF2B5EF4-FFF2-40B4-BE49-F238E27FC236}">
                <a16:creationId xmlns:a16="http://schemas.microsoft.com/office/drawing/2014/main" id="{AFD4DC23-D0AC-739B-3BC6-4C47102B41BC}"/>
              </a:ext>
            </a:extLst>
          </p:cNvPr>
          <p:cNvSpPr txBox="1"/>
          <p:nvPr/>
        </p:nvSpPr>
        <p:spPr>
          <a:xfrm>
            <a:off x="8173195" y="5860462"/>
            <a:ext cx="3301369" cy="215444"/>
          </a:xfrm>
          <a:prstGeom prst="rect">
            <a:avLst/>
          </a:prstGeom>
          <a:noFill/>
        </p:spPr>
        <p:txBody>
          <a:bodyPr wrap="square" lIns="0" tIns="0" rIns="0" bIns="0" rtlCol="0">
            <a:spAutoFit/>
          </a:bodyPr>
          <a:lstStyle/>
          <a:p>
            <a:r>
              <a:rPr lang="de-DE" sz="1400" b="1">
                <a:solidFill>
                  <a:srgbClr val="FF0000"/>
                </a:solidFill>
              </a:rPr>
              <a:t>(„GAP“= gestreckte Abschlussprüfung)</a:t>
            </a:r>
          </a:p>
        </p:txBody>
      </p:sp>
      <p:sp>
        <p:nvSpPr>
          <p:cNvPr id="3" name="Titel 3">
            <a:extLst>
              <a:ext uri="{FF2B5EF4-FFF2-40B4-BE49-F238E27FC236}">
                <a16:creationId xmlns:a16="http://schemas.microsoft.com/office/drawing/2014/main" id="{C33AB647-8D64-296C-BB0F-54562C06520A}"/>
              </a:ext>
            </a:extLst>
          </p:cNvPr>
          <p:cNvSpPr txBox="1">
            <a:spLocks/>
          </p:cNvSpPr>
          <p:nvPr/>
        </p:nvSpPr>
        <p:spPr>
          <a:xfrm>
            <a:off x="0" y="-17026"/>
            <a:ext cx="12192000" cy="972000"/>
          </a:xfrm>
          <a:prstGeom prst="rect">
            <a:avLst/>
          </a:prstGeom>
          <a:solidFill>
            <a:schemeClr val="tx1"/>
          </a:solidFill>
        </p:spPr>
        <p:txBody>
          <a:bodyPr vert="horz" lIns="0" tIns="0" rIns="0" bIns="0" rtlCol="0" anchor="ctr"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pPr marL="361950"/>
            <a:r>
              <a:rPr lang="de-DE" sz="3600">
                <a:solidFill>
                  <a:schemeClr val="bg1"/>
                </a:solidFill>
              </a:rPr>
              <a:t>Zeitliche Zuordnung</a:t>
            </a:r>
          </a:p>
        </p:txBody>
      </p:sp>
      <p:sp>
        <p:nvSpPr>
          <p:cNvPr id="6" name="Fußzeilenplatzhalter 5">
            <a:extLst>
              <a:ext uri="{FF2B5EF4-FFF2-40B4-BE49-F238E27FC236}">
                <a16:creationId xmlns:a16="http://schemas.microsoft.com/office/drawing/2014/main" id="{CAFC3E29-1824-CB95-DDDF-BD9D5D7252C2}"/>
              </a:ext>
            </a:extLst>
          </p:cNvPr>
          <p:cNvSpPr>
            <a:spLocks noGrp="1"/>
          </p:cNvSpPr>
          <p:nvPr>
            <p:ph type="ftr" sz="quarter" idx="3"/>
          </p:nvPr>
        </p:nvSpPr>
        <p:spPr/>
        <p:txBody>
          <a:bodyPr/>
          <a:lstStyle/>
          <a:p>
            <a:r>
              <a:rPr lang="de-DE"/>
              <a:t>DIHK | Neuordnung Industriekaufleute</a:t>
            </a:r>
          </a:p>
        </p:txBody>
      </p:sp>
      <p:grpSp>
        <p:nvGrpSpPr>
          <p:cNvPr id="7" name="Gruppieren 6">
            <a:extLst>
              <a:ext uri="{FF2B5EF4-FFF2-40B4-BE49-F238E27FC236}">
                <a16:creationId xmlns:a16="http://schemas.microsoft.com/office/drawing/2014/main" id="{ABD772DB-B541-436D-8D1D-7F19B7D306DB}"/>
              </a:ext>
            </a:extLst>
          </p:cNvPr>
          <p:cNvGrpSpPr/>
          <p:nvPr/>
        </p:nvGrpSpPr>
        <p:grpSpPr>
          <a:xfrm>
            <a:off x="5232155" y="1232325"/>
            <a:ext cx="2134780" cy="734779"/>
            <a:chOff x="5232155" y="1232325"/>
            <a:chExt cx="2134780" cy="734779"/>
          </a:xfrm>
        </p:grpSpPr>
        <p:sp>
          <p:nvSpPr>
            <p:cNvPr id="11" name="Textfeld 10">
              <a:extLst>
                <a:ext uri="{FF2B5EF4-FFF2-40B4-BE49-F238E27FC236}">
                  <a16:creationId xmlns:a16="http://schemas.microsoft.com/office/drawing/2014/main" id="{53A7770A-90F6-4580-B736-4C3291DFADC6}"/>
                </a:ext>
              </a:extLst>
            </p:cNvPr>
            <p:cNvSpPr txBox="1"/>
            <p:nvPr/>
          </p:nvSpPr>
          <p:spPr>
            <a:xfrm>
              <a:off x="5232155" y="1232325"/>
              <a:ext cx="1053328" cy="276999"/>
            </a:xfrm>
            <a:prstGeom prst="rect">
              <a:avLst/>
            </a:prstGeom>
            <a:noFill/>
          </p:spPr>
          <p:txBody>
            <a:bodyPr wrap="square" lIns="0" tIns="0" rIns="0" bIns="0" rtlCol="0">
              <a:spAutoFit/>
            </a:bodyPr>
            <a:lstStyle/>
            <a:p>
              <a:r>
                <a:rPr lang="de-DE" b="1">
                  <a:solidFill>
                    <a:srgbClr val="FF0000"/>
                  </a:solidFill>
                </a:rPr>
                <a:t>GAP Teil 1</a:t>
              </a:r>
            </a:p>
          </p:txBody>
        </p:sp>
        <p:sp>
          <p:nvSpPr>
            <p:cNvPr id="4" name="Textfeld 3">
              <a:extLst>
                <a:ext uri="{FF2B5EF4-FFF2-40B4-BE49-F238E27FC236}">
                  <a16:creationId xmlns:a16="http://schemas.microsoft.com/office/drawing/2014/main" id="{B115E546-8573-A96E-CF49-34A42F1825D3}"/>
                </a:ext>
              </a:extLst>
            </p:cNvPr>
            <p:cNvSpPr txBox="1"/>
            <p:nvPr/>
          </p:nvSpPr>
          <p:spPr>
            <a:xfrm>
              <a:off x="5641970" y="1536217"/>
              <a:ext cx="1724965" cy="430887"/>
            </a:xfrm>
            <a:prstGeom prst="rect">
              <a:avLst/>
            </a:prstGeom>
            <a:noFill/>
          </p:spPr>
          <p:txBody>
            <a:bodyPr wrap="square" lIns="0" tIns="0" rIns="0" bIns="0" rtlCol="0">
              <a:spAutoFit/>
            </a:bodyPr>
            <a:lstStyle/>
            <a:p>
              <a:r>
                <a:rPr lang="de-DE" sz="1400" b="1">
                  <a:solidFill>
                    <a:srgbClr val="FF0000"/>
                  </a:solidFill>
                </a:rPr>
                <a:t>„…im vierten Ausbildungshalbjahr“</a:t>
              </a:r>
            </a:p>
          </p:txBody>
        </p:sp>
      </p:grpSp>
      <p:grpSp>
        <p:nvGrpSpPr>
          <p:cNvPr id="8" name="Gruppieren 7">
            <a:extLst>
              <a:ext uri="{FF2B5EF4-FFF2-40B4-BE49-F238E27FC236}">
                <a16:creationId xmlns:a16="http://schemas.microsoft.com/office/drawing/2014/main" id="{7DF52F7D-06F4-1A95-C038-326F477136AC}"/>
              </a:ext>
            </a:extLst>
          </p:cNvPr>
          <p:cNvGrpSpPr/>
          <p:nvPr/>
        </p:nvGrpSpPr>
        <p:grpSpPr>
          <a:xfrm>
            <a:off x="10286405" y="1226372"/>
            <a:ext cx="1807273" cy="746346"/>
            <a:chOff x="10286405" y="1226372"/>
            <a:chExt cx="1807273" cy="746346"/>
          </a:xfrm>
        </p:grpSpPr>
        <p:sp>
          <p:nvSpPr>
            <p:cNvPr id="15" name="Textfeld 14">
              <a:extLst>
                <a:ext uri="{FF2B5EF4-FFF2-40B4-BE49-F238E27FC236}">
                  <a16:creationId xmlns:a16="http://schemas.microsoft.com/office/drawing/2014/main" id="{7CC5F677-4BDC-4517-9E6A-4A2ADD53A89C}"/>
                </a:ext>
              </a:extLst>
            </p:cNvPr>
            <p:cNvSpPr txBox="1"/>
            <p:nvPr/>
          </p:nvSpPr>
          <p:spPr>
            <a:xfrm>
              <a:off x="10286405" y="1226372"/>
              <a:ext cx="1053328" cy="276999"/>
            </a:xfrm>
            <a:prstGeom prst="rect">
              <a:avLst/>
            </a:prstGeom>
            <a:noFill/>
          </p:spPr>
          <p:txBody>
            <a:bodyPr wrap="square" lIns="0" tIns="0" rIns="0" bIns="0" rtlCol="0">
              <a:spAutoFit/>
            </a:bodyPr>
            <a:lstStyle/>
            <a:p>
              <a:r>
                <a:rPr lang="de-DE" b="1">
                  <a:solidFill>
                    <a:srgbClr val="FF0000"/>
                  </a:solidFill>
                </a:rPr>
                <a:t>GAP Teil 2</a:t>
              </a:r>
            </a:p>
          </p:txBody>
        </p:sp>
        <p:sp>
          <p:nvSpPr>
            <p:cNvPr id="5" name="Textfeld 4">
              <a:extLst>
                <a:ext uri="{FF2B5EF4-FFF2-40B4-BE49-F238E27FC236}">
                  <a16:creationId xmlns:a16="http://schemas.microsoft.com/office/drawing/2014/main" id="{864E1DA4-0824-EDC6-FCD9-0904C0415199}"/>
                </a:ext>
              </a:extLst>
            </p:cNvPr>
            <p:cNvSpPr txBox="1"/>
            <p:nvPr/>
          </p:nvSpPr>
          <p:spPr>
            <a:xfrm>
              <a:off x="10777376" y="1541831"/>
              <a:ext cx="1316302" cy="430887"/>
            </a:xfrm>
            <a:prstGeom prst="rect">
              <a:avLst/>
            </a:prstGeom>
            <a:noFill/>
          </p:spPr>
          <p:txBody>
            <a:bodyPr wrap="square" lIns="0" tIns="0" rIns="0" bIns="0" rtlCol="0">
              <a:spAutoFit/>
            </a:bodyPr>
            <a:lstStyle/>
            <a:p>
              <a:r>
                <a:rPr lang="de-DE" sz="1400" b="1">
                  <a:solidFill>
                    <a:srgbClr val="FF0000"/>
                  </a:solidFill>
                </a:rPr>
                <a:t>„…am Ende der Ausbildung“</a:t>
              </a:r>
            </a:p>
          </p:txBody>
        </p:sp>
      </p:grpSp>
    </p:spTree>
    <p:extLst>
      <p:ext uri="{BB962C8B-B14F-4D97-AF65-F5344CB8AC3E}">
        <p14:creationId xmlns:p14="http://schemas.microsoft.com/office/powerpoint/2010/main" val="293020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0-#ppt_w/2"/>
                                          </p:val>
                                        </p:tav>
                                        <p:tav tm="100000">
                                          <p:val>
                                            <p:strVal val="#ppt_x"/>
                                          </p:val>
                                        </p:tav>
                                      </p:tavLst>
                                    </p:anim>
                                    <p:anim calcmode="lin" valueType="num">
                                      <p:cBhvr additive="base">
                                        <p:cTn id="2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animBg="1"/>
      <p:bldP spid="30" grpId="0"/>
      <p:bldP spid="31" grpId="0" animBg="1"/>
      <p:bldP spid="32"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68E5197-427E-3DC4-DB31-8412D91F0501}"/>
            </a:ext>
          </a:extLst>
        </p:cNvPr>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99513A83-944E-34AC-FD0D-ABB0E8F2BC1F}"/>
              </a:ext>
            </a:extLst>
          </p:cNvPr>
          <p:cNvSpPr>
            <a:spLocks noGrp="1"/>
          </p:cNvSpPr>
          <p:nvPr>
            <p:ph type="sldNum" sz="quarter" idx="4"/>
          </p:nvPr>
        </p:nvSpPr>
        <p:spPr/>
        <p:txBody>
          <a:bodyPr/>
          <a:lstStyle/>
          <a:p>
            <a:fld id="{07B74365-9D09-4FD1-92C3-30EAE4119F17}" type="slidenum">
              <a:rPr lang="de-DE" smtClean="0"/>
              <a:pPr/>
              <a:t>17</a:t>
            </a:fld>
            <a:endParaRPr lang="de-DE"/>
          </a:p>
        </p:txBody>
      </p:sp>
      <p:sp>
        <p:nvSpPr>
          <p:cNvPr id="3" name="Titel 3">
            <a:extLst>
              <a:ext uri="{FF2B5EF4-FFF2-40B4-BE49-F238E27FC236}">
                <a16:creationId xmlns:a16="http://schemas.microsoft.com/office/drawing/2014/main" id="{4B24DF16-1FBD-DE26-FD8F-E920CCEE8295}"/>
              </a:ext>
            </a:extLst>
          </p:cNvPr>
          <p:cNvSpPr txBox="1">
            <a:spLocks/>
          </p:cNvSpPr>
          <p:nvPr/>
        </p:nvSpPr>
        <p:spPr>
          <a:xfrm>
            <a:off x="0" y="-17026"/>
            <a:ext cx="12192000" cy="972000"/>
          </a:xfrm>
          <a:prstGeom prst="rect">
            <a:avLst/>
          </a:prstGeom>
          <a:solidFill>
            <a:schemeClr val="tx1"/>
          </a:solidFill>
        </p:spPr>
        <p:txBody>
          <a:bodyPr vert="horz" lIns="0" tIns="0" rIns="0" bIns="0" rtlCol="0" anchor="ctr"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pPr marL="361950"/>
            <a:r>
              <a:rPr lang="de-DE" sz="3600" dirty="0">
                <a:solidFill>
                  <a:schemeClr val="bg1"/>
                </a:solidFill>
              </a:rPr>
              <a:t>…andere Darstellungsweise: zeitliche Zuordnung</a:t>
            </a:r>
          </a:p>
        </p:txBody>
      </p:sp>
      <p:sp>
        <p:nvSpPr>
          <p:cNvPr id="6" name="Fußzeilenplatzhalter 5">
            <a:extLst>
              <a:ext uri="{FF2B5EF4-FFF2-40B4-BE49-F238E27FC236}">
                <a16:creationId xmlns:a16="http://schemas.microsoft.com/office/drawing/2014/main" id="{2D3B5E17-9A7B-030E-1FD6-D259AD1EC6A0}"/>
              </a:ext>
            </a:extLst>
          </p:cNvPr>
          <p:cNvSpPr>
            <a:spLocks noGrp="1"/>
          </p:cNvSpPr>
          <p:nvPr>
            <p:ph type="ftr" sz="quarter" idx="3"/>
          </p:nvPr>
        </p:nvSpPr>
        <p:spPr/>
        <p:txBody>
          <a:bodyPr/>
          <a:lstStyle/>
          <a:p>
            <a:r>
              <a:rPr lang="de-DE"/>
              <a:t>DIHK | Neuordnung Industriekaufleute</a:t>
            </a:r>
          </a:p>
        </p:txBody>
      </p:sp>
      <p:pic>
        <p:nvPicPr>
          <p:cNvPr id="9" name="Grafik 8">
            <a:extLst>
              <a:ext uri="{FF2B5EF4-FFF2-40B4-BE49-F238E27FC236}">
                <a16:creationId xmlns:a16="http://schemas.microsoft.com/office/drawing/2014/main" id="{EF142483-43D9-2A25-6167-5AA59F2613F6}"/>
              </a:ext>
            </a:extLst>
          </p:cNvPr>
          <p:cNvPicPr>
            <a:picLocks noChangeAspect="1"/>
          </p:cNvPicPr>
          <p:nvPr/>
        </p:nvPicPr>
        <p:blipFill>
          <a:blip r:embed="rId3"/>
          <a:stretch>
            <a:fillRect/>
          </a:stretch>
        </p:blipFill>
        <p:spPr>
          <a:xfrm>
            <a:off x="1263569" y="1068682"/>
            <a:ext cx="9664861" cy="5173958"/>
          </a:xfrm>
          <a:prstGeom prst="rect">
            <a:avLst/>
          </a:prstGeom>
        </p:spPr>
      </p:pic>
    </p:spTree>
    <p:extLst>
      <p:ext uri="{BB962C8B-B14F-4D97-AF65-F5344CB8AC3E}">
        <p14:creationId xmlns:p14="http://schemas.microsoft.com/office/powerpoint/2010/main" val="4204443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C2BC064-2AEC-A038-454C-42A264530B08}"/>
            </a:ext>
          </a:extLst>
        </p:cNvPr>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DC88FAFD-B8DF-DBFA-EA90-5D851350ACF9}"/>
              </a:ext>
            </a:extLst>
          </p:cNvPr>
          <p:cNvSpPr>
            <a:spLocks noGrp="1"/>
          </p:cNvSpPr>
          <p:nvPr>
            <p:ph type="sldNum" sz="quarter" idx="4"/>
          </p:nvPr>
        </p:nvSpPr>
        <p:spPr/>
        <p:txBody>
          <a:bodyPr/>
          <a:lstStyle/>
          <a:p>
            <a:fld id="{07B74365-9D09-4FD1-92C3-30EAE4119F17}" type="slidenum">
              <a:rPr lang="de-DE" smtClean="0"/>
              <a:pPr/>
              <a:t>18</a:t>
            </a:fld>
            <a:endParaRPr lang="de-DE"/>
          </a:p>
        </p:txBody>
      </p:sp>
      <p:sp>
        <p:nvSpPr>
          <p:cNvPr id="3" name="Titel 3">
            <a:extLst>
              <a:ext uri="{FF2B5EF4-FFF2-40B4-BE49-F238E27FC236}">
                <a16:creationId xmlns:a16="http://schemas.microsoft.com/office/drawing/2014/main" id="{B50BD4D1-85A8-9418-DCC3-F875CF1A0BA8}"/>
              </a:ext>
            </a:extLst>
          </p:cNvPr>
          <p:cNvSpPr txBox="1">
            <a:spLocks/>
          </p:cNvSpPr>
          <p:nvPr/>
        </p:nvSpPr>
        <p:spPr>
          <a:xfrm>
            <a:off x="0" y="-17026"/>
            <a:ext cx="12192000" cy="972000"/>
          </a:xfrm>
          <a:prstGeom prst="rect">
            <a:avLst/>
          </a:prstGeom>
          <a:solidFill>
            <a:schemeClr val="tx1"/>
          </a:solidFill>
        </p:spPr>
        <p:txBody>
          <a:bodyPr vert="horz" lIns="0" tIns="0" rIns="0" bIns="0" rtlCol="0" anchor="ctr"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pPr marL="361950"/>
            <a:r>
              <a:rPr lang="de-DE" sz="3600" dirty="0">
                <a:solidFill>
                  <a:schemeClr val="bg1"/>
                </a:solidFill>
              </a:rPr>
              <a:t>…andere Darstellungsweise: zeitliche Zuordnung</a:t>
            </a:r>
          </a:p>
        </p:txBody>
      </p:sp>
      <p:sp>
        <p:nvSpPr>
          <p:cNvPr id="6" name="Fußzeilenplatzhalter 5">
            <a:extLst>
              <a:ext uri="{FF2B5EF4-FFF2-40B4-BE49-F238E27FC236}">
                <a16:creationId xmlns:a16="http://schemas.microsoft.com/office/drawing/2014/main" id="{E911F63B-E5BE-53D5-7786-14A0753BE271}"/>
              </a:ext>
            </a:extLst>
          </p:cNvPr>
          <p:cNvSpPr>
            <a:spLocks noGrp="1"/>
          </p:cNvSpPr>
          <p:nvPr>
            <p:ph type="ftr" sz="quarter" idx="3"/>
          </p:nvPr>
        </p:nvSpPr>
        <p:spPr/>
        <p:txBody>
          <a:bodyPr/>
          <a:lstStyle/>
          <a:p>
            <a:r>
              <a:rPr lang="de-DE"/>
              <a:t>DIHK | Neuordnung Industriekaufleute</a:t>
            </a:r>
          </a:p>
        </p:txBody>
      </p:sp>
      <p:pic>
        <p:nvPicPr>
          <p:cNvPr id="4" name="Grafik 3">
            <a:extLst>
              <a:ext uri="{FF2B5EF4-FFF2-40B4-BE49-F238E27FC236}">
                <a16:creationId xmlns:a16="http://schemas.microsoft.com/office/drawing/2014/main" id="{7633AD1C-E098-913F-E0E0-F84B4543EF4B}"/>
              </a:ext>
            </a:extLst>
          </p:cNvPr>
          <p:cNvPicPr>
            <a:picLocks noChangeAspect="1"/>
          </p:cNvPicPr>
          <p:nvPr/>
        </p:nvPicPr>
        <p:blipFill>
          <a:blip r:embed="rId3"/>
          <a:stretch>
            <a:fillRect/>
          </a:stretch>
        </p:blipFill>
        <p:spPr>
          <a:xfrm>
            <a:off x="888243" y="1425366"/>
            <a:ext cx="10415513" cy="4007267"/>
          </a:xfrm>
          <a:prstGeom prst="rect">
            <a:avLst/>
          </a:prstGeom>
        </p:spPr>
      </p:pic>
    </p:spTree>
    <p:extLst>
      <p:ext uri="{BB962C8B-B14F-4D97-AF65-F5344CB8AC3E}">
        <p14:creationId xmlns:p14="http://schemas.microsoft.com/office/powerpoint/2010/main" val="275963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348CABB-D40D-BE55-A1DD-4EC64A2CB04C}"/>
              </a:ext>
            </a:extLst>
          </p:cNvPr>
          <p:cNvSpPr>
            <a:spLocks noGrp="1"/>
          </p:cNvSpPr>
          <p:nvPr>
            <p:ph type="sldNum" sz="quarter" idx="4"/>
          </p:nvPr>
        </p:nvSpPr>
        <p:spPr/>
        <p:txBody>
          <a:bodyPr/>
          <a:lstStyle/>
          <a:p>
            <a:fld id="{07B74365-9D09-4FD1-92C3-30EAE4119F17}" type="slidenum">
              <a:rPr lang="de-DE" smtClean="0"/>
              <a:pPr/>
              <a:t>19</a:t>
            </a:fld>
            <a:endParaRPr lang="de-DE"/>
          </a:p>
        </p:txBody>
      </p:sp>
      <p:pic>
        <p:nvPicPr>
          <p:cNvPr id="6" name="Grafik 5">
            <a:extLst>
              <a:ext uri="{FF2B5EF4-FFF2-40B4-BE49-F238E27FC236}">
                <a16:creationId xmlns:a16="http://schemas.microsoft.com/office/drawing/2014/main" id="{46EA178F-C078-94D2-5681-FCBEBC1F9E37}"/>
              </a:ext>
            </a:extLst>
          </p:cNvPr>
          <p:cNvPicPr>
            <a:picLocks noChangeAspect="1"/>
          </p:cNvPicPr>
          <p:nvPr/>
        </p:nvPicPr>
        <p:blipFill>
          <a:blip r:embed="rId2"/>
          <a:stretch>
            <a:fillRect/>
          </a:stretch>
        </p:blipFill>
        <p:spPr>
          <a:xfrm>
            <a:off x="1548054" y="1418320"/>
            <a:ext cx="4105341" cy="4788566"/>
          </a:xfrm>
          <a:prstGeom prst="rect">
            <a:avLst/>
          </a:prstGeom>
        </p:spPr>
      </p:pic>
      <p:sp>
        <p:nvSpPr>
          <p:cNvPr id="8" name="Textfeld 7">
            <a:extLst>
              <a:ext uri="{FF2B5EF4-FFF2-40B4-BE49-F238E27FC236}">
                <a16:creationId xmlns:a16="http://schemas.microsoft.com/office/drawing/2014/main" id="{7A4CF4FB-B9A3-677C-5B58-1ED6284E1AC3}"/>
              </a:ext>
            </a:extLst>
          </p:cNvPr>
          <p:cNvSpPr txBox="1"/>
          <p:nvPr/>
        </p:nvSpPr>
        <p:spPr>
          <a:xfrm>
            <a:off x="6103322" y="5486213"/>
            <a:ext cx="4610100" cy="646331"/>
          </a:xfrm>
          <a:prstGeom prst="rect">
            <a:avLst/>
          </a:prstGeom>
          <a:noFill/>
        </p:spPr>
        <p:txBody>
          <a:bodyPr wrap="square" rtlCol="0">
            <a:spAutoFit/>
          </a:bodyPr>
          <a:lstStyle/>
          <a:p>
            <a:r>
              <a:rPr lang="de-DE"/>
              <a:t>Tipp: Im Dokument die „berufsbezogenen Vorbemerkungen“ beachten</a:t>
            </a:r>
          </a:p>
        </p:txBody>
      </p:sp>
      <p:pic>
        <p:nvPicPr>
          <p:cNvPr id="9" name="Grafik 8">
            <a:extLst>
              <a:ext uri="{FF2B5EF4-FFF2-40B4-BE49-F238E27FC236}">
                <a16:creationId xmlns:a16="http://schemas.microsoft.com/office/drawing/2014/main" id="{D62B2777-982F-AD80-6ECF-43743D0B243A}"/>
              </a:ext>
            </a:extLst>
          </p:cNvPr>
          <p:cNvPicPr>
            <a:picLocks noChangeAspect="1"/>
          </p:cNvPicPr>
          <p:nvPr/>
        </p:nvPicPr>
        <p:blipFill>
          <a:blip r:embed="rId2"/>
          <a:stretch>
            <a:fillRect/>
          </a:stretch>
        </p:blipFill>
        <p:spPr>
          <a:xfrm>
            <a:off x="1484554" y="1343978"/>
            <a:ext cx="4105341" cy="4788566"/>
          </a:xfrm>
          <a:prstGeom prst="rect">
            <a:avLst/>
          </a:prstGeom>
        </p:spPr>
      </p:pic>
      <p:pic>
        <p:nvPicPr>
          <p:cNvPr id="10" name="Grafik 9">
            <a:extLst>
              <a:ext uri="{FF2B5EF4-FFF2-40B4-BE49-F238E27FC236}">
                <a16:creationId xmlns:a16="http://schemas.microsoft.com/office/drawing/2014/main" id="{C8D982AB-8463-FD26-F460-238ADBC842B3}"/>
              </a:ext>
            </a:extLst>
          </p:cNvPr>
          <p:cNvPicPr>
            <a:picLocks noChangeAspect="1"/>
          </p:cNvPicPr>
          <p:nvPr/>
        </p:nvPicPr>
        <p:blipFill>
          <a:blip r:embed="rId2"/>
          <a:stretch>
            <a:fillRect/>
          </a:stretch>
        </p:blipFill>
        <p:spPr>
          <a:xfrm>
            <a:off x="1411990" y="1279006"/>
            <a:ext cx="4105341" cy="4788566"/>
          </a:xfrm>
          <a:prstGeom prst="rect">
            <a:avLst/>
          </a:prstGeom>
        </p:spPr>
      </p:pic>
      <p:grpSp>
        <p:nvGrpSpPr>
          <p:cNvPr id="14" name="Gruppieren 13">
            <a:extLst>
              <a:ext uri="{FF2B5EF4-FFF2-40B4-BE49-F238E27FC236}">
                <a16:creationId xmlns:a16="http://schemas.microsoft.com/office/drawing/2014/main" id="{172F99C3-F53D-433B-89CD-BF94F3B213BA}"/>
              </a:ext>
            </a:extLst>
          </p:cNvPr>
          <p:cNvGrpSpPr/>
          <p:nvPr/>
        </p:nvGrpSpPr>
        <p:grpSpPr>
          <a:xfrm>
            <a:off x="6289896" y="1544311"/>
            <a:ext cx="3644804" cy="3588108"/>
            <a:chOff x="5933020" y="1185722"/>
            <a:chExt cx="3644804" cy="3588108"/>
          </a:xfrm>
        </p:grpSpPr>
        <p:pic>
          <p:nvPicPr>
            <p:cNvPr id="12" name="Grafik 11">
              <a:extLst>
                <a:ext uri="{FF2B5EF4-FFF2-40B4-BE49-F238E27FC236}">
                  <a16:creationId xmlns:a16="http://schemas.microsoft.com/office/drawing/2014/main" id="{79CFF700-15D8-60A1-6429-AA782FBF9B84}"/>
                </a:ext>
              </a:extLst>
            </p:cNvPr>
            <p:cNvPicPr>
              <a:picLocks noChangeAspect="1"/>
            </p:cNvPicPr>
            <p:nvPr/>
          </p:nvPicPr>
          <p:blipFill>
            <a:blip r:embed="rId3"/>
            <a:stretch>
              <a:fillRect/>
            </a:stretch>
          </p:blipFill>
          <p:spPr>
            <a:xfrm>
              <a:off x="5933020" y="1185722"/>
              <a:ext cx="3644804" cy="3588108"/>
            </a:xfrm>
            <a:prstGeom prst="rect">
              <a:avLst/>
            </a:prstGeom>
            <a:ln w="12700">
              <a:solidFill>
                <a:srgbClr val="000000"/>
              </a:solidFill>
            </a:ln>
          </p:spPr>
        </p:pic>
        <p:sp>
          <p:nvSpPr>
            <p:cNvPr id="13" name="Rechteck 12">
              <a:extLst>
                <a:ext uri="{FF2B5EF4-FFF2-40B4-BE49-F238E27FC236}">
                  <a16:creationId xmlns:a16="http://schemas.microsoft.com/office/drawing/2014/main" id="{E1F54E25-DB54-B3FD-302F-33FC824E7A5B}"/>
                </a:ext>
              </a:extLst>
            </p:cNvPr>
            <p:cNvSpPr/>
            <p:nvPr/>
          </p:nvSpPr>
          <p:spPr>
            <a:xfrm>
              <a:off x="6197600" y="1940787"/>
              <a:ext cx="2362200" cy="751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3" name="Gruppieren 2">
            <a:extLst>
              <a:ext uri="{FF2B5EF4-FFF2-40B4-BE49-F238E27FC236}">
                <a16:creationId xmlns:a16="http://schemas.microsoft.com/office/drawing/2014/main" id="{196B7A7A-7BA2-0239-6A85-1CBBCA7BA3B5}"/>
              </a:ext>
            </a:extLst>
          </p:cNvPr>
          <p:cNvGrpSpPr/>
          <p:nvPr/>
        </p:nvGrpSpPr>
        <p:grpSpPr>
          <a:xfrm>
            <a:off x="0" y="-13483"/>
            <a:ext cx="12192000" cy="972000"/>
            <a:chOff x="0" y="1"/>
            <a:chExt cx="12192000" cy="1475231"/>
          </a:xfrm>
        </p:grpSpPr>
        <p:sp>
          <p:nvSpPr>
            <p:cNvPr id="7" name="Rechteck 6">
              <a:extLst>
                <a:ext uri="{FF2B5EF4-FFF2-40B4-BE49-F238E27FC236}">
                  <a16:creationId xmlns:a16="http://schemas.microsoft.com/office/drawing/2014/main" id="{2F1E0FD7-A1E0-A898-6FCD-B3AE88AF09C2}"/>
                </a:ext>
              </a:extLst>
            </p:cNvPr>
            <p:cNvSpPr/>
            <p:nvPr/>
          </p:nvSpPr>
          <p:spPr>
            <a:xfrm>
              <a:off x="0" y="1"/>
              <a:ext cx="12192000" cy="1475231"/>
            </a:xfrm>
            <a:prstGeom prst="rect">
              <a:avLst/>
            </a:prstGeom>
            <a:solidFill>
              <a:srgbClr val="00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endParaRPr lang="de-DE">
                <a:solidFill>
                  <a:srgbClr val="FFFFFF"/>
                </a:solidFill>
                <a:latin typeface="Segoe UI Semilight"/>
              </a:endParaRPr>
            </a:p>
          </p:txBody>
        </p:sp>
        <p:sp>
          <p:nvSpPr>
            <p:cNvPr id="11" name="Titel 14">
              <a:extLst>
                <a:ext uri="{FF2B5EF4-FFF2-40B4-BE49-F238E27FC236}">
                  <a16:creationId xmlns:a16="http://schemas.microsoft.com/office/drawing/2014/main" id="{6E7D5B0E-9E1B-BC3E-A29C-D185CC425D66}"/>
                </a:ext>
              </a:extLst>
            </p:cNvPr>
            <p:cNvSpPr txBox="1">
              <a:spLocks/>
            </p:cNvSpPr>
            <p:nvPr/>
          </p:nvSpPr>
          <p:spPr>
            <a:xfrm>
              <a:off x="442538" y="167278"/>
              <a:ext cx="10752000" cy="673480"/>
            </a:xfrm>
            <a:prstGeom prst="rect">
              <a:avLst/>
            </a:prstGeom>
            <a:noFill/>
          </p:spPr>
          <p:txBody>
            <a:bodyPr vert="horz" lIns="0" tIns="0" rIns="0" bIns="0" rtlCol="0" anchor="t"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r>
                <a:rPr lang="de-DE" sz="3600">
                  <a:solidFill>
                    <a:schemeClr val="bg1"/>
                  </a:solidFill>
                </a:rPr>
                <a:t>Schulischer Rahmenplan (KMK-RLP)</a:t>
              </a:r>
            </a:p>
          </p:txBody>
        </p:sp>
      </p:grpSp>
      <p:sp>
        <p:nvSpPr>
          <p:cNvPr id="17" name="Fußzeilenplatzhalter 16">
            <a:extLst>
              <a:ext uri="{FF2B5EF4-FFF2-40B4-BE49-F238E27FC236}">
                <a16:creationId xmlns:a16="http://schemas.microsoft.com/office/drawing/2014/main" id="{92022B73-CEA7-E467-3948-F0FB65452713}"/>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4143835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4E458B6F-1290-4A9E-9015-883418736366}"/>
              </a:ext>
            </a:extLst>
          </p:cNvPr>
          <p:cNvSpPr>
            <a:spLocks noGrp="1"/>
          </p:cNvSpPr>
          <p:nvPr>
            <p:ph type="sldNum" sz="quarter" idx="4"/>
          </p:nvPr>
        </p:nvSpPr>
        <p:spPr/>
        <p:txBody>
          <a:bodyPr/>
          <a:lstStyle/>
          <a:p>
            <a:fld id="{07B74365-9D09-4FD1-92C3-30EAE4119F17}" type="slidenum">
              <a:rPr lang="de-DE" smtClean="0"/>
              <a:pPr/>
              <a:t>2</a:t>
            </a:fld>
            <a:endParaRPr lang="de-DE"/>
          </a:p>
        </p:txBody>
      </p:sp>
      <p:sp>
        <p:nvSpPr>
          <p:cNvPr id="4" name="Titel 3">
            <a:extLst>
              <a:ext uri="{FF2B5EF4-FFF2-40B4-BE49-F238E27FC236}">
                <a16:creationId xmlns:a16="http://schemas.microsoft.com/office/drawing/2014/main" id="{1A9EA11F-5496-4C2F-AA8C-F98855E2CD6B}"/>
              </a:ext>
            </a:extLst>
          </p:cNvPr>
          <p:cNvSpPr>
            <a:spLocks noGrp="1"/>
          </p:cNvSpPr>
          <p:nvPr>
            <p:ph type="title"/>
          </p:nvPr>
        </p:nvSpPr>
        <p:spPr>
          <a:xfrm>
            <a:off x="0" y="1"/>
            <a:ext cx="12192000" cy="972000"/>
          </a:xfrm>
          <a:solidFill>
            <a:schemeClr val="tx1"/>
          </a:solidFill>
        </p:spPr>
        <p:txBody>
          <a:bodyPr tIns="0" anchor="ctr" anchorCtr="0"/>
          <a:lstStyle/>
          <a:p>
            <a:pPr marL="361950"/>
            <a:r>
              <a:rPr lang="de-DE" sz="3600" dirty="0">
                <a:solidFill>
                  <a:schemeClr val="bg1"/>
                </a:solidFill>
              </a:rPr>
              <a:t>Gründe für die Neuordnung</a:t>
            </a:r>
            <a:endParaRPr lang="de-DE" dirty="0"/>
          </a:p>
        </p:txBody>
      </p:sp>
      <p:graphicFrame>
        <p:nvGraphicFramePr>
          <p:cNvPr id="10" name="Inhaltsplatzhalter 5">
            <a:extLst>
              <a:ext uri="{FF2B5EF4-FFF2-40B4-BE49-F238E27FC236}">
                <a16:creationId xmlns:a16="http://schemas.microsoft.com/office/drawing/2014/main" id="{49A09C03-1352-43BA-B233-AACD82CE7438}"/>
              </a:ext>
            </a:extLst>
          </p:cNvPr>
          <p:cNvGraphicFramePr>
            <a:graphicFrameLocks/>
          </p:cNvGraphicFramePr>
          <p:nvPr>
            <p:extLst>
              <p:ext uri="{D42A27DB-BD31-4B8C-83A1-F6EECF244321}">
                <p14:modId xmlns:p14="http://schemas.microsoft.com/office/powerpoint/2010/main" val="1484550801"/>
              </p:ext>
            </p:extLst>
          </p:nvPr>
        </p:nvGraphicFramePr>
        <p:xfrm>
          <a:off x="1474654" y="1352550"/>
          <a:ext cx="8984283" cy="550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ußzeilenplatzhalter 7">
            <a:extLst>
              <a:ext uri="{FF2B5EF4-FFF2-40B4-BE49-F238E27FC236}">
                <a16:creationId xmlns:a16="http://schemas.microsoft.com/office/drawing/2014/main" id="{4399E09B-F71A-E1D3-3048-A0987DAF51C3}"/>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111240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2E992BE3-E374-4558-AAB4-63F8D65FE51C}"/>
              </a:ext>
            </a:extLst>
          </p:cNvPr>
          <p:cNvSpPr>
            <a:spLocks noGrp="1"/>
          </p:cNvSpPr>
          <p:nvPr>
            <p:ph type="sldNum" sz="quarter" idx="4"/>
          </p:nvPr>
        </p:nvSpPr>
        <p:spPr/>
        <p:txBody>
          <a:bodyPr/>
          <a:lstStyle/>
          <a:p>
            <a:fld id="{07B74365-9D09-4FD1-92C3-30EAE4119F17}" type="slidenum">
              <a:rPr lang="de-DE" smtClean="0"/>
              <a:pPr/>
              <a:t>20</a:t>
            </a:fld>
            <a:endParaRPr lang="de-DE"/>
          </a:p>
        </p:txBody>
      </p:sp>
      <p:graphicFrame>
        <p:nvGraphicFramePr>
          <p:cNvPr id="29" name="Tabelle 28">
            <a:extLst>
              <a:ext uri="{FF2B5EF4-FFF2-40B4-BE49-F238E27FC236}">
                <a16:creationId xmlns:a16="http://schemas.microsoft.com/office/drawing/2014/main" id="{74276A83-7CAE-C6C6-78D2-D9DEF4718C73}"/>
              </a:ext>
            </a:extLst>
          </p:cNvPr>
          <p:cNvGraphicFramePr>
            <a:graphicFrameLocks noGrp="1"/>
          </p:cNvGraphicFramePr>
          <p:nvPr>
            <p:extLst>
              <p:ext uri="{D42A27DB-BD31-4B8C-83A1-F6EECF244321}">
                <p14:modId xmlns:p14="http://schemas.microsoft.com/office/powerpoint/2010/main" val="360567250"/>
              </p:ext>
            </p:extLst>
          </p:nvPr>
        </p:nvGraphicFramePr>
        <p:xfrm>
          <a:off x="279699" y="236668"/>
          <a:ext cx="11736593" cy="6382878"/>
        </p:xfrm>
        <a:graphic>
          <a:graphicData uri="http://schemas.openxmlformats.org/drawingml/2006/table">
            <a:tbl>
              <a:tblPr firstRow="1" firstCol="1" bandRow="1">
                <a:tableStyleId>{5C22544A-7EE6-4342-B048-85BDC9FD1C3A}</a:tableStyleId>
              </a:tblPr>
              <a:tblGrid>
                <a:gridCol w="628293">
                  <a:extLst>
                    <a:ext uri="{9D8B030D-6E8A-4147-A177-3AD203B41FA5}">
                      <a16:colId xmlns:a16="http://schemas.microsoft.com/office/drawing/2014/main" val="855668366"/>
                    </a:ext>
                  </a:extLst>
                </a:gridCol>
                <a:gridCol w="7798538">
                  <a:extLst>
                    <a:ext uri="{9D8B030D-6E8A-4147-A177-3AD203B41FA5}">
                      <a16:colId xmlns:a16="http://schemas.microsoft.com/office/drawing/2014/main" val="409055004"/>
                    </a:ext>
                  </a:extLst>
                </a:gridCol>
                <a:gridCol w="1175837">
                  <a:extLst>
                    <a:ext uri="{9D8B030D-6E8A-4147-A177-3AD203B41FA5}">
                      <a16:colId xmlns:a16="http://schemas.microsoft.com/office/drawing/2014/main" val="2093377827"/>
                    </a:ext>
                  </a:extLst>
                </a:gridCol>
                <a:gridCol w="1034300">
                  <a:extLst>
                    <a:ext uri="{9D8B030D-6E8A-4147-A177-3AD203B41FA5}">
                      <a16:colId xmlns:a16="http://schemas.microsoft.com/office/drawing/2014/main" val="1973757832"/>
                    </a:ext>
                  </a:extLst>
                </a:gridCol>
                <a:gridCol w="1099625">
                  <a:extLst>
                    <a:ext uri="{9D8B030D-6E8A-4147-A177-3AD203B41FA5}">
                      <a16:colId xmlns:a16="http://schemas.microsoft.com/office/drawing/2014/main" val="801557893"/>
                    </a:ext>
                  </a:extLst>
                </a:gridCol>
              </a:tblGrid>
              <a:tr h="718188">
                <a:tc gridSpan="2">
                  <a:txBody>
                    <a:bodyPr/>
                    <a:lstStyle/>
                    <a:p>
                      <a:endParaRPr lang="de-DE" sz="1800">
                        <a:effectLst/>
                      </a:endParaRPr>
                    </a:p>
                    <a:p>
                      <a:r>
                        <a:rPr lang="de-DE" sz="1800">
                          <a:effectLst/>
                        </a:rPr>
                        <a:t>Übersicht Lernfelder: Industriekaufmann/-frau </a:t>
                      </a:r>
                      <a:endParaRPr lang="de-DE" sz="1800">
                        <a:effectLst/>
                        <a:latin typeface="Times New Roman" panose="02020603050405020304" pitchFamily="18" charset="0"/>
                        <a:ea typeface="Times New Roman" panose="02020603050405020304" pitchFamily="18" charset="0"/>
                      </a:endParaRPr>
                    </a:p>
                  </a:txBody>
                  <a:tcPr marL="24090" marR="24090" marT="0" marB="0"/>
                </a:tc>
                <a:tc hMerge="1">
                  <a:txBody>
                    <a:bodyPr/>
                    <a:lstStyle/>
                    <a:p>
                      <a:endParaRPr lang="de-DE"/>
                    </a:p>
                  </a:txBody>
                  <a:tcPr/>
                </a:tc>
                <a:tc gridSpan="3">
                  <a:txBody>
                    <a:bodyPr/>
                    <a:lstStyle/>
                    <a:p>
                      <a:pPr algn="ctr"/>
                      <a:endParaRPr lang="de-DE" sz="1400">
                        <a:effectLst/>
                      </a:endParaRPr>
                    </a:p>
                    <a:p>
                      <a:pPr algn="ctr"/>
                      <a:r>
                        <a:rPr lang="de-DE" sz="1400">
                          <a:effectLst/>
                        </a:rPr>
                        <a:t>Zeitrichtwerte</a:t>
                      </a:r>
                    </a:p>
                    <a:p>
                      <a:pPr algn="ctr"/>
                      <a:r>
                        <a:rPr lang="de-DE" sz="1400">
                          <a:effectLst/>
                        </a:rPr>
                        <a:t>in Unterrichtsstunden</a:t>
                      </a:r>
                      <a:endParaRPr lang="de-DE" sz="1400">
                        <a:effectLst/>
                        <a:latin typeface="Times New Roman" panose="02020603050405020304" pitchFamily="18" charset="0"/>
                        <a:ea typeface="Times New Roman" panose="02020603050405020304" pitchFamily="18" charset="0"/>
                      </a:endParaRPr>
                    </a:p>
                  </a:txBody>
                  <a:tcPr marL="24090" marR="24090" marT="0" marB="0"/>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75428789"/>
                  </a:ext>
                </a:extLst>
              </a:tr>
              <a:tr h="481675">
                <a:tc>
                  <a:txBody>
                    <a:bodyPr/>
                    <a:lstStyle/>
                    <a:p>
                      <a:pPr algn="ctr">
                        <a:lnSpc>
                          <a:spcPct val="150000"/>
                        </a:lnSpc>
                      </a:pPr>
                      <a:r>
                        <a:rPr lang="de-DE" sz="1400">
                          <a:effectLst/>
                        </a:rPr>
                        <a:t>Nr.</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pPr>
                        <a:lnSpc>
                          <a:spcPct val="150000"/>
                        </a:lnSpc>
                      </a:pPr>
                      <a:r>
                        <a:rPr lang="de-DE" sz="1400" b="1">
                          <a:effectLst/>
                        </a:rPr>
                        <a:t>Lernfeld</a:t>
                      </a:r>
                      <a:endParaRPr lang="de-DE" sz="1400" b="1">
                        <a:effectLst/>
                        <a:latin typeface="Times New Roman" panose="02020603050405020304" pitchFamily="18" charset="0"/>
                        <a:ea typeface="+mn-ea"/>
                      </a:endParaRPr>
                    </a:p>
                  </a:txBody>
                  <a:tcPr marL="24090" marR="24090" marT="0" marB="0" anchor="ctr"/>
                </a:tc>
                <a:tc>
                  <a:txBody>
                    <a:bodyPr/>
                    <a:lstStyle/>
                    <a:p>
                      <a:pPr marL="45085" marR="99695" algn="ctr">
                        <a:lnSpc>
                          <a:spcPct val="150000"/>
                        </a:lnSpc>
                        <a:spcAft>
                          <a:spcPts val="0"/>
                        </a:spcAft>
                      </a:pPr>
                      <a:r>
                        <a:rPr lang="de-DE" sz="1600" b="1" kern="1200">
                          <a:solidFill>
                            <a:schemeClr val="dk1"/>
                          </a:solidFill>
                          <a:effectLst/>
                          <a:latin typeface="+mn-lt"/>
                          <a:ea typeface="+mn-ea"/>
                          <a:cs typeface="+mn-cs"/>
                        </a:rPr>
                        <a:t>1. Jahr</a:t>
                      </a:r>
                    </a:p>
                  </a:txBody>
                  <a:tcPr marL="24090" marR="24090" marT="0" marB="0" anchor="ctr"/>
                </a:tc>
                <a:tc>
                  <a:txBody>
                    <a:bodyPr/>
                    <a:lstStyle/>
                    <a:p>
                      <a:pPr marL="45085" marR="99695" algn="ctr">
                        <a:lnSpc>
                          <a:spcPct val="150000"/>
                        </a:lnSpc>
                        <a:spcAft>
                          <a:spcPts val="0"/>
                        </a:spcAft>
                      </a:pPr>
                      <a:r>
                        <a:rPr lang="de-DE" sz="1600" b="1" kern="1200">
                          <a:solidFill>
                            <a:schemeClr val="dk1"/>
                          </a:solidFill>
                          <a:effectLst/>
                          <a:latin typeface="+mn-lt"/>
                          <a:ea typeface="+mn-ea"/>
                          <a:cs typeface="+mn-cs"/>
                        </a:rPr>
                        <a:t>2. Jahr</a:t>
                      </a:r>
                    </a:p>
                  </a:txBody>
                  <a:tcPr marL="24090" marR="24090" marT="0" marB="0" anchor="ctr"/>
                </a:tc>
                <a:tc>
                  <a:txBody>
                    <a:bodyPr/>
                    <a:lstStyle/>
                    <a:p>
                      <a:pPr marL="45085" marR="99695" algn="ctr">
                        <a:lnSpc>
                          <a:spcPct val="150000"/>
                        </a:lnSpc>
                        <a:spcAft>
                          <a:spcPts val="0"/>
                        </a:spcAft>
                      </a:pPr>
                      <a:r>
                        <a:rPr lang="de-DE" sz="1600" b="1" kern="1200">
                          <a:solidFill>
                            <a:schemeClr val="dk1"/>
                          </a:solidFill>
                          <a:effectLst/>
                          <a:latin typeface="+mn-lt"/>
                          <a:ea typeface="+mn-ea"/>
                          <a:cs typeface="+mn-cs"/>
                        </a:rPr>
                        <a:t>3. Jahr</a:t>
                      </a:r>
                    </a:p>
                  </a:txBody>
                  <a:tcPr marL="24090" marR="24090" marT="0" marB="0" anchor="ctr"/>
                </a:tc>
                <a:extLst>
                  <a:ext uri="{0D108BD9-81ED-4DB2-BD59-A6C34878D82A}">
                    <a16:rowId xmlns:a16="http://schemas.microsoft.com/office/drawing/2014/main" val="3342085742"/>
                  </a:ext>
                </a:extLst>
              </a:tr>
              <a:tr h="354415">
                <a:tc>
                  <a:txBody>
                    <a:bodyPr/>
                    <a:lstStyle/>
                    <a:p>
                      <a:pPr algn="ctr">
                        <a:lnSpc>
                          <a:spcPct val="150000"/>
                        </a:lnSpc>
                      </a:pPr>
                      <a:r>
                        <a:rPr lang="de-DE" sz="1400">
                          <a:effectLst/>
                        </a:rPr>
                        <a:t>1</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Das Unternehmen </a:t>
                      </a:r>
                      <a:r>
                        <a:rPr lang="de-DE" sz="1600">
                          <a:effectLst/>
                        </a:rPr>
                        <a:t>vorstellen und die eigene Rolle mitgestalten</a:t>
                      </a:r>
                      <a:endParaRPr lang="de-DE" sz="1600">
                        <a:effectLst/>
                        <a:latin typeface="Times New Roman" panose="02020603050405020304" pitchFamily="18" charset="0"/>
                        <a:ea typeface="+mn-ea"/>
                      </a:endParaRP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extLst>
                  <a:ext uri="{0D108BD9-81ED-4DB2-BD59-A6C34878D82A}">
                    <a16:rowId xmlns:a16="http://schemas.microsoft.com/office/drawing/2014/main" val="1613969308"/>
                  </a:ext>
                </a:extLst>
              </a:tr>
              <a:tr h="354415">
                <a:tc>
                  <a:txBody>
                    <a:bodyPr/>
                    <a:lstStyle/>
                    <a:p>
                      <a:pPr algn="ctr">
                        <a:lnSpc>
                          <a:spcPct val="150000"/>
                        </a:lnSpc>
                      </a:pPr>
                      <a:r>
                        <a:rPr lang="de-DE" sz="1400">
                          <a:effectLst/>
                        </a:rPr>
                        <a:t>2</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Projekte</a:t>
                      </a:r>
                      <a:r>
                        <a:rPr lang="de-DE" sz="1600">
                          <a:effectLst/>
                        </a:rPr>
                        <a:t> planen und durchführen</a:t>
                      </a:r>
                      <a:endParaRPr lang="de-DE" sz="1600">
                        <a:effectLst/>
                        <a:latin typeface="Times New Roman" panose="02020603050405020304" pitchFamily="18" charset="0"/>
                        <a:ea typeface="+mn-ea"/>
                      </a:endParaRPr>
                    </a:p>
                  </a:txBody>
                  <a:tcPr marL="24090" marR="24090" marT="0" marB="0" anchor="ctr"/>
                </a:tc>
                <a:tc>
                  <a:txBody>
                    <a:bodyPr/>
                    <a:lstStyle/>
                    <a:p>
                      <a:pPr algn="ctr"/>
                      <a:r>
                        <a:rPr lang="de-DE" sz="1600" kern="1200">
                          <a:solidFill>
                            <a:schemeClr val="dk1"/>
                          </a:solidFill>
                          <a:effectLst/>
                          <a:latin typeface="+mn-lt"/>
                          <a:ea typeface="+mn-ea"/>
                          <a:cs typeface="+mn-cs"/>
                        </a:rPr>
                        <a:t>40</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extLst>
                  <a:ext uri="{0D108BD9-81ED-4DB2-BD59-A6C34878D82A}">
                    <a16:rowId xmlns:a16="http://schemas.microsoft.com/office/drawing/2014/main" val="717804257"/>
                  </a:ext>
                </a:extLst>
              </a:tr>
              <a:tr h="354415">
                <a:tc>
                  <a:txBody>
                    <a:bodyPr/>
                    <a:lstStyle/>
                    <a:p>
                      <a:pPr algn="ctr">
                        <a:lnSpc>
                          <a:spcPct val="150000"/>
                        </a:lnSpc>
                      </a:pPr>
                      <a:r>
                        <a:rPr lang="de-DE" sz="1400">
                          <a:effectLst/>
                        </a:rPr>
                        <a:t>3</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Kundenaufträge</a:t>
                      </a:r>
                      <a:r>
                        <a:rPr lang="de-DE" sz="1600">
                          <a:effectLst/>
                        </a:rPr>
                        <a:t> bearbeiten und überwachen</a:t>
                      </a:r>
                      <a:endParaRPr lang="de-DE" sz="1600">
                        <a:effectLst/>
                        <a:latin typeface="Times New Roman" panose="02020603050405020304" pitchFamily="18" charset="0"/>
                        <a:ea typeface="+mn-ea"/>
                      </a:endParaRP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extLst>
                  <a:ext uri="{0D108BD9-81ED-4DB2-BD59-A6C34878D82A}">
                    <a16:rowId xmlns:a16="http://schemas.microsoft.com/office/drawing/2014/main" val="3942028854"/>
                  </a:ext>
                </a:extLst>
              </a:tr>
              <a:tr h="354415">
                <a:tc>
                  <a:txBody>
                    <a:bodyPr/>
                    <a:lstStyle/>
                    <a:p>
                      <a:pPr algn="ctr">
                        <a:lnSpc>
                          <a:spcPct val="150000"/>
                        </a:lnSpc>
                      </a:pPr>
                      <a:r>
                        <a:rPr lang="de-DE" sz="1400">
                          <a:effectLst/>
                        </a:rPr>
                        <a:t>4</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Beschaffungsprozesse</a:t>
                      </a:r>
                      <a:r>
                        <a:rPr lang="de-DE" sz="1600">
                          <a:effectLst/>
                        </a:rPr>
                        <a:t> planen und steuern</a:t>
                      </a:r>
                      <a:endParaRPr lang="de-DE" sz="1600">
                        <a:effectLst/>
                        <a:latin typeface="Times New Roman" panose="02020603050405020304" pitchFamily="18" charset="0"/>
                        <a:ea typeface="+mn-ea"/>
                      </a:endParaRPr>
                    </a:p>
                  </a:txBody>
                  <a:tcPr marL="24090" marR="24090" marT="0" marB="0" anchor="ctr"/>
                </a:tc>
                <a:tc>
                  <a:txBody>
                    <a:bodyPr/>
                    <a:lstStyle/>
                    <a:p>
                      <a:pPr algn="ctr"/>
                      <a:r>
                        <a:rPr lang="de-DE" sz="1600" kern="1200">
                          <a:solidFill>
                            <a:schemeClr val="dk1"/>
                          </a:solidFill>
                          <a:effectLst/>
                          <a:latin typeface="+mn-lt"/>
                          <a:ea typeface="+mn-ea"/>
                          <a:cs typeface="+mn-cs"/>
                        </a:rPr>
                        <a:t>40</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extLst>
                  <a:ext uri="{0D108BD9-81ED-4DB2-BD59-A6C34878D82A}">
                    <a16:rowId xmlns:a16="http://schemas.microsoft.com/office/drawing/2014/main" val="987499746"/>
                  </a:ext>
                </a:extLst>
              </a:tr>
              <a:tr h="354415">
                <a:tc>
                  <a:txBody>
                    <a:bodyPr/>
                    <a:lstStyle/>
                    <a:p>
                      <a:pPr algn="ctr">
                        <a:lnSpc>
                          <a:spcPct val="150000"/>
                        </a:lnSpc>
                      </a:pPr>
                      <a:r>
                        <a:rPr lang="de-DE" sz="1400">
                          <a:effectLst/>
                        </a:rPr>
                        <a:t>5</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Wertströme</a:t>
                      </a:r>
                      <a:r>
                        <a:rPr lang="de-DE" sz="1600">
                          <a:effectLst/>
                        </a:rPr>
                        <a:t> buchhalterisch dokumentieren und auswerten</a:t>
                      </a:r>
                      <a:endParaRPr lang="de-DE" sz="1600">
                        <a:effectLst/>
                        <a:latin typeface="Times New Roman" panose="02020603050405020304" pitchFamily="18" charset="0"/>
                        <a:ea typeface="+mn-ea"/>
                      </a:endParaRP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tc>
                  <a:txBody>
                    <a:bodyPr/>
                    <a:lstStyle/>
                    <a:p>
                      <a:endParaRPr lang="de-DE" sz="1600" kern="1200">
                        <a:solidFill>
                          <a:schemeClr val="dk1"/>
                        </a:solidFill>
                        <a:effectLst/>
                        <a:latin typeface="+mn-lt"/>
                        <a:ea typeface="+mn-ea"/>
                        <a:cs typeface="+mn-cs"/>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extLst>
                  <a:ext uri="{0D108BD9-81ED-4DB2-BD59-A6C34878D82A}">
                    <a16:rowId xmlns:a16="http://schemas.microsoft.com/office/drawing/2014/main" val="1254332035"/>
                  </a:ext>
                </a:extLst>
              </a:tr>
              <a:tr h="354415">
                <a:tc>
                  <a:txBody>
                    <a:bodyPr/>
                    <a:lstStyle/>
                    <a:p>
                      <a:pPr algn="ctr">
                        <a:lnSpc>
                          <a:spcPct val="150000"/>
                        </a:lnSpc>
                      </a:pPr>
                      <a:r>
                        <a:rPr lang="de-DE" sz="1400">
                          <a:effectLst/>
                        </a:rPr>
                        <a:t>6</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Leistungserstellung</a:t>
                      </a:r>
                      <a:r>
                        <a:rPr lang="de-DE" sz="1600">
                          <a:effectLst/>
                        </a:rPr>
                        <a:t> planen, steuern und kontrollieren</a:t>
                      </a:r>
                      <a:endParaRPr lang="de-DE" sz="1600">
                        <a:effectLst/>
                        <a:latin typeface="Times New Roman" panose="02020603050405020304" pitchFamily="18" charset="0"/>
                        <a:ea typeface="+mn-ea"/>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extLst>
                  <a:ext uri="{0D108BD9-81ED-4DB2-BD59-A6C34878D82A}">
                    <a16:rowId xmlns:a16="http://schemas.microsoft.com/office/drawing/2014/main" val="4208244531"/>
                  </a:ext>
                </a:extLst>
              </a:tr>
              <a:tr h="354415">
                <a:tc>
                  <a:txBody>
                    <a:bodyPr/>
                    <a:lstStyle/>
                    <a:p>
                      <a:pPr algn="ctr">
                        <a:lnSpc>
                          <a:spcPct val="150000"/>
                        </a:lnSpc>
                      </a:pPr>
                      <a:r>
                        <a:rPr lang="de-DE" sz="1400">
                          <a:effectLst/>
                        </a:rPr>
                        <a:t>7</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Logistik- und Lagerprozesse </a:t>
                      </a:r>
                      <a:r>
                        <a:rPr lang="de-DE" sz="1600">
                          <a:effectLst/>
                        </a:rPr>
                        <a:t>koordinieren, umsetzen und überwachen</a:t>
                      </a:r>
                      <a:endParaRPr lang="de-DE" sz="1600">
                        <a:effectLst/>
                        <a:latin typeface="Times New Roman" panose="02020603050405020304" pitchFamily="18" charset="0"/>
                        <a:ea typeface="+mn-ea"/>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algn="ctr"/>
                      <a:r>
                        <a:rPr lang="de-DE" sz="1600" kern="1200">
                          <a:solidFill>
                            <a:schemeClr val="dk1"/>
                          </a:solidFill>
                          <a:effectLst/>
                          <a:latin typeface="+mn-lt"/>
                          <a:ea typeface="+mn-ea"/>
                          <a:cs typeface="+mn-cs"/>
                        </a:rPr>
                        <a:t>40</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extLst>
                  <a:ext uri="{0D108BD9-81ED-4DB2-BD59-A6C34878D82A}">
                    <a16:rowId xmlns:a16="http://schemas.microsoft.com/office/drawing/2014/main" val="3703404436"/>
                  </a:ext>
                </a:extLst>
              </a:tr>
              <a:tr h="518237">
                <a:tc>
                  <a:txBody>
                    <a:bodyPr/>
                    <a:lstStyle/>
                    <a:p>
                      <a:pPr algn="ctr">
                        <a:lnSpc>
                          <a:spcPct val="150000"/>
                        </a:lnSpc>
                      </a:pPr>
                      <a:r>
                        <a:rPr lang="de-DE" sz="1400">
                          <a:effectLst/>
                        </a:rPr>
                        <a:t>8</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Kosten- und Leistungsrechnung </a:t>
                      </a:r>
                      <a:r>
                        <a:rPr lang="de-DE" sz="1600">
                          <a:effectLst/>
                        </a:rPr>
                        <a:t>zur Vorbereitung unternehmerischer Entscheidungen durchführen</a:t>
                      </a:r>
                      <a:endParaRPr lang="de-DE" sz="1600">
                        <a:effectLst/>
                        <a:latin typeface="Times New Roman" panose="02020603050405020304" pitchFamily="18" charset="0"/>
                        <a:ea typeface="+mn-ea"/>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extLst>
                  <a:ext uri="{0D108BD9-81ED-4DB2-BD59-A6C34878D82A}">
                    <a16:rowId xmlns:a16="http://schemas.microsoft.com/office/drawing/2014/main" val="4155115951"/>
                  </a:ext>
                </a:extLst>
              </a:tr>
              <a:tr h="354415">
                <a:tc>
                  <a:txBody>
                    <a:bodyPr/>
                    <a:lstStyle/>
                    <a:p>
                      <a:pPr algn="ctr">
                        <a:lnSpc>
                          <a:spcPct val="150000"/>
                        </a:lnSpc>
                      </a:pPr>
                      <a:r>
                        <a:rPr lang="de-DE" sz="1400">
                          <a:effectLst/>
                        </a:rPr>
                        <a:t>9</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Marketingkonzepte</a:t>
                      </a:r>
                      <a:r>
                        <a:rPr lang="de-DE" sz="1600">
                          <a:effectLst/>
                        </a:rPr>
                        <a:t> planen und umsetzen</a:t>
                      </a:r>
                      <a:endParaRPr lang="de-DE" sz="1600">
                        <a:effectLst/>
                        <a:latin typeface="Times New Roman" panose="02020603050405020304" pitchFamily="18" charset="0"/>
                        <a:ea typeface="+mn-ea"/>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tc>
                  <a:txBody>
                    <a:bodyPr/>
                    <a:lstStyle/>
                    <a:p>
                      <a:endParaRPr lang="de-DE" sz="1600" kern="1200">
                        <a:solidFill>
                          <a:schemeClr val="dk1"/>
                        </a:solidFill>
                        <a:effectLst/>
                        <a:latin typeface="+mn-lt"/>
                        <a:ea typeface="+mn-ea"/>
                        <a:cs typeface="+mn-cs"/>
                      </a:endParaRPr>
                    </a:p>
                  </a:txBody>
                  <a:tcPr marL="24090" marR="24090" marT="0" marB="0" anchor="ctr"/>
                </a:tc>
                <a:extLst>
                  <a:ext uri="{0D108BD9-81ED-4DB2-BD59-A6C34878D82A}">
                    <a16:rowId xmlns:a16="http://schemas.microsoft.com/office/drawing/2014/main" val="1988008794"/>
                  </a:ext>
                </a:extLst>
              </a:tr>
              <a:tr h="354415">
                <a:tc>
                  <a:txBody>
                    <a:bodyPr/>
                    <a:lstStyle/>
                    <a:p>
                      <a:pPr algn="ctr">
                        <a:lnSpc>
                          <a:spcPct val="150000"/>
                        </a:lnSpc>
                      </a:pPr>
                      <a:r>
                        <a:rPr lang="de-DE" sz="1400">
                          <a:effectLst/>
                        </a:rPr>
                        <a:t>10</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Jahresabschluss</a:t>
                      </a:r>
                      <a:r>
                        <a:rPr lang="de-DE" sz="1600">
                          <a:effectLst/>
                        </a:rPr>
                        <a:t> vorbereiten, auswerten und für </a:t>
                      </a:r>
                      <a:r>
                        <a:rPr lang="de-DE" sz="1600" b="1">
                          <a:effectLst/>
                        </a:rPr>
                        <a:t>Finanzierungsentscheidungen</a:t>
                      </a:r>
                      <a:r>
                        <a:rPr lang="de-DE" sz="1600">
                          <a:effectLst/>
                        </a:rPr>
                        <a:t> nutzen</a:t>
                      </a:r>
                      <a:endParaRPr lang="de-DE" sz="1600">
                        <a:effectLst/>
                        <a:latin typeface="Times New Roman" panose="02020603050405020304" pitchFamily="18" charset="0"/>
                        <a:ea typeface="+mn-ea"/>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extLst>
                  <a:ext uri="{0D108BD9-81ED-4DB2-BD59-A6C34878D82A}">
                    <a16:rowId xmlns:a16="http://schemas.microsoft.com/office/drawing/2014/main" val="817465106"/>
                  </a:ext>
                </a:extLst>
              </a:tr>
              <a:tr h="354415">
                <a:tc>
                  <a:txBody>
                    <a:bodyPr/>
                    <a:lstStyle/>
                    <a:p>
                      <a:pPr algn="ctr">
                        <a:lnSpc>
                          <a:spcPct val="150000"/>
                        </a:lnSpc>
                      </a:pPr>
                      <a:r>
                        <a:rPr lang="de-DE" sz="1400">
                          <a:effectLst/>
                        </a:rPr>
                        <a:t>11</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a:effectLst/>
                        </a:rPr>
                        <a:t>Geschäftsprozesse an </a:t>
                      </a:r>
                      <a:r>
                        <a:rPr lang="de-DE" sz="1600" b="1">
                          <a:effectLst/>
                        </a:rPr>
                        <a:t>gesamtwirtschaftlichen Rahmenbedingungen </a:t>
                      </a:r>
                      <a:r>
                        <a:rPr lang="de-DE" sz="1600">
                          <a:effectLst/>
                        </a:rPr>
                        <a:t>ausrichten</a:t>
                      </a:r>
                      <a:endParaRPr lang="de-DE" sz="1600">
                        <a:effectLst/>
                        <a:latin typeface="Times New Roman" panose="02020603050405020304" pitchFamily="18" charset="0"/>
                        <a:ea typeface="+mn-ea"/>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extLst>
                  <a:ext uri="{0D108BD9-81ED-4DB2-BD59-A6C34878D82A}">
                    <a16:rowId xmlns:a16="http://schemas.microsoft.com/office/drawing/2014/main" val="1392392381"/>
                  </a:ext>
                </a:extLst>
              </a:tr>
              <a:tr h="354415">
                <a:tc>
                  <a:txBody>
                    <a:bodyPr/>
                    <a:lstStyle/>
                    <a:p>
                      <a:pPr algn="ctr">
                        <a:lnSpc>
                          <a:spcPct val="150000"/>
                        </a:lnSpc>
                      </a:pPr>
                      <a:r>
                        <a:rPr lang="de-DE" sz="1400">
                          <a:effectLst/>
                        </a:rPr>
                        <a:t>12</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b="1">
                          <a:effectLst/>
                        </a:rPr>
                        <a:t>Personalprozesse</a:t>
                      </a:r>
                      <a:r>
                        <a:rPr lang="de-DE" sz="1600">
                          <a:effectLst/>
                        </a:rPr>
                        <a:t> planen, steuern und kontrollieren</a:t>
                      </a:r>
                      <a:endParaRPr lang="de-DE" sz="1600">
                        <a:effectLst/>
                        <a:latin typeface="Times New Roman" panose="02020603050405020304" pitchFamily="18" charset="0"/>
                        <a:ea typeface="+mn-ea"/>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algn="ctr"/>
                      <a:r>
                        <a:rPr lang="de-DE" sz="1600" kern="1200">
                          <a:solidFill>
                            <a:schemeClr val="dk1"/>
                          </a:solidFill>
                          <a:effectLst/>
                          <a:latin typeface="+mn-lt"/>
                          <a:ea typeface="+mn-ea"/>
                          <a:cs typeface="+mn-cs"/>
                        </a:rPr>
                        <a:t>80</a:t>
                      </a:r>
                    </a:p>
                  </a:txBody>
                  <a:tcPr marL="24090" marR="24090" marT="0" marB="0" anchor="ctr"/>
                </a:tc>
                <a:extLst>
                  <a:ext uri="{0D108BD9-81ED-4DB2-BD59-A6C34878D82A}">
                    <a16:rowId xmlns:a16="http://schemas.microsoft.com/office/drawing/2014/main" val="4132495638"/>
                  </a:ext>
                </a:extLst>
              </a:tr>
              <a:tr h="354415">
                <a:tc>
                  <a:txBody>
                    <a:bodyPr/>
                    <a:lstStyle/>
                    <a:p>
                      <a:pPr algn="ctr">
                        <a:lnSpc>
                          <a:spcPct val="150000"/>
                        </a:lnSpc>
                      </a:pPr>
                      <a:r>
                        <a:rPr lang="de-DE" sz="1400">
                          <a:effectLst/>
                        </a:rPr>
                        <a:t>13</a:t>
                      </a:r>
                      <a:endParaRPr lang="de-DE" sz="1400">
                        <a:effectLst/>
                        <a:latin typeface="Times New Roman" panose="02020603050405020304" pitchFamily="18" charset="0"/>
                        <a:ea typeface="Times New Roman" panose="02020603050405020304" pitchFamily="18" charset="0"/>
                      </a:endParaRPr>
                    </a:p>
                  </a:txBody>
                  <a:tcPr marL="24090" marR="24090" marT="0" marB="0" anchor="ctr"/>
                </a:tc>
                <a:tc>
                  <a:txBody>
                    <a:bodyPr/>
                    <a:lstStyle/>
                    <a:p>
                      <a:r>
                        <a:rPr lang="de-DE" sz="1600">
                          <a:effectLst/>
                        </a:rPr>
                        <a:t>Betriebliche </a:t>
                      </a:r>
                      <a:r>
                        <a:rPr lang="de-DE" sz="1600" b="1">
                          <a:effectLst/>
                        </a:rPr>
                        <a:t>Problemlösungsprozesse</a:t>
                      </a:r>
                      <a:r>
                        <a:rPr lang="de-DE" sz="1600">
                          <a:effectLst/>
                        </a:rPr>
                        <a:t> innovativ durchführen</a:t>
                      </a:r>
                      <a:endParaRPr lang="de-DE" sz="1600">
                        <a:effectLst/>
                        <a:latin typeface="Times New Roman" panose="02020603050405020304" pitchFamily="18" charset="0"/>
                        <a:ea typeface="+mn-ea"/>
                      </a:endParaRP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marR="99695" algn="ctr">
                        <a:lnSpc>
                          <a:spcPct val="150000"/>
                        </a:lnSpc>
                      </a:pPr>
                      <a:r>
                        <a:rPr lang="de-DE" sz="1600" kern="1200">
                          <a:solidFill>
                            <a:schemeClr val="dk1"/>
                          </a:solidFill>
                          <a:effectLst/>
                          <a:latin typeface="+mn-lt"/>
                          <a:ea typeface="+mn-ea"/>
                          <a:cs typeface="+mn-cs"/>
                        </a:rPr>
                        <a:t> </a:t>
                      </a:r>
                    </a:p>
                  </a:txBody>
                  <a:tcPr marL="24090" marR="24090" marT="0" marB="0" anchor="ctr"/>
                </a:tc>
                <a:tc>
                  <a:txBody>
                    <a:bodyPr/>
                    <a:lstStyle/>
                    <a:p>
                      <a:pPr algn="ctr"/>
                      <a:r>
                        <a:rPr lang="de-DE" sz="1600" kern="1200">
                          <a:solidFill>
                            <a:schemeClr val="dk1"/>
                          </a:solidFill>
                          <a:effectLst/>
                          <a:latin typeface="+mn-lt"/>
                          <a:ea typeface="+mn-ea"/>
                          <a:cs typeface="+mn-cs"/>
                        </a:rPr>
                        <a:t>40</a:t>
                      </a:r>
                    </a:p>
                  </a:txBody>
                  <a:tcPr marL="24090" marR="24090" marT="0" marB="0" anchor="ctr"/>
                </a:tc>
                <a:extLst>
                  <a:ext uri="{0D108BD9-81ED-4DB2-BD59-A6C34878D82A}">
                    <a16:rowId xmlns:a16="http://schemas.microsoft.com/office/drawing/2014/main" val="3711309283"/>
                  </a:ext>
                </a:extLst>
              </a:tr>
              <a:tr h="354415">
                <a:tc gridSpan="2">
                  <a:txBody>
                    <a:bodyPr/>
                    <a:lstStyle/>
                    <a:p>
                      <a:pPr algn="r">
                        <a:lnSpc>
                          <a:spcPct val="200000"/>
                        </a:lnSpc>
                      </a:pPr>
                      <a:r>
                        <a:rPr lang="de-DE" sz="1600">
                          <a:effectLst/>
                        </a:rPr>
                        <a:t>Summe: insgesamt 880 Stunden</a:t>
                      </a:r>
                    </a:p>
                  </a:txBody>
                  <a:tcPr marL="24090" marR="24090" marT="0" marB="0" anchor="ctr"/>
                </a:tc>
                <a:tc hMerge="1">
                  <a:txBody>
                    <a:bodyPr/>
                    <a:lstStyle/>
                    <a:p>
                      <a:endParaRPr lang="de-DE"/>
                    </a:p>
                  </a:txBody>
                  <a:tcPr/>
                </a:tc>
                <a:tc>
                  <a:txBody>
                    <a:bodyPr/>
                    <a:lstStyle/>
                    <a:p>
                      <a:pPr marL="45085" marR="99695" algn="ctr">
                        <a:lnSpc>
                          <a:spcPct val="150000"/>
                        </a:lnSpc>
                        <a:spcAft>
                          <a:spcPts val="0"/>
                        </a:spcAft>
                      </a:pPr>
                      <a:r>
                        <a:rPr lang="de-DE" sz="1600" b="1" kern="1200">
                          <a:solidFill>
                            <a:schemeClr val="dk1"/>
                          </a:solidFill>
                          <a:effectLst/>
                          <a:latin typeface="+mn-lt"/>
                          <a:ea typeface="+mn-ea"/>
                          <a:cs typeface="+mn-cs"/>
                        </a:rPr>
                        <a:t>320</a:t>
                      </a:r>
                    </a:p>
                  </a:txBody>
                  <a:tcPr marL="24090" marR="24090" marT="0" marB="0" anchor="ctr"/>
                </a:tc>
                <a:tc>
                  <a:txBody>
                    <a:bodyPr/>
                    <a:lstStyle/>
                    <a:p>
                      <a:pPr marL="45085" marR="99695" algn="ctr">
                        <a:lnSpc>
                          <a:spcPct val="150000"/>
                        </a:lnSpc>
                        <a:spcAft>
                          <a:spcPts val="0"/>
                        </a:spcAft>
                      </a:pPr>
                      <a:r>
                        <a:rPr lang="de-DE" sz="1600" b="1" kern="1200">
                          <a:solidFill>
                            <a:schemeClr val="dk1"/>
                          </a:solidFill>
                          <a:effectLst/>
                          <a:latin typeface="+mn-lt"/>
                          <a:ea typeface="+mn-ea"/>
                          <a:cs typeface="+mn-cs"/>
                        </a:rPr>
                        <a:t>280</a:t>
                      </a:r>
                    </a:p>
                  </a:txBody>
                  <a:tcPr marL="24090" marR="24090" marT="0" marB="0" anchor="ctr"/>
                </a:tc>
                <a:tc>
                  <a:txBody>
                    <a:bodyPr/>
                    <a:lstStyle/>
                    <a:p>
                      <a:pPr marL="45085" marR="99695" algn="ctr">
                        <a:lnSpc>
                          <a:spcPct val="150000"/>
                        </a:lnSpc>
                        <a:spcAft>
                          <a:spcPts val="0"/>
                        </a:spcAft>
                      </a:pPr>
                      <a:r>
                        <a:rPr lang="de-DE" sz="1600" b="1" kern="1200">
                          <a:solidFill>
                            <a:schemeClr val="dk1"/>
                          </a:solidFill>
                          <a:effectLst/>
                          <a:latin typeface="+mn-lt"/>
                          <a:ea typeface="+mn-ea"/>
                          <a:cs typeface="+mn-cs"/>
                        </a:rPr>
                        <a:t>280</a:t>
                      </a:r>
                    </a:p>
                  </a:txBody>
                  <a:tcPr marL="24090" marR="24090" marT="0" marB="0" anchor="ctr"/>
                </a:tc>
                <a:extLst>
                  <a:ext uri="{0D108BD9-81ED-4DB2-BD59-A6C34878D82A}">
                    <a16:rowId xmlns:a16="http://schemas.microsoft.com/office/drawing/2014/main" val="1482447793"/>
                  </a:ext>
                </a:extLst>
              </a:tr>
            </a:tbl>
          </a:graphicData>
        </a:graphic>
      </p:graphicFrame>
      <p:sp>
        <p:nvSpPr>
          <p:cNvPr id="30" name="Rechteck 29">
            <a:extLst>
              <a:ext uri="{FF2B5EF4-FFF2-40B4-BE49-F238E27FC236}">
                <a16:creationId xmlns:a16="http://schemas.microsoft.com/office/drawing/2014/main" id="{FA165FE7-CB03-9707-7ED8-4F585DAA2FA7}"/>
              </a:ext>
            </a:extLst>
          </p:cNvPr>
          <p:cNvSpPr/>
          <p:nvPr/>
        </p:nvSpPr>
        <p:spPr>
          <a:xfrm>
            <a:off x="882127" y="1430768"/>
            <a:ext cx="11144922" cy="251061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487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2">
            <a:extLst>
              <a:ext uri="{FF2B5EF4-FFF2-40B4-BE49-F238E27FC236}">
                <a16:creationId xmlns:a16="http://schemas.microsoft.com/office/drawing/2014/main" id="{BE278BA1-AE58-4E37-AEEF-CC53D1BB774C}"/>
              </a:ext>
            </a:extLst>
          </p:cNvPr>
          <p:cNvSpPr txBox="1">
            <a:spLocks/>
          </p:cNvSpPr>
          <p:nvPr/>
        </p:nvSpPr>
        <p:spPr bwMode="gray">
          <a:xfrm>
            <a:off x="719667" y="1646398"/>
            <a:ext cx="10914984" cy="4623773"/>
          </a:xfrm>
          <a:prstGeom prst="rect">
            <a:avLst/>
          </a:prstGeom>
          <a:noFill/>
        </p:spPr>
        <p:txBody>
          <a:bodyPr vert="horz" lIns="0" tIns="0" rIns="0" bIns="0" rtlCol="0" anchor="t" anchorCtr="0">
            <a:noAutofit/>
          </a:bodyPr>
          <a:lstStyle>
            <a:lvl1pPr marL="239178" indent="-235194" algn="l" defTabSz="914354" rtl="0" eaLnBrk="1" latinLnBrk="0" hangingPunct="1">
              <a:lnSpc>
                <a:spcPts val="3000"/>
              </a:lnSpc>
              <a:spcBef>
                <a:spcPts val="1200"/>
              </a:spcBef>
              <a:buFont typeface="Wingdings" pitchFamily="2" charset="2"/>
              <a:buChar char="§"/>
              <a:tabLst/>
              <a:defRPr sz="2400" b="0" i="0" kern="1200">
                <a:solidFill>
                  <a:schemeClr val="bg2"/>
                </a:solidFill>
                <a:latin typeface="+mn-lt"/>
                <a:ea typeface="+mn-ea"/>
                <a:cs typeface="Segoe UI Light" panose="020B0502040204020203" pitchFamily="34" charset="0"/>
              </a:defRPr>
            </a:lvl1pPr>
            <a:lvl2pPr marL="0" indent="0" algn="ctr" defTabSz="914354" rtl="0" eaLnBrk="1" latinLnBrk="0" hangingPunct="1">
              <a:lnSpc>
                <a:spcPct val="100000"/>
              </a:lnSpc>
              <a:spcBef>
                <a:spcPts val="0"/>
              </a:spcBef>
              <a:spcAft>
                <a:spcPts val="0"/>
              </a:spcAft>
              <a:buFont typeface="Arial" panose="020B0604020202020204" pitchFamily="34" charset="0"/>
              <a:buNone/>
              <a:tabLst/>
              <a:defRPr sz="2400" b="0" i="0" kern="1200">
                <a:solidFill>
                  <a:schemeClr val="bg1"/>
                </a:solidFill>
                <a:latin typeface="+mj-lt"/>
                <a:ea typeface="+mn-ea"/>
                <a:cs typeface="Segoe UI Light" panose="020B0502040204020203" pitchFamily="34" charset="0"/>
              </a:defRPr>
            </a:lvl2pPr>
            <a:lvl3pPr marL="0" indent="0" algn="ctr" defTabSz="914354" rtl="0" eaLnBrk="1" latinLnBrk="0" hangingPunct="1">
              <a:lnSpc>
                <a:spcPct val="100000"/>
              </a:lnSpc>
              <a:spcBef>
                <a:spcPts val="0"/>
              </a:spcBef>
              <a:spcAft>
                <a:spcPts val="0"/>
              </a:spcAft>
              <a:buClr>
                <a:schemeClr val="tx1"/>
              </a:buClr>
              <a:buFont typeface="Arial" panose="020B0604020202020204" pitchFamily="34" charset="0"/>
              <a:buNone/>
              <a:tabLst/>
              <a:defRPr sz="2400" b="1" i="0" kern="1200">
                <a:solidFill>
                  <a:schemeClr val="bg1"/>
                </a:solidFill>
                <a:latin typeface="+mj-lt"/>
                <a:ea typeface="+mn-ea"/>
                <a:cs typeface="Segoe UI Semibold" panose="020B0502040204020203" pitchFamily="34" charset="0"/>
              </a:defRPr>
            </a:lvl3pPr>
            <a:lvl4pPr marL="0" indent="0" algn="ctr" defTabSz="914354" rtl="0" eaLnBrk="1" latinLnBrk="0" hangingPunct="1">
              <a:lnSpc>
                <a:spcPct val="100000"/>
              </a:lnSpc>
              <a:spcBef>
                <a:spcPts val="0"/>
              </a:spcBef>
              <a:spcAft>
                <a:spcPts val="0"/>
              </a:spcAft>
              <a:buSzPct val="90000"/>
              <a:buFont typeface="Arial" panose="020B0604020202020204" pitchFamily="34" charset="0"/>
              <a:buNone/>
              <a:tabLst/>
              <a:defRPr sz="2400" b="0" i="0" kern="1200">
                <a:solidFill>
                  <a:schemeClr val="bg1"/>
                </a:solidFill>
                <a:latin typeface="+mj-lt"/>
                <a:ea typeface="+mn-ea"/>
                <a:cs typeface="Segoe UI" panose="020B0502040204020203" pitchFamily="34" charset="0"/>
              </a:defRPr>
            </a:lvl4pPr>
            <a:lvl5pPr marL="8466" marR="0" indent="0" algn="l" defTabSz="914354" rtl="0" eaLnBrk="1" fontAlgn="auto" latinLnBrk="0" hangingPunct="1">
              <a:lnSpc>
                <a:spcPts val="3000"/>
              </a:lnSpc>
              <a:spcBef>
                <a:spcPts val="1200"/>
              </a:spcBef>
              <a:spcAft>
                <a:spcPts val="0"/>
              </a:spcAft>
              <a:buClrTx/>
              <a:buSzPct val="90000"/>
              <a:buFont typeface="Wingdings" pitchFamily="2" charset="2"/>
              <a:buNone/>
              <a:tabLst/>
              <a:defRPr sz="2400" b="0" i="0" kern="1200">
                <a:solidFill>
                  <a:schemeClr val="bg2"/>
                </a:solidFill>
                <a:latin typeface="+mn-lt"/>
                <a:ea typeface="+mn-ea"/>
                <a:cs typeface="Segoe UI Light" panose="020B0502040204020203" pitchFamily="34" charset="0"/>
              </a:defRPr>
            </a:lvl5pPr>
            <a:lvl6pPr marL="0" indent="0" algn="ctr" defTabSz="914354" rtl="0" eaLnBrk="1" latinLnBrk="0" hangingPunct="1">
              <a:lnSpc>
                <a:spcPct val="100000"/>
              </a:lnSpc>
              <a:spcBef>
                <a:spcPts val="0"/>
              </a:spcBef>
              <a:spcAft>
                <a:spcPts val="0"/>
              </a:spcAft>
              <a:buFont typeface="Arial" panose="020B0604020202020204" pitchFamily="34" charset="0"/>
              <a:buNone/>
              <a:defRPr sz="2400" kern="1200">
                <a:solidFill>
                  <a:schemeClr val="bg1"/>
                </a:solidFill>
                <a:latin typeface="+mj-lt"/>
                <a:ea typeface="+mn-ea"/>
                <a:cs typeface="+mn-cs"/>
              </a:defRPr>
            </a:lvl6pPr>
            <a:lvl7pPr marL="0" indent="0" algn="ctr" defTabSz="914354" rtl="0" eaLnBrk="1" latinLnBrk="0" hangingPunct="1">
              <a:lnSpc>
                <a:spcPct val="100000"/>
              </a:lnSpc>
              <a:spcBef>
                <a:spcPts val="0"/>
              </a:spcBef>
              <a:spcAft>
                <a:spcPts val="0"/>
              </a:spcAft>
              <a:buFont typeface="Arial" panose="020B0604020202020204" pitchFamily="34" charset="0"/>
              <a:buNone/>
              <a:defRPr sz="2400" kern="1200">
                <a:solidFill>
                  <a:schemeClr val="bg1"/>
                </a:solidFill>
                <a:latin typeface="+mj-lt"/>
                <a:ea typeface="+mn-ea"/>
                <a:cs typeface="+mn-cs"/>
              </a:defRPr>
            </a:lvl7pPr>
            <a:lvl8pPr marL="0" indent="0" algn="ctr" defTabSz="914354" rtl="0" eaLnBrk="1" latinLnBrk="0" hangingPunct="1">
              <a:lnSpc>
                <a:spcPct val="100000"/>
              </a:lnSpc>
              <a:spcBef>
                <a:spcPts val="0"/>
              </a:spcBef>
              <a:spcAft>
                <a:spcPts val="0"/>
              </a:spcAft>
              <a:buFont typeface="Arial" panose="020B0604020202020204" pitchFamily="34" charset="0"/>
              <a:buNone/>
              <a:defRPr sz="2400" kern="1200">
                <a:solidFill>
                  <a:schemeClr val="bg1"/>
                </a:solidFill>
                <a:latin typeface="+mj-lt"/>
                <a:ea typeface="+mn-ea"/>
                <a:cs typeface="+mn-cs"/>
              </a:defRPr>
            </a:lvl8pPr>
            <a:lvl9pPr marL="0" indent="0" algn="ctr" defTabSz="914354" rtl="0" eaLnBrk="1" latinLnBrk="0" hangingPunct="1">
              <a:lnSpc>
                <a:spcPct val="100000"/>
              </a:lnSpc>
              <a:spcBef>
                <a:spcPts val="0"/>
              </a:spcBef>
              <a:spcAft>
                <a:spcPts val="0"/>
              </a:spcAft>
              <a:buFont typeface="Arial" panose="020B0604020202020204" pitchFamily="34" charset="0"/>
              <a:buNone/>
              <a:defRPr sz="2400" kern="1200">
                <a:solidFill>
                  <a:schemeClr val="bg1"/>
                </a:solidFill>
                <a:latin typeface="+mj-lt"/>
                <a:ea typeface="+mn-ea"/>
                <a:cs typeface="+mn-cs"/>
              </a:defRPr>
            </a:lvl9pPr>
          </a:lstStyle>
          <a:p>
            <a:pPr marL="342900" indent="-342900" defTabSz="914400">
              <a:lnSpc>
                <a:spcPct val="100000"/>
              </a:lnSpc>
              <a:spcBef>
                <a:spcPts val="600"/>
              </a:spcBef>
              <a:spcAft>
                <a:spcPts val="600"/>
              </a:spcAft>
              <a:defRPr/>
            </a:pPr>
            <a:r>
              <a:rPr lang="de-DE">
                <a:solidFill>
                  <a:srgbClr val="003882"/>
                </a:solidFill>
              </a:rPr>
              <a:t>Die gestreckte Abschlussprüfung ist als mögliche Prüfungsvariante im BBiG vorgesehen. Es handelt sich um </a:t>
            </a:r>
            <a:r>
              <a:rPr lang="de-DE" b="1">
                <a:solidFill>
                  <a:srgbClr val="003882"/>
                </a:solidFill>
              </a:rPr>
              <a:t>EINE</a:t>
            </a:r>
            <a:r>
              <a:rPr lang="de-DE">
                <a:solidFill>
                  <a:srgbClr val="003882"/>
                </a:solidFill>
              </a:rPr>
              <a:t> </a:t>
            </a:r>
            <a:r>
              <a:rPr lang="de-DE" b="1">
                <a:solidFill>
                  <a:srgbClr val="003882"/>
                </a:solidFill>
              </a:rPr>
              <a:t>Abschlussprüfung</a:t>
            </a:r>
            <a:r>
              <a:rPr lang="de-DE">
                <a:solidFill>
                  <a:srgbClr val="003882"/>
                </a:solidFill>
              </a:rPr>
              <a:t> </a:t>
            </a:r>
            <a:r>
              <a:rPr lang="de-DE" b="1">
                <a:solidFill>
                  <a:srgbClr val="003882"/>
                </a:solidFill>
              </a:rPr>
              <a:t>in „zwei </a:t>
            </a:r>
            <a:r>
              <a:rPr lang="de-DE">
                <a:solidFill>
                  <a:srgbClr val="003882"/>
                </a:solidFill>
              </a:rPr>
              <a:t>zeitlich auseinander fallenden </a:t>
            </a:r>
            <a:r>
              <a:rPr lang="de-DE" b="1">
                <a:solidFill>
                  <a:srgbClr val="003882"/>
                </a:solidFill>
              </a:rPr>
              <a:t>Teilen</a:t>
            </a:r>
            <a:r>
              <a:rPr lang="de-DE">
                <a:solidFill>
                  <a:srgbClr val="003882"/>
                </a:solidFill>
              </a:rPr>
              <a:t>“. </a:t>
            </a:r>
          </a:p>
          <a:p>
            <a:pPr marL="285750" indent="-285750">
              <a:lnSpc>
                <a:spcPct val="100000"/>
              </a:lnSpc>
              <a:spcBef>
                <a:spcPts val="600"/>
              </a:spcBef>
              <a:spcAft>
                <a:spcPts val="600"/>
              </a:spcAft>
            </a:pPr>
            <a:r>
              <a:rPr lang="de-DE" b="1">
                <a:solidFill>
                  <a:srgbClr val="003882"/>
                </a:solidFill>
              </a:rPr>
              <a:t>Die bisherige Zwischenprüfung entfällt, Teil 1 zählt bereits für die Endnote! </a:t>
            </a:r>
            <a:r>
              <a:rPr lang="de-DE">
                <a:solidFill>
                  <a:srgbClr val="003882"/>
                </a:solidFill>
                <a:sym typeface="Wingdings 3"/>
              </a:rPr>
              <a:t>Die Auszubildenden müssen frühzeitig in Betrieb und Schule „fit gemacht“ werden.</a:t>
            </a:r>
          </a:p>
          <a:p>
            <a:pPr marL="342900" indent="-342900" defTabSz="914400">
              <a:lnSpc>
                <a:spcPct val="100000"/>
              </a:lnSpc>
              <a:spcBef>
                <a:spcPts val="600"/>
              </a:spcBef>
              <a:spcAft>
                <a:spcPts val="600"/>
              </a:spcAft>
              <a:defRPr/>
            </a:pPr>
            <a:r>
              <a:rPr lang="de-DE">
                <a:solidFill>
                  <a:srgbClr val="003882"/>
                </a:solidFill>
              </a:rPr>
              <a:t>Das endgültige Prüfungsergebnis wird erst nach Beendigung von Teil 2 festgestellt. Über die in Teil 1 erbrachten Leistungen erhält der Prüfling eine schriftliche Bescheinigung (§ 5 BBiG).</a:t>
            </a:r>
          </a:p>
          <a:p>
            <a:pPr marL="342900" indent="-342900" defTabSz="914400">
              <a:lnSpc>
                <a:spcPct val="100000"/>
              </a:lnSpc>
              <a:spcBef>
                <a:spcPts val="600"/>
              </a:spcBef>
              <a:spcAft>
                <a:spcPts val="600"/>
              </a:spcAft>
              <a:defRPr/>
            </a:pPr>
            <a:r>
              <a:rPr lang="de-DE">
                <a:solidFill>
                  <a:srgbClr val="003882"/>
                </a:solidFill>
              </a:rPr>
              <a:t>Die Teil 1-Prüfung kann für sich genommen nicht „bestanden“ oder „nicht bestanden“ werden. </a:t>
            </a:r>
            <a:r>
              <a:rPr lang="de-DE" b="1">
                <a:solidFill>
                  <a:srgbClr val="003882"/>
                </a:solidFill>
              </a:rPr>
              <a:t>Erzielte Leistungen bleiben bestehen.</a:t>
            </a:r>
          </a:p>
        </p:txBody>
      </p:sp>
      <p:sp>
        <p:nvSpPr>
          <p:cNvPr id="13" name="Foliennummernplatzhalter 12">
            <a:extLst>
              <a:ext uri="{FF2B5EF4-FFF2-40B4-BE49-F238E27FC236}">
                <a16:creationId xmlns:a16="http://schemas.microsoft.com/office/drawing/2014/main" id="{4E458B6F-1290-4A9E-9015-883418736366}"/>
              </a:ext>
            </a:extLst>
          </p:cNvPr>
          <p:cNvSpPr>
            <a:spLocks noGrp="1"/>
          </p:cNvSpPr>
          <p:nvPr>
            <p:ph type="sldNum" sz="quarter" idx="4"/>
          </p:nvPr>
        </p:nvSpPr>
        <p:spPr/>
        <p:txBody>
          <a:bodyPr/>
          <a:lstStyle/>
          <a:p>
            <a:fld id="{07B74365-9D09-4FD1-92C3-30EAE4119F17}" type="slidenum">
              <a:rPr lang="de-DE" smtClean="0"/>
              <a:pPr/>
              <a:t>21</a:t>
            </a:fld>
            <a:endParaRPr lang="de-DE"/>
          </a:p>
        </p:txBody>
      </p:sp>
      <p:grpSp>
        <p:nvGrpSpPr>
          <p:cNvPr id="3" name="Gruppieren 2">
            <a:extLst>
              <a:ext uri="{FF2B5EF4-FFF2-40B4-BE49-F238E27FC236}">
                <a16:creationId xmlns:a16="http://schemas.microsoft.com/office/drawing/2014/main" id="{76DB1546-FDAC-2DAE-D82A-1F667AD10F36}"/>
              </a:ext>
            </a:extLst>
          </p:cNvPr>
          <p:cNvGrpSpPr/>
          <p:nvPr/>
        </p:nvGrpSpPr>
        <p:grpSpPr>
          <a:xfrm>
            <a:off x="0" y="0"/>
            <a:ext cx="12192000" cy="972000"/>
            <a:chOff x="0" y="1"/>
            <a:chExt cx="12192000" cy="1475231"/>
          </a:xfrm>
        </p:grpSpPr>
        <p:sp>
          <p:nvSpPr>
            <p:cNvPr id="4" name="Rechteck 3">
              <a:extLst>
                <a:ext uri="{FF2B5EF4-FFF2-40B4-BE49-F238E27FC236}">
                  <a16:creationId xmlns:a16="http://schemas.microsoft.com/office/drawing/2014/main" id="{B289C0F8-2B36-E6C0-19DC-C63250E829A8}"/>
                </a:ext>
              </a:extLst>
            </p:cNvPr>
            <p:cNvSpPr/>
            <p:nvPr/>
          </p:nvSpPr>
          <p:spPr>
            <a:xfrm>
              <a:off x="0" y="1"/>
              <a:ext cx="12192000" cy="1475231"/>
            </a:xfrm>
            <a:prstGeom prst="rect">
              <a:avLst/>
            </a:prstGeom>
            <a:solidFill>
              <a:srgbClr val="00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endParaRPr lang="de-DE">
                <a:solidFill>
                  <a:srgbClr val="FFFFFF"/>
                </a:solidFill>
                <a:latin typeface="Segoe UI Semilight"/>
              </a:endParaRPr>
            </a:p>
          </p:txBody>
        </p:sp>
        <p:sp>
          <p:nvSpPr>
            <p:cNvPr id="5" name="Titel 14">
              <a:extLst>
                <a:ext uri="{FF2B5EF4-FFF2-40B4-BE49-F238E27FC236}">
                  <a16:creationId xmlns:a16="http://schemas.microsoft.com/office/drawing/2014/main" id="{9F9FBB93-62B1-E3C9-085B-2935212DA545}"/>
                </a:ext>
              </a:extLst>
            </p:cNvPr>
            <p:cNvSpPr txBox="1">
              <a:spLocks/>
            </p:cNvSpPr>
            <p:nvPr/>
          </p:nvSpPr>
          <p:spPr>
            <a:xfrm>
              <a:off x="442538" y="167278"/>
              <a:ext cx="10752000" cy="673480"/>
            </a:xfrm>
            <a:prstGeom prst="rect">
              <a:avLst/>
            </a:prstGeom>
            <a:noFill/>
          </p:spPr>
          <p:txBody>
            <a:bodyPr vert="horz" lIns="0" tIns="0" rIns="0" bIns="0" rtlCol="0" anchor="t"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r>
                <a:rPr lang="de-DE" sz="3600">
                  <a:solidFill>
                    <a:schemeClr val="bg1"/>
                  </a:solidFill>
                </a:rPr>
                <a:t>Grundsätzliches zur gestreckten Prüfung</a:t>
              </a:r>
            </a:p>
          </p:txBody>
        </p:sp>
      </p:grpSp>
      <p:sp>
        <p:nvSpPr>
          <p:cNvPr id="9" name="Fußzeilenplatzhalter 8">
            <a:extLst>
              <a:ext uri="{FF2B5EF4-FFF2-40B4-BE49-F238E27FC236}">
                <a16:creationId xmlns:a16="http://schemas.microsoft.com/office/drawing/2014/main" id="{8725975E-D7EE-7142-B75D-FFF8FAD55EC3}"/>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368086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9BA0C0-D037-4723-BB60-633DC1F79DD7}"/>
              </a:ext>
            </a:extLst>
          </p:cNvPr>
          <p:cNvPicPr>
            <a:picLocks noChangeAspect="1"/>
          </p:cNvPicPr>
          <p:nvPr/>
        </p:nvPicPr>
        <p:blipFill>
          <a:blip r:embed="rId3"/>
          <a:stretch>
            <a:fillRect/>
          </a:stretch>
        </p:blipFill>
        <p:spPr>
          <a:xfrm>
            <a:off x="0" y="1339088"/>
            <a:ext cx="12192000" cy="5518912"/>
          </a:xfrm>
          <a:prstGeom prst="rect">
            <a:avLst/>
          </a:prstGeom>
        </p:spPr>
      </p:pic>
      <p:sp>
        <p:nvSpPr>
          <p:cNvPr id="4" name="Fußzeilenplatzhalter 3">
            <a:extLst>
              <a:ext uri="{FF2B5EF4-FFF2-40B4-BE49-F238E27FC236}">
                <a16:creationId xmlns:a16="http://schemas.microsoft.com/office/drawing/2014/main" id="{BC4B73EE-AF34-4923-8917-2B6AD2698C3D}"/>
              </a:ext>
            </a:extLst>
          </p:cNvPr>
          <p:cNvSpPr>
            <a:spLocks noGrp="1"/>
          </p:cNvSpPr>
          <p:nvPr>
            <p:ph type="ftr" sz="quarter" idx="3"/>
          </p:nvPr>
        </p:nvSpPr>
        <p:spPr/>
        <p:txBody>
          <a:bodyPr/>
          <a:lstStyle/>
          <a:p>
            <a:r>
              <a:rPr lang="de-DE"/>
              <a:t>DIHK | Neuordnung Industriekaufleute</a:t>
            </a:r>
          </a:p>
        </p:txBody>
      </p:sp>
      <p:sp>
        <p:nvSpPr>
          <p:cNvPr id="5" name="Foliennummernplatzhalter 4">
            <a:extLst>
              <a:ext uri="{FF2B5EF4-FFF2-40B4-BE49-F238E27FC236}">
                <a16:creationId xmlns:a16="http://schemas.microsoft.com/office/drawing/2014/main" id="{1358D27F-5603-41E1-9F7A-2E97B6890D61}"/>
              </a:ext>
            </a:extLst>
          </p:cNvPr>
          <p:cNvSpPr>
            <a:spLocks noGrp="1"/>
          </p:cNvSpPr>
          <p:nvPr>
            <p:ph type="sldNum" sz="quarter" idx="4"/>
          </p:nvPr>
        </p:nvSpPr>
        <p:spPr/>
        <p:txBody>
          <a:bodyPr/>
          <a:lstStyle/>
          <a:p>
            <a:fld id="{07B74365-9D09-4FD1-92C3-30EAE4119F17}" type="slidenum">
              <a:rPr lang="de-DE" smtClean="0"/>
              <a:pPr/>
              <a:t>22</a:t>
            </a:fld>
            <a:endParaRPr lang="de-DE"/>
          </a:p>
        </p:txBody>
      </p:sp>
      <p:graphicFrame>
        <p:nvGraphicFramePr>
          <p:cNvPr id="6" name="Tabelle 5">
            <a:extLst>
              <a:ext uri="{FF2B5EF4-FFF2-40B4-BE49-F238E27FC236}">
                <a16:creationId xmlns:a16="http://schemas.microsoft.com/office/drawing/2014/main" id="{A2EDBC4C-B977-4705-B001-B5F8E6EA4030}"/>
              </a:ext>
            </a:extLst>
          </p:cNvPr>
          <p:cNvGraphicFramePr>
            <a:graphicFrameLocks noGrp="1"/>
          </p:cNvGraphicFramePr>
          <p:nvPr>
            <p:extLst>
              <p:ext uri="{D42A27DB-BD31-4B8C-83A1-F6EECF244321}">
                <p14:modId xmlns:p14="http://schemas.microsoft.com/office/powerpoint/2010/main" val="2924180725"/>
              </p:ext>
            </p:extLst>
          </p:nvPr>
        </p:nvGraphicFramePr>
        <p:xfrm>
          <a:off x="719999" y="1339088"/>
          <a:ext cx="10676604" cy="4748855"/>
        </p:xfrm>
        <a:graphic>
          <a:graphicData uri="http://schemas.openxmlformats.org/drawingml/2006/table">
            <a:tbl>
              <a:tblPr firstRow="1" firstCol="1" bandRow="1">
                <a:tableStyleId>{5C22544A-7EE6-4342-B048-85BDC9FD1C3A}</a:tableStyleId>
              </a:tblPr>
              <a:tblGrid>
                <a:gridCol w="2385360">
                  <a:extLst>
                    <a:ext uri="{9D8B030D-6E8A-4147-A177-3AD203B41FA5}">
                      <a16:colId xmlns:a16="http://schemas.microsoft.com/office/drawing/2014/main" val="495191038"/>
                    </a:ext>
                  </a:extLst>
                </a:gridCol>
                <a:gridCol w="3326972">
                  <a:extLst>
                    <a:ext uri="{9D8B030D-6E8A-4147-A177-3AD203B41FA5}">
                      <a16:colId xmlns:a16="http://schemas.microsoft.com/office/drawing/2014/main" val="3314352194"/>
                    </a:ext>
                  </a:extLst>
                </a:gridCol>
                <a:gridCol w="1145628">
                  <a:extLst>
                    <a:ext uri="{9D8B030D-6E8A-4147-A177-3AD203B41FA5}">
                      <a16:colId xmlns:a16="http://schemas.microsoft.com/office/drawing/2014/main" val="2170459647"/>
                    </a:ext>
                  </a:extLst>
                </a:gridCol>
                <a:gridCol w="2322786">
                  <a:extLst>
                    <a:ext uri="{9D8B030D-6E8A-4147-A177-3AD203B41FA5}">
                      <a16:colId xmlns:a16="http://schemas.microsoft.com/office/drawing/2014/main" val="159212736"/>
                    </a:ext>
                  </a:extLst>
                </a:gridCol>
                <a:gridCol w="1495858">
                  <a:extLst>
                    <a:ext uri="{9D8B030D-6E8A-4147-A177-3AD203B41FA5}">
                      <a16:colId xmlns:a16="http://schemas.microsoft.com/office/drawing/2014/main" val="406164287"/>
                    </a:ext>
                  </a:extLst>
                </a:gridCol>
              </a:tblGrid>
              <a:tr h="596781">
                <a:tc>
                  <a:txBody>
                    <a:bodyPr/>
                    <a:lstStyle/>
                    <a:p>
                      <a:pPr>
                        <a:spcAft>
                          <a:spcPts val="0"/>
                        </a:spcAft>
                      </a:pPr>
                      <a:r>
                        <a:rPr lang="de-DE" sz="1600">
                          <a:effectLst/>
                        </a:rPr>
                        <a:t> </a:t>
                      </a:r>
                      <a:endParaRPr lang="de-D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2000">
                          <a:effectLst/>
                        </a:rPr>
                        <a:t>Prüfungsbereich</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Dauer</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Prüfungsinstrument</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Gewichtung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55436566"/>
                  </a:ext>
                </a:extLst>
              </a:tr>
              <a:tr h="1259276">
                <a:tc>
                  <a:txBody>
                    <a:bodyPr/>
                    <a:lstStyle/>
                    <a:p>
                      <a:pPr>
                        <a:spcAft>
                          <a:spcPts val="0"/>
                        </a:spcAft>
                      </a:pPr>
                      <a:r>
                        <a:rPr lang="de-DE" sz="2000" strike="sngStrike" baseline="0">
                          <a:effectLst/>
                        </a:rPr>
                        <a:t>Zwischenprüfung</a:t>
                      </a:r>
                      <a:endParaRPr lang="de-DE" sz="2000" strike="sngStrike" baseline="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strike="sngStrike" kern="1200" baseline="0">
                          <a:solidFill>
                            <a:schemeClr val="bg1">
                              <a:lumMod val="50000"/>
                            </a:schemeClr>
                          </a:solidFill>
                          <a:effectLst/>
                          <a:latin typeface="+mn-lt"/>
                          <a:ea typeface="+mn-ea"/>
                          <a:cs typeface="+mn-cs"/>
                        </a:rPr>
                        <a:t>Beschaffung/Bevorratung, Produkte/Dienstleistungen, Kosten- und Leistungsrechnung</a:t>
                      </a:r>
                      <a:endParaRPr lang="de-DE" sz="1800" b="1" strike="sngStrike" baseline="0">
                        <a:solidFill>
                          <a:schemeClr val="bg1">
                            <a:lumMod val="50000"/>
                          </a:schemeClr>
                        </a:solidFill>
                        <a:effectLst/>
                        <a:latin typeface="Times New Roman" panose="02020603050405020304" pitchFamily="18" charset="0"/>
                        <a:ea typeface="+mn-ea"/>
                      </a:endParaRPr>
                    </a:p>
                  </a:txBody>
                  <a:tcPr marL="68580" marR="68580" marT="0" marB="0" anchor="ctr">
                    <a:solidFill>
                      <a:srgbClr val="D0D8E8"/>
                    </a:solidFill>
                  </a:tcPr>
                </a:tc>
                <a:tc>
                  <a:txBody>
                    <a:bodyPr/>
                    <a:lstStyle/>
                    <a:p>
                      <a:pPr>
                        <a:spcAft>
                          <a:spcPts val="0"/>
                        </a:spcAft>
                      </a:pPr>
                      <a:r>
                        <a:rPr lang="de-DE" sz="1800" strike="sngStrike" baseline="0">
                          <a:solidFill>
                            <a:schemeClr val="bg1">
                              <a:lumMod val="50000"/>
                            </a:schemeClr>
                          </a:solidFill>
                          <a:effectLst/>
                        </a:rPr>
                        <a:t>  90 Min.</a:t>
                      </a:r>
                      <a:endParaRPr lang="de-DE" sz="1800" strike="sngStrike" baseline="0">
                        <a:solidFill>
                          <a:schemeClr val="bg1">
                            <a:lumMod val="50000"/>
                          </a:schemeClr>
                        </a:solidFill>
                        <a:effectLst/>
                        <a:latin typeface="Times New Roman" panose="02020603050405020304" pitchFamily="18" charset="0"/>
                        <a:ea typeface="+mn-ea"/>
                      </a:endParaRPr>
                    </a:p>
                  </a:txBody>
                  <a:tcPr marL="68580" marR="68580" marT="0" marB="0" anchor="ctr">
                    <a:solidFill>
                      <a:srgbClr val="D0D8E8"/>
                    </a:solidFill>
                  </a:tcPr>
                </a:tc>
                <a:tc>
                  <a:txBody>
                    <a:bodyPr/>
                    <a:lstStyle/>
                    <a:p>
                      <a:pPr>
                        <a:spcAft>
                          <a:spcPts val="0"/>
                        </a:spcAft>
                      </a:pPr>
                      <a:r>
                        <a:rPr lang="de-DE" sz="1800" strike="sngStrike" baseline="0">
                          <a:solidFill>
                            <a:schemeClr val="bg1">
                              <a:lumMod val="50000"/>
                            </a:schemeClr>
                          </a:solidFill>
                          <a:effectLst/>
                        </a:rPr>
                        <a:t>Schriftliche Prüfung</a:t>
                      </a:r>
                      <a:endParaRPr lang="de-DE" sz="1800" strike="sngStrike" baseline="0">
                        <a:solidFill>
                          <a:schemeClr val="bg1">
                            <a:lumMod val="50000"/>
                          </a:schemeClr>
                        </a:solidFill>
                        <a:effectLst/>
                        <a:latin typeface="Times New Roman" panose="02020603050405020304" pitchFamily="18" charset="0"/>
                        <a:ea typeface="+mn-ea"/>
                      </a:endParaRPr>
                    </a:p>
                  </a:txBody>
                  <a:tcPr marL="68580" marR="68580" marT="0" marB="0" anchor="ctr">
                    <a:solidFill>
                      <a:srgbClr val="D0D8E8"/>
                    </a:solidFill>
                  </a:tcPr>
                </a:tc>
                <a:tc>
                  <a:txBody>
                    <a:bodyPr/>
                    <a:lstStyle/>
                    <a:p>
                      <a:pPr algn="ctr">
                        <a:spcAft>
                          <a:spcPts val="0"/>
                        </a:spcAft>
                      </a:pPr>
                      <a:r>
                        <a:rPr lang="de-DE" sz="1500" strike="sngStrike" kern="1200" baseline="0">
                          <a:solidFill>
                            <a:schemeClr val="bg1">
                              <a:lumMod val="50000"/>
                            </a:schemeClr>
                          </a:solidFill>
                          <a:effectLst/>
                          <a:latin typeface="+mn-lt"/>
                          <a:ea typeface="+mn-ea"/>
                          <a:cs typeface="+mn-cs"/>
                        </a:rPr>
                        <a:t>zur Ermittlung des Ausbildungs-standes</a:t>
                      </a:r>
                    </a:p>
                  </a:txBody>
                  <a:tcPr marL="68580" marR="68580" marT="0" marB="0" anchor="ctr">
                    <a:solidFill>
                      <a:srgbClr val="D0D8E8"/>
                    </a:solidFill>
                  </a:tcPr>
                </a:tc>
                <a:extLst>
                  <a:ext uri="{0D108BD9-81ED-4DB2-BD59-A6C34878D82A}">
                    <a16:rowId xmlns:a16="http://schemas.microsoft.com/office/drawing/2014/main" val="1868119762"/>
                  </a:ext>
                </a:extLst>
              </a:tr>
              <a:tr h="712070">
                <a:tc rowSpan="4">
                  <a:txBody>
                    <a:bodyPr/>
                    <a:lstStyle/>
                    <a:p>
                      <a:pPr>
                        <a:spcAft>
                          <a:spcPts val="0"/>
                        </a:spcAft>
                      </a:pPr>
                      <a:r>
                        <a:rPr lang="de-DE" sz="2000">
                          <a:effectLst/>
                        </a:rPr>
                        <a:t>Abschlussprüfung</a:t>
                      </a:r>
                    </a:p>
                    <a:p>
                      <a:pPr>
                        <a:spcAft>
                          <a:spcPts val="0"/>
                        </a:spcAft>
                      </a:pPr>
                      <a:r>
                        <a:rPr lang="de-DE" sz="2000">
                          <a:effectLst/>
                        </a:rPr>
                        <a:t> </a:t>
                      </a:r>
                    </a:p>
                    <a:p>
                      <a:pPr>
                        <a:spcAft>
                          <a:spcPts val="0"/>
                        </a:spcAft>
                      </a:pPr>
                      <a:r>
                        <a:rPr lang="de-DE" sz="2000">
                          <a:effectLst/>
                        </a:rPr>
                        <a:t> </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a:solidFill>
                            <a:srgbClr val="003882"/>
                          </a:solidFill>
                          <a:effectLst/>
                        </a:rPr>
                        <a:t>Geschäftsprozesse</a:t>
                      </a:r>
                      <a:endParaRPr lang="de-DE" sz="1800" b="1">
                        <a:solidFill>
                          <a:srgbClr val="003882"/>
                        </a:solidFill>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800" kern="1200">
                          <a:solidFill>
                            <a:schemeClr val="dk1"/>
                          </a:solidFill>
                          <a:effectLst/>
                          <a:latin typeface="+mn-lt"/>
                          <a:ea typeface="+mn-ea"/>
                          <a:cs typeface="+mn-cs"/>
                        </a:rPr>
                        <a:t>  180 Min.</a:t>
                      </a:r>
                    </a:p>
                  </a:txBody>
                  <a:tcPr marL="68580" marR="68580" marT="0" marB="0" anchor="ctr">
                    <a:solidFill>
                      <a:srgbClr val="EAEAEA"/>
                    </a:solidFill>
                  </a:tcPr>
                </a:tc>
                <a:tc>
                  <a:txBody>
                    <a:bodyPr/>
                    <a:lstStyle/>
                    <a:p>
                      <a:pPr>
                        <a:spcAft>
                          <a:spcPts val="0"/>
                        </a:spcAft>
                      </a:pPr>
                      <a:r>
                        <a:rPr lang="de-DE" sz="1800" kern="1200">
                          <a:solidFill>
                            <a:schemeClr val="dk1"/>
                          </a:solidFill>
                          <a:effectLst/>
                          <a:latin typeface="+mn-lt"/>
                          <a:ea typeface="+mn-ea"/>
                          <a:cs typeface="+mn-cs"/>
                        </a:rPr>
                        <a:t>Schriftliche Prüfung</a:t>
                      </a:r>
                    </a:p>
                  </a:txBody>
                  <a:tcPr marL="68580" marR="68580" marT="0" marB="0" anchor="ctr">
                    <a:solidFill>
                      <a:srgbClr val="EAEAEA"/>
                    </a:solidFill>
                  </a:tcPr>
                </a:tc>
                <a:tc>
                  <a:txBody>
                    <a:bodyPr/>
                    <a:lstStyle/>
                    <a:p>
                      <a:pPr algn="ctr">
                        <a:spcAft>
                          <a:spcPts val="0"/>
                        </a:spcAft>
                      </a:pPr>
                      <a:r>
                        <a:rPr lang="de-DE" sz="1800" kern="1200">
                          <a:solidFill>
                            <a:schemeClr val="dk1"/>
                          </a:solidFill>
                          <a:effectLst/>
                          <a:latin typeface="+mn-lt"/>
                          <a:ea typeface="+mn-ea"/>
                          <a:cs typeface="+mn-cs"/>
                        </a:rPr>
                        <a:t>40 %</a:t>
                      </a:r>
                    </a:p>
                  </a:txBody>
                  <a:tcPr marL="68580" marR="68580" marT="0" marB="0" anchor="ctr">
                    <a:solidFill>
                      <a:srgbClr val="EAEAEA"/>
                    </a:solidFill>
                  </a:tcPr>
                </a:tc>
                <a:extLst>
                  <a:ext uri="{0D108BD9-81ED-4DB2-BD59-A6C34878D82A}">
                    <a16:rowId xmlns:a16="http://schemas.microsoft.com/office/drawing/2014/main" val="3658812712"/>
                  </a:ext>
                </a:extLst>
              </a:tr>
              <a:tr h="785536">
                <a:tc vMerge="1">
                  <a:txBody>
                    <a:bodyPr/>
                    <a:lstStyle/>
                    <a:p>
                      <a:endParaRPr lang="de-DE"/>
                    </a:p>
                  </a:txBody>
                  <a:tcPr/>
                </a:tc>
                <a:tc>
                  <a:txBody>
                    <a:bodyPr/>
                    <a:lstStyle/>
                    <a:p>
                      <a:pPr>
                        <a:spcAft>
                          <a:spcPts val="0"/>
                        </a:spcAft>
                      </a:pPr>
                      <a:r>
                        <a:rPr lang="de-DE" sz="1800" b="1" kern="1200">
                          <a:solidFill>
                            <a:srgbClr val="003882"/>
                          </a:solidFill>
                          <a:effectLst/>
                          <a:latin typeface="+mn-lt"/>
                          <a:ea typeface="+mn-ea"/>
                          <a:cs typeface="+mn-cs"/>
                        </a:rPr>
                        <a:t>Kaufmännische Steuerung und Kontrolle</a:t>
                      </a:r>
                    </a:p>
                  </a:txBody>
                  <a:tcPr marL="68580" marR="68580" marT="0" marB="0" anchor="ctr">
                    <a:solidFill>
                      <a:srgbClr val="D0D8E8"/>
                    </a:solidFill>
                  </a:tcPr>
                </a:tc>
                <a:tc>
                  <a:txBody>
                    <a:bodyPr/>
                    <a:lstStyle/>
                    <a:p>
                      <a:pPr marL="0" algn="l" defTabSz="914354" rtl="0" eaLnBrk="1" latinLnBrk="0" hangingPunct="1">
                        <a:spcAft>
                          <a:spcPts val="0"/>
                        </a:spcAft>
                      </a:pPr>
                      <a:r>
                        <a:rPr lang="de-DE" sz="1800" kern="1200">
                          <a:solidFill>
                            <a:schemeClr val="dk1"/>
                          </a:solidFill>
                          <a:effectLst/>
                          <a:latin typeface="+mn-lt"/>
                          <a:ea typeface="+mn-ea"/>
                          <a:cs typeface="+mn-cs"/>
                        </a:rPr>
                        <a:t>  90 Min.</a:t>
                      </a:r>
                    </a:p>
                  </a:txBody>
                  <a:tcPr marL="68580" marR="68580" marT="0" marB="0" anchor="ctr">
                    <a:solidFill>
                      <a:srgbClr val="D0D8E8"/>
                    </a:solidFill>
                  </a:tcPr>
                </a:tc>
                <a:tc>
                  <a:txBody>
                    <a:bodyPr/>
                    <a:lstStyle/>
                    <a:p>
                      <a:pPr marL="0" algn="l" defTabSz="914354" rtl="0" eaLnBrk="1" latinLnBrk="0" hangingPunct="1">
                        <a:spcAft>
                          <a:spcPts val="0"/>
                        </a:spcAft>
                      </a:pPr>
                      <a:r>
                        <a:rPr lang="de-DE" sz="1800" kern="1200">
                          <a:solidFill>
                            <a:schemeClr val="dk1"/>
                          </a:solidFill>
                          <a:effectLst/>
                          <a:latin typeface="+mn-lt"/>
                          <a:ea typeface="+mn-ea"/>
                          <a:cs typeface="+mn-cs"/>
                        </a:rPr>
                        <a:t>Schriftliche Prüfung</a:t>
                      </a:r>
                    </a:p>
                  </a:txBody>
                  <a:tcPr marL="68580" marR="68580" marT="0" marB="0" anchor="ctr">
                    <a:solidFill>
                      <a:srgbClr val="D0D8E8"/>
                    </a:solidFill>
                  </a:tcPr>
                </a:tc>
                <a:tc>
                  <a:txBody>
                    <a:bodyPr/>
                    <a:lstStyle/>
                    <a:p>
                      <a:pPr marL="0" algn="ctr" defTabSz="914354" rtl="0" eaLnBrk="1" latinLnBrk="0" hangingPunct="1">
                        <a:spcAft>
                          <a:spcPts val="0"/>
                        </a:spcAft>
                      </a:pPr>
                      <a:r>
                        <a:rPr lang="de-DE" sz="1800" kern="1200">
                          <a:solidFill>
                            <a:schemeClr val="dk1"/>
                          </a:solidFill>
                          <a:effectLst/>
                          <a:latin typeface="+mn-lt"/>
                          <a:ea typeface="+mn-ea"/>
                          <a:cs typeface="+mn-cs"/>
                        </a:rPr>
                        <a:t>20 %</a:t>
                      </a:r>
                    </a:p>
                  </a:txBody>
                  <a:tcPr marL="68580" marR="68580" marT="0" marB="0" anchor="ctr">
                    <a:solidFill>
                      <a:srgbClr val="D0D8E8"/>
                    </a:solidFill>
                  </a:tcPr>
                </a:tc>
                <a:extLst>
                  <a:ext uri="{0D108BD9-81ED-4DB2-BD59-A6C34878D82A}">
                    <a16:rowId xmlns:a16="http://schemas.microsoft.com/office/drawing/2014/main" val="1929518083"/>
                  </a:ext>
                </a:extLst>
              </a:tr>
              <a:tr h="635994">
                <a:tc vMerge="1">
                  <a:txBody>
                    <a:bodyPr/>
                    <a:lstStyle/>
                    <a:p>
                      <a:endParaRPr lang="de-DE"/>
                    </a:p>
                  </a:txBody>
                  <a:tcPr/>
                </a:tc>
                <a:tc>
                  <a:txBody>
                    <a:bodyPr/>
                    <a:lstStyle/>
                    <a:p>
                      <a:pPr>
                        <a:spcAft>
                          <a:spcPts val="0"/>
                        </a:spcAft>
                      </a:pPr>
                      <a:r>
                        <a:rPr lang="de-DE" sz="1800" b="1">
                          <a:effectLst/>
                        </a:rPr>
                        <a:t>Wirtschafts- und Sozialkunde</a:t>
                      </a:r>
                      <a:endParaRPr lang="de-DE" sz="1800" b="1">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800" kern="1200">
                          <a:solidFill>
                            <a:schemeClr val="dk1"/>
                          </a:solidFill>
                          <a:effectLst/>
                          <a:latin typeface="+mn-lt"/>
                          <a:ea typeface="+mn-ea"/>
                          <a:cs typeface="+mn-cs"/>
                        </a:rPr>
                        <a:t>  60 Min.</a:t>
                      </a:r>
                    </a:p>
                  </a:txBody>
                  <a:tcPr marL="68580" marR="68580" marT="0" marB="0" anchor="ctr">
                    <a:solidFill>
                      <a:srgbClr val="EAEAEA"/>
                    </a:solidFill>
                  </a:tcPr>
                </a:tc>
                <a:tc>
                  <a:txBody>
                    <a:bodyPr/>
                    <a:lstStyle/>
                    <a:p>
                      <a:pPr>
                        <a:spcAft>
                          <a:spcPts val="0"/>
                        </a:spcAft>
                      </a:pPr>
                      <a:r>
                        <a:rPr lang="de-DE" sz="1800" kern="1200">
                          <a:solidFill>
                            <a:schemeClr val="dk1"/>
                          </a:solidFill>
                          <a:effectLst/>
                          <a:latin typeface="+mn-lt"/>
                          <a:ea typeface="+mn-ea"/>
                          <a:cs typeface="+mn-cs"/>
                        </a:rPr>
                        <a:t>Schriftliche Prüfung</a:t>
                      </a:r>
                    </a:p>
                  </a:txBody>
                  <a:tcPr marL="68580" marR="68580" marT="0" marB="0" anchor="ctr">
                    <a:solidFill>
                      <a:srgbClr val="EAEAEA"/>
                    </a:solidFill>
                  </a:tcPr>
                </a:tc>
                <a:tc>
                  <a:txBody>
                    <a:bodyPr/>
                    <a:lstStyle/>
                    <a:p>
                      <a:pPr algn="ctr">
                        <a:spcAft>
                          <a:spcPts val="0"/>
                        </a:spcAft>
                      </a:pPr>
                      <a:r>
                        <a:rPr lang="de-DE" sz="1800" kern="1200">
                          <a:solidFill>
                            <a:schemeClr val="dk1"/>
                          </a:solidFill>
                          <a:effectLst/>
                          <a:latin typeface="+mn-lt"/>
                          <a:ea typeface="+mn-ea"/>
                          <a:cs typeface="+mn-cs"/>
                        </a:rPr>
                        <a:t>10 %</a:t>
                      </a:r>
                    </a:p>
                  </a:txBody>
                  <a:tcPr marL="68580" marR="68580" marT="0" marB="0" anchor="ctr">
                    <a:solidFill>
                      <a:srgbClr val="EAEAEA"/>
                    </a:solidFill>
                  </a:tcPr>
                </a:tc>
                <a:extLst>
                  <a:ext uri="{0D108BD9-81ED-4DB2-BD59-A6C34878D82A}">
                    <a16:rowId xmlns:a16="http://schemas.microsoft.com/office/drawing/2014/main" val="1983492787"/>
                  </a:ext>
                </a:extLst>
              </a:tr>
              <a:tr h="759198">
                <a:tc vMerge="1">
                  <a:txBody>
                    <a:bodyPr/>
                    <a:lstStyle/>
                    <a:p>
                      <a:endParaRPr lang="de-DE"/>
                    </a:p>
                  </a:txBody>
                  <a:tcPr/>
                </a:tc>
                <a:tc>
                  <a:txBody>
                    <a:bodyPr/>
                    <a:lstStyle/>
                    <a:p>
                      <a:pPr marL="0" algn="l" defTabSz="914354" rtl="0" eaLnBrk="1" latinLnBrk="0" hangingPunct="1">
                        <a:spcAft>
                          <a:spcPts val="0"/>
                        </a:spcAft>
                      </a:pPr>
                      <a:r>
                        <a:rPr lang="de-DE" sz="1800" b="1" kern="1200">
                          <a:solidFill>
                            <a:schemeClr val="dk1"/>
                          </a:solidFill>
                          <a:effectLst/>
                          <a:latin typeface="+mn-lt"/>
                          <a:ea typeface="+mn-ea"/>
                          <a:cs typeface="+mn-cs"/>
                        </a:rPr>
                        <a:t>Einsatzgebiet</a:t>
                      </a:r>
                      <a:endParaRPr lang="de-DE" sz="1800" b="1" kern="1200">
                        <a:solidFill>
                          <a:srgbClr val="FF0000"/>
                        </a:solidFill>
                        <a:effectLst/>
                        <a:latin typeface="+mn-lt"/>
                        <a:ea typeface="+mn-ea"/>
                        <a:cs typeface="+mn-cs"/>
                      </a:endParaRPr>
                    </a:p>
                  </a:txBody>
                  <a:tcPr marL="68580" marR="68580" marT="0" marB="0" anchor="ctr">
                    <a:solidFill>
                      <a:srgbClr val="D0D8E8"/>
                    </a:solidFill>
                  </a:tcPr>
                </a:tc>
                <a:tc>
                  <a:txBody>
                    <a:bodyPr/>
                    <a:lstStyle/>
                    <a:p>
                      <a:pPr>
                        <a:spcAft>
                          <a:spcPts val="0"/>
                        </a:spcAft>
                      </a:pPr>
                      <a:r>
                        <a:rPr lang="de-DE" sz="1800" kern="1200">
                          <a:solidFill>
                            <a:schemeClr val="dk1"/>
                          </a:solidFill>
                          <a:effectLst/>
                          <a:latin typeface="+mn-lt"/>
                          <a:ea typeface="+mn-ea"/>
                          <a:cs typeface="+mn-cs"/>
                        </a:rPr>
                        <a:t>  30 Min.</a:t>
                      </a:r>
                    </a:p>
                  </a:txBody>
                  <a:tcPr marL="68580" marR="68580" marT="0" marB="0" anchor="ctr">
                    <a:solidFill>
                      <a:srgbClr val="D0D8E8"/>
                    </a:solidFill>
                  </a:tcPr>
                </a:tc>
                <a:tc>
                  <a:txBody>
                    <a:bodyPr/>
                    <a:lstStyle/>
                    <a:p>
                      <a:pPr>
                        <a:spcAft>
                          <a:spcPts val="0"/>
                        </a:spcAft>
                      </a:pPr>
                      <a:r>
                        <a:rPr lang="de-DE" sz="1500" kern="1200">
                          <a:solidFill>
                            <a:schemeClr val="dk1"/>
                          </a:solidFill>
                          <a:effectLst/>
                          <a:latin typeface="+mn-lt"/>
                          <a:ea typeface="+mn-ea"/>
                          <a:cs typeface="+mn-cs"/>
                        </a:rPr>
                        <a:t>Betriebliche Fachaufgabe</a:t>
                      </a:r>
                    </a:p>
                    <a:p>
                      <a:pPr>
                        <a:spcAft>
                          <a:spcPts val="0"/>
                        </a:spcAft>
                      </a:pPr>
                      <a:r>
                        <a:rPr lang="de-DE" sz="1500" kern="1200">
                          <a:solidFill>
                            <a:schemeClr val="dk1"/>
                          </a:solidFill>
                          <a:effectLst/>
                          <a:latin typeface="+mn-lt"/>
                          <a:ea typeface="+mn-ea"/>
                          <a:cs typeface="+mn-cs"/>
                        </a:rPr>
                        <a:t>Präsentation</a:t>
                      </a:r>
                    </a:p>
                    <a:p>
                      <a:pPr>
                        <a:spcAft>
                          <a:spcPts val="0"/>
                        </a:spcAft>
                      </a:pPr>
                      <a:r>
                        <a:rPr lang="de-DE" sz="1500" kern="1200">
                          <a:solidFill>
                            <a:schemeClr val="dk1"/>
                          </a:solidFill>
                          <a:effectLst/>
                          <a:latin typeface="+mn-lt"/>
                          <a:ea typeface="+mn-ea"/>
                          <a:cs typeface="+mn-cs"/>
                        </a:rPr>
                        <a:t>Fachgespräch</a:t>
                      </a:r>
                    </a:p>
                  </a:txBody>
                  <a:tcPr marL="68580" marR="68580" marT="0" marB="0" anchor="ctr">
                    <a:solidFill>
                      <a:srgbClr val="D0D8E8"/>
                    </a:solidFill>
                  </a:tcPr>
                </a:tc>
                <a:tc>
                  <a:txBody>
                    <a:bodyPr/>
                    <a:lstStyle/>
                    <a:p>
                      <a:pPr algn="ctr">
                        <a:spcAft>
                          <a:spcPts val="0"/>
                        </a:spcAft>
                      </a:pPr>
                      <a:r>
                        <a:rPr lang="de-DE" sz="1800" kern="1200">
                          <a:solidFill>
                            <a:schemeClr val="dk1"/>
                          </a:solidFill>
                          <a:effectLst/>
                          <a:latin typeface="+mn-lt"/>
                          <a:ea typeface="+mn-ea"/>
                          <a:cs typeface="+mn-cs"/>
                        </a:rPr>
                        <a:t>30 %</a:t>
                      </a:r>
                    </a:p>
                  </a:txBody>
                  <a:tcPr marL="68580" marR="68580" marT="0" marB="0" anchor="ctr">
                    <a:solidFill>
                      <a:srgbClr val="D0D8E8"/>
                    </a:solidFill>
                  </a:tcPr>
                </a:tc>
                <a:extLst>
                  <a:ext uri="{0D108BD9-81ED-4DB2-BD59-A6C34878D82A}">
                    <a16:rowId xmlns:a16="http://schemas.microsoft.com/office/drawing/2014/main" val="4050030104"/>
                  </a:ext>
                </a:extLst>
              </a:tr>
            </a:tbl>
          </a:graphicData>
        </a:graphic>
      </p:graphicFrame>
      <p:sp>
        <p:nvSpPr>
          <p:cNvPr id="9" name="Titel 1">
            <a:extLst>
              <a:ext uri="{FF2B5EF4-FFF2-40B4-BE49-F238E27FC236}">
                <a16:creationId xmlns:a16="http://schemas.microsoft.com/office/drawing/2014/main" id="{60AD2294-78B0-4D9A-AAFD-31C14B6B781B}"/>
              </a:ext>
            </a:extLst>
          </p:cNvPr>
          <p:cNvSpPr>
            <a:spLocks noGrp="1"/>
          </p:cNvSpPr>
          <p:nvPr>
            <p:ph type="title"/>
          </p:nvPr>
        </p:nvSpPr>
        <p:spPr>
          <a:xfrm>
            <a:off x="720001" y="376519"/>
            <a:ext cx="10752000" cy="962570"/>
          </a:xfrm>
        </p:spPr>
        <p:txBody>
          <a:bodyPr/>
          <a:lstStyle/>
          <a:p>
            <a:r>
              <a:rPr lang="de-DE" sz="3600"/>
              <a:t>Prüfung bisher </a:t>
            </a:r>
            <a:r>
              <a:rPr lang="de-DE" sz="3600">
                <a:solidFill>
                  <a:srgbClr val="FF0000"/>
                </a:solidFill>
              </a:rPr>
              <a:t>(VO 2002)</a:t>
            </a:r>
          </a:p>
        </p:txBody>
      </p:sp>
      <p:sp>
        <p:nvSpPr>
          <p:cNvPr id="2" name="Textfeld 1">
            <a:extLst>
              <a:ext uri="{FF2B5EF4-FFF2-40B4-BE49-F238E27FC236}">
                <a16:creationId xmlns:a16="http://schemas.microsoft.com/office/drawing/2014/main" id="{19FF5ED6-E401-0FAF-F88B-F9943574785E}"/>
              </a:ext>
            </a:extLst>
          </p:cNvPr>
          <p:cNvSpPr txBox="1"/>
          <p:nvPr/>
        </p:nvSpPr>
        <p:spPr>
          <a:xfrm>
            <a:off x="5078627" y="2985711"/>
            <a:ext cx="2794532" cy="1015663"/>
          </a:xfrm>
          <a:prstGeom prst="rect">
            <a:avLst/>
          </a:prstGeom>
          <a:noFill/>
        </p:spPr>
        <p:txBody>
          <a:bodyPr wrap="square" rtlCol="0">
            <a:spAutoFit/>
          </a:bodyPr>
          <a:lstStyle/>
          <a:p>
            <a:r>
              <a:rPr lang="de-DE" sz="1500">
                <a:solidFill>
                  <a:srgbClr val="009900"/>
                </a:solidFill>
              </a:rPr>
              <a:t>Marketing/Absatz</a:t>
            </a:r>
          </a:p>
          <a:p>
            <a:r>
              <a:rPr lang="de-DE" sz="1500">
                <a:solidFill>
                  <a:srgbClr val="009900"/>
                </a:solidFill>
              </a:rPr>
              <a:t>Beschaffung/Bevorratung</a:t>
            </a:r>
          </a:p>
          <a:p>
            <a:r>
              <a:rPr lang="de-DE" sz="1500">
                <a:solidFill>
                  <a:srgbClr val="009900"/>
                </a:solidFill>
              </a:rPr>
              <a:t>Personal</a:t>
            </a:r>
          </a:p>
          <a:p>
            <a:r>
              <a:rPr lang="de-DE" sz="1500">
                <a:solidFill>
                  <a:srgbClr val="009900"/>
                </a:solidFill>
              </a:rPr>
              <a:t>Leistungserstellung</a:t>
            </a:r>
          </a:p>
        </p:txBody>
      </p:sp>
      <p:sp>
        <p:nvSpPr>
          <p:cNvPr id="3" name="Rechteck: abgerundete Ecken 2">
            <a:extLst>
              <a:ext uri="{FF2B5EF4-FFF2-40B4-BE49-F238E27FC236}">
                <a16:creationId xmlns:a16="http://schemas.microsoft.com/office/drawing/2014/main" id="{994D2BD8-C4DA-415E-A377-7F1696D468B4}"/>
              </a:ext>
            </a:extLst>
          </p:cNvPr>
          <p:cNvSpPr/>
          <p:nvPr/>
        </p:nvSpPr>
        <p:spPr>
          <a:xfrm>
            <a:off x="3163329" y="3404286"/>
            <a:ext cx="1915298" cy="365125"/>
          </a:xfrm>
          <a:prstGeom prst="roundRect">
            <a:avLst/>
          </a:prstGeom>
          <a:no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2017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9BA0C0-D037-4723-BB60-633DC1F79DD7}"/>
              </a:ext>
            </a:extLst>
          </p:cNvPr>
          <p:cNvPicPr>
            <a:picLocks noChangeAspect="1"/>
          </p:cNvPicPr>
          <p:nvPr/>
        </p:nvPicPr>
        <p:blipFill>
          <a:blip r:embed="rId3"/>
          <a:stretch>
            <a:fillRect/>
          </a:stretch>
        </p:blipFill>
        <p:spPr>
          <a:xfrm>
            <a:off x="0" y="1339088"/>
            <a:ext cx="12192000" cy="5518912"/>
          </a:xfrm>
          <a:prstGeom prst="rect">
            <a:avLst/>
          </a:prstGeom>
        </p:spPr>
      </p:pic>
      <p:sp>
        <p:nvSpPr>
          <p:cNvPr id="4" name="Fußzeilenplatzhalter 3">
            <a:extLst>
              <a:ext uri="{FF2B5EF4-FFF2-40B4-BE49-F238E27FC236}">
                <a16:creationId xmlns:a16="http://schemas.microsoft.com/office/drawing/2014/main" id="{BC4B73EE-AF34-4923-8917-2B6AD2698C3D}"/>
              </a:ext>
            </a:extLst>
          </p:cNvPr>
          <p:cNvSpPr>
            <a:spLocks noGrp="1"/>
          </p:cNvSpPr>
          <p:nvPr>
            <p:ph type="ftr" sz="quarter" idx="3"/>
          </p:nvPr>
        </p:nvSpPr>
        <p:spPr/>
        <p:txBody>
          <a:bodyPr/>
          <a:lstStyle/>
          <a:p>
            <a:r>
              <a:rPr lang="de-DE"/>
              <a:t>DIHK | Neuordnung Industriekaufleute</a:t>
            </a:r>
          </a:p>
        </p:txBody>
      </p:sp>
      <p:sp>
        <p:nvSpPr>
          <p:cNvPr id="5" name="Foliennummernplatzhalter 4">
            <a:extLst>
              <a:ext uri="{FF2B5EF4-FFF2-40B4-BE49-F238E27FC236}">
                <a16:creationId xmlns:a16="http://schemas.microsoft.com/office/drawing/2014/main" id="{1358D27F-5603-41E1-9F7A-2E97B6890D61}"/>
              </a:ext>
            </a:extLst>
          </p:cNvPr>
          <p:cNvSpPr>
            <a:spLocks noGrp="1"/>
          </p:cNvSpPr>
          <p:nvPr>
            <p:ph type="sldNum" sz="quarter" idx="4"/>
          </p:nvPr>
        </p:nvSpPr>
        <p:spPr/>
        <p:txBody>
          <a:bodyPr/>
          <a:lstStyle/>
          <a:p>
            <a:fld id="{07B74365-9D09-4FD1-92C3-30EAE4119F17}" type="slidenum">
              <a:rPr lang="de-DE" smtClean="0"/>
              <a:pPr/>
              <a:t>23</a:t>
            </a:fld>
            <a:endParaRPr lang="de-DE"/>
          </a:p>
        </p:txBody>
      </p:sp>
      <p:graphicFrame>
        <p:nvGraphicFramePr>
          <p:cNvPr id="6" name="Tabelle 5">
            <a:extLst>
              <a:ext uri="{FF2B5EF4-FFF2-40B4-BE49-F238E27FC236}">
                <a16:creationId xmlns:a16="http://schemas.microsoft.com/office/drawing/2014/main" id="{A2EDBC4C-B977-4705-B001-B5F8E6EA4030}"/>
              </a:ext>
            </a:extLst>
          </p:cNvPr>
          <p:cNvGraphicFramePr>
            <a:graphicFrameLocks noGrp="1"/>
          </p:cNvGraphicFramePr>
          <p:nvPr>
            <p:extLst>
              <p:ext uri="{D42A27DB-BD31-4B8C-83A1-F6EECF244321}">
                <p14:modId xmlns:p14="http://schemas.microsoft.com/office/powerpoint/2010/main" val="2573468057"/>
              </p:ext>
            </p:extLst>
          </p:nvPr>
        </p:nvGraphicFramePr>
        <p:xfrm>
          <a:off x="719999" y="1333828"/>
          <a:ext cx="10676604" cy="4190343"/>
        </p:xfrm>
        <a:graphic>
          <a:graphicData uri="http://schemas.openxmlformats.org/drawingml/2006/table">
            <a:tbl>
              <a:tblPr firstRow="1" firstCol="1" bandRow="1">
                <a:tableStyleId>{5C22544A-7EE6-4342-B048-85BDC9FD1C3A}</a:tableStyleId>
              </a:tblPr>
              <a:tblGrid>
                <a:gridCol w="2385360">
                  <a:extLst>
                    <a:ext uri="{9D8B030D-6E8A-4147-A177-3AD203B41FA5}">
                      <a16:colId xmlns:a16="http://schemas.microsoft.com/office/drawing/2014/main" val="495191038"/>
                    </a:ext>
                  </a:extLst>
                </a:gridCol>
                <a:gridCol w="3326972">
                  <a:extLst>
                    <a:ext uri="{9D8B030D-6E8A-4147-A177-3AD203B41FA5}">
                      <a16:colId xmlns:a16="http://schemas.microsoft.com/office/drawing/2014/main" val="3314352194"/>
                    </a:ext>
                  </a:extLst>
                </a:gridCol>
                <a:gridCol w="1145628">
                  <a:extLst>
                    <a:ext uri="{9D8B030D-6E8A-4147-A177-3AD203B41FA5}">
                      <a16:colId xmlns:a16="http://schemas.microsoft.com/office/drawing/2014/main" val="2170459647"/>
                    </a:ext>
                  </a:extLst>
                </a:gridCol>
                <a:gridCol w="2322786">
                  <a:extLst>
                    <a:ext uri="{9D8B030D-6E8A-4147-A177-3AD203B41FA5}">
                      <a16:colId xmlns:a16="http://schemas.microsoft.com/office/drawing/2014/main" val="159212736"/>
                    </a:ext>
                  </a:extLst>
                </a:gridCol>
                <a:gridCol w="1495858">
                  <a:extLst>
                    <a:ext uri="{9D8B030D-6E8A-4147-A177-3AD203B41FA5}">
                      <a16:colId xmlns:a16="http://schemas.microsoft.com/office/drawing/2014/main" val="406164287"/>
                    </a:ext>
                  </a:extLst>
                </a:gridCol>
              </a:tblGrid>
              <a:tr h="596781">
                <a:tc>
                  <a:txBody>
                    <a:bodyPr/>
                    <a:lstStyle/>
                    <a:p>
                      <a:pPr>
                        <a:spcAft>
                          <a:spcPts val="0"/>
                        </a:spcAft>
                      </a:pPr>
                      <a:r>
                        <a:rPr lang="de-DE" sz="1600">
                          <a:effectLst/>
                        </a:rPr>
                        <a:t> </a:t>
                      </a:r>
                      <a:endParaRPr lang="de-D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2000">
                          <a:effectLst/>
                        </a:rPr>
                        <a:t>Prüfungsbereich</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Dauer</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Prüfungsinstrument</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Gewichtung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55436566"/>
                  </a:ext>
                </a:extLst>
              </a:tr>
              <a:tr h="1259276">
                <a:tc>
                  <a:txBody>
                    <a:bodyPr/>
                    <a:lstStyle/>
                    <a:p>
                      <a:pPr>
                        <a:spcAft>
                          <a:spcPts val="0"/>
                        </a:spcAft>
                      </a:pPr>
                      <a:r>
                        <a:rPr lang="de-DE" sz="2000">
                          <a:effectLst/>
                        </a:rPr>
                        <a:t>Teil 1</a:t>
                      </a:r>
                    </a:p>
                    <a:p>
                      <a:pPr>
                        <a:spcAft>
                          <a:spcPts val="0"/>
                        </a:spcAft>
                      </a:pPr>
                      <a:r>
                        <a:rPr lang="de-DE" sz="2000">
                          <a:effectLst/>
                        </a:rPr>
                        <a:t>der gestreckten Abschlussprüfung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kern="1200">
                          <a:solidFill>
                            <a:schemeClr val="dk1"/>
                          </a:solidFill>
                          <a:effectLst/>
                          <a:latin typeface="+mn-lt"/>
                          <a:ea typeface="+mn-ea"/>
                          <a:cs typeface="+mn-cs"/>
                        </a:rPr>
                        <a:t>Leistungserstellung, Logistik, Beschaffung und Buchhaltung</a:t>
                      </a:r>
                    </a:p>
                  </a:txBody>
                  <a:tcPr marL="68580" marR="68580" marT="0" marB="0" anchor="ctr">
                    <a:solidFill>
                      <a:srgbClr val="D0D8E8"/>
                    </a:solidFill>
                  </a:tcPr>
                </a:tc>
                <a:tc>
                  <a:txBody>
                    <a:bodyPr/>
                    <a:lstStyle/>
                    <a:p>
                      <a:pPr>
                        <a:spcAft>
                          <a:spcPts val="0"/>
                        </a:spcAft>
                      </a:pPr>
                      <a:r>
                        <a:rPr lang="de-DE" sz="1800">
                          <a:effectLst/>
                        </a:rPr>
                        <a:t>  90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de-DE" sz="1800">
                          <a:effectLst/>
                        </a:rPr>
                        <a:t>25 %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extLst>
                  <a:ext uri="{0D108BD9-81ED-4DB2-BD59-A6C34878D82A}">
                    <a16:rowId xmlns:a16="http://schemas.microsoft.com/office/drawing/2014/main" val="1868119762"/>
                  </a:ext>
                </a:extLst>
              </a:tr>
              <a:tr h="712070">
                <a:tc rowSpan="3">
                  <a:txBody>
                    <a:bodyPr/>
                    <a:lstStyle/>
                    <a:p>
                      <a:pPr>
                        <a:spcAft>
                          <a:spcPts val="0"/>
                        </a:spcAft>
                      </a:pPr>
                      <a:r>
                        <a:rPr lang="de-DE" sz="2000">
                          <a:effectLst/>
                        </a:rPr>
                        <a:t>Teil 2</a:t>
                      </a:r>
                    </a:p>
                    <a:p>
                      <a:pPr>
                        <a:spcAft>
                          <a:spcPts val="0"/>
                        </a:spcAft>
                      </a:pPr>
                      <a:r>
                        <a:rPr lang="de-DE" sz="2000">
                          <a:effectLst/>
                        </a:rPr>
                        <a:t>der gestreckten Abschlussprüfung</a:t>
                      </a:r>
                    </a:p>
                    <a:p>
                      <a:pPr>
                        <a:spcAft>
                          <a:spcPts val="0"/>
                        </a:spcAft>
                      </a:pPr>
                      <a:r>
                        <a:rPr lang="de-DE" sz="2000">
                          <a:effectLst/>
                        </a:rPr>
                        <a:t> </a:t>
                      </a:r>
                    </a:p>
                    <a:p>
                      <a:pPr>
                        <a:spcAft>
                          <a:spcPts val="0"/>
                        </a:spcAft>
                      </a:pPr>
                      <a:r>
                        <a:rPr lang="de-DE" sz="2000">
                          <a:effectLst/>
                        </a:rPr>
                        <a:t> </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kern="1200">
                          <a:solidFill>
                            <a:schemeClr val="dk1"/>
                          </a:solidFill>
                          <a:effectLst/>
                          <a:latin typeface="+mn-lt"/>
                          <a:ea typeface="+mn-ea"/>
                          <a:cs typeface="+mn-cs"/>
                        </a:rPr>
                        <a:t>Marketing, Vertrieb, Personalwesen und KSK*</a:t>
                      </a:r>
                    </a:p>
                  </a:txBody>
                  <a:tcPr marL="68580" marR="68580" marT="0" marB="0" anchor="ctr">
                    <a:solidFill>
                      <a:srgbClr val="EAEAEA"/>
                    </a:solidFill>
                  </a:tcPr>
                </a:tc>
                <a:tc>
                  <a:txBody>
                    <a:bodyPr/>
                    <a:lstStyle/>
                    <a:p>
                      <a:pPr>
                        <a:spcAft>
                          <a:spcPts val="0"/>
                        </a:spcAft>
                      </a:pPr>
                      <a:r>
                        <a:rPr lang="de-DE" sz="1800">
                          <a:effectLst/>
                        </a:rPr>
                        <a:t>  150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lgn="ctr">
                        <a:spcAft>
                          <a:spcPts val="0"/>
                        </a:spcAft>
                      </a:pPr>
                      <a:r>
                        <a:rPr lang="de-DE" sz="1800">
                          <a:effectLst/>
                        </a:rPr>
                        <a:t>35 %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extLst>
                  <a:ext uri="{0D108BD9-81ED-4DB2-BD59-A6C34878D82A}">
                    <a16:rowId xmlns:a16="http://schemas.microsoft.com/office/drawing/2014/main" val="3658812712"/>
                  </a:ext>
                </a:extLst>
              </a:tr>
              <a:tr h="785536">
                <a:tc vMerge="1">
                  <a:txBody>
                    <a:bodyPr/>
                    <a:lstStyle/>
                    <a:p>
                      <a:endParaRPr lang="de-DE"/>
                    </a:p>
                  </a:txBody>
                  <a:tcPr/>
                </a:tc>
                <a:tc>
                  <a:txBody>
                    <a:bodyPr/>
                    <a:lstStyle/>
                    <a:p>
                      <a:pPr>
                        <a:spcAft>
                          <a:spcPts val="0"/>
                        </a:spcAft>
                      </a:pPr>
                      <a:r>
                        <a:rPr lang="de-DE" sz="1800" b="1" kern="1200">
                          <a:solidFill>
                            <a:schemeClr val="dk1"/>
                          </a:solidFill>
                          <a:effectLst/>
                          <a:latin typeface="+mn-lt"/>
                          <a:ea typeface="+mn-ea"/>
                          <a:cs typeface="+mn-cs"/>
                        </a:rPr>
                        <a:t>Wirtschafts- und Sozialkunde</a:t>
                      </a:r>
                    </a:p>
                  </a:txBody>
                  <a:tcPr marL="68580" marR="68580" marT="0" marB="0" anchor="ctr">
                    <a:solidFill>
                      <a:srgbClr val="D0D8E8"/>
                    </a:solidFill>
                  </a:tcPr>
                </a:tc>
                <a:tc>
                  <a:txBody>
                    <a:bodyPr/>
                    <a:lstStyle/>
                    <a:p>
                      <a:pPr>
                        <a:spcAft>
                          <a:spcPts val="0"/>
                        </a:spcAft>
                      </a:pPr>
                      <a:r>
                        <a:rPr lang="de-DE" sz="1800">
                          <a:effectLst/>
                        </a:rPr>
                        <a:t>  60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de-DE" sz="1800">
                          <a:effectLst/>
                        </a:rPr>
                        <a:t>10 %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extLst>
                  <a:ext uri="{0D108BD9-81ED-4DB2-BD59-A6C34878D82A}">
                    <a16:rowId xmlns:a16="http://schemas.microsoft.com/office/drawing/2014/main" val="1929518083"/>
                  </a:ext>
                </a:extLst>
              </a:tr>
              <a:tr h="836680">
                <a:tc vMerge="1">
                  <a:txBody>
                    <a:bodyPr/>
                    <a:lstStyle/>
                    <a:p>
                      <a:endParaRPr lang="de-DE"/>
                    </a:p>
                  </a:txBody>
                  <a:tcPr/>
                </a:tc>
                <a:tc>
                  <a:txBody>
                    <a:bodyPr/>
                    <a:lstStyle/>
                    <a:p>
                      <a:pPr marL="0" algn="l" defTabSz="914354" rtl="0" eaLnBrk="1" latinLnBrk="0" hangingPunct="1">
                        <a:spcAft>
                          <a:spcPts val="0"/>
                        </a:spcAft>
                      </a:pPr>
                      <a:r>
                        <a:rPr lang="de-DE" sz="1800" b="1" kern="1200">
                          <a:solidFill>
                            <a:schemeClr val="dk1"/>
                          </a:solidFill>
                          <a:effectLst/>
                          <a:latin typeface="+mn-lt"/>
                          <a:ea typeface="+mn-ea"/>
                          <a:cs typeface="+mn-cs"/>
                        </a:rPr>
                        <a:t>Fachaufgabe im Einsatzgebiet</a:t>
                      </a:r>
                    </a:p>
                  </a:txBody>
                  <a:tcPr marL="68580" marR="68580" marT="0" marB="0" anchor="ctr">
                    <a:solidFill>
                      <a:srgbClr val="EAEAEA"/>
                    </a:solidFill>
                  </a:tcPr>
                </a:tc>
                <a:tc>
                  <a:txBody>
                    <a:bodyPr/>
                    <a:lstStyle/>
                    <a:p>
                      <a:pPr>
                        <a:spcAft>
                          <a:spcPts val="0"/>
                        </a:spcAft>
                      </a:pPr>
                      <a:r>
                        <a:rPr lang="de-DE" sz="1800">
                          <a:effectLst/>
                        </a:rPr>
                        <a:t> 30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500">
                          <a:effectLst/>
                        </a:rPr>
                        <a:t>Dokumentation, Präsentation, </a:t>
                      </a:r>
                      <a:br>
                        <a:rPr lang="de-DE" sz="1500">
                          <a:effectLst/>
                        </a:rPr>
                      </a:br>
                      <a:r>
                        <a:rPr lang="de-DE" sz="1500">
                          <a:effectLst/>
                        </a:rPr>
                        <a:t>Fachgespräch </a:t>
                      </a:r>
                      <a:endParaRPr lang="de-DE" sz="15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de-DE" sz="1800">
                        <a:effectLst/>
                      </a:endParaRPr>
                    </a:p>
                    <a:p>
                      <a:pPr marL="0" marR="0" lvl="0" indent="0" algn="ctr" defTabSz="914354" rtl="0" eaLnBrk="1" fontAlgn="auto" latinLnBrk="0" hangingPunct="1">
                        <a:lnSpc>
                          <a:spcPct val="100000"/>
                        </a:lnSpc>
                        <a:spcBef>
                          <a:spcPts val="0"/>
                        </a:spcBef>
                        <a:spcAft>
                          <a:spcPts val="0"/>
                        </a:spcAft>
                        <a:buClrTx/>
                        <a:buSzTx/>
                        <a:buFontTx/>
                        <a:buNone/>
                        <a:tabLst/>
                        <a:defRPr/>
                      </a:pPr>
                      <a:r>
                        <a:rPr lang="de-DE" sz="1800">
                          <a:effectLst/>
                        </a:rPr>
                        <a:t>30 %</a:t>
                      </a:r>
                      <a:endParaRPr lang="de-DE" sz="1800">
                        <a:effectLst/>
                        <a:latin typeface="Times New Roman" panose="02020603050405020304" pitchFamily="18" charset="0"/>
                        <a:ea typeface="Times New Roman" panose="02020603050405020304" pitchFamily="18" charset="0"/>
                      </a:endParaRPr>
                    </a:p>
                    <a:p>
                      <a:pPr algn="ctr">
                        <a:spcAft>
                          <a:spcPts val="0"/>
                        </a:spcAft>
                      </a:pP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extLst>
                  <a:ext uri="{0D108BD9-81ED-4DB2-BD59-A6C34878D82A}">
                    <a16:rowId xmlns:a16="http://schemas.microsoft.com/office/drawing/2014/main" val="1983492787"/>
                  </a:ext>
                </a:extLst>
              </a:tr>
            </a:tbl>
          </a:graphicData>
        </a:graphic>
      </p:graphicFrame>
      <p:sp>
        <p:nvSpPr>
          <p:cNvPr id="9" name="Titel 1">
            <a:extLst>
              <a:ext uri="{FF2B5EF4-FFF2-40B4-BE49-F238E27FC236}">
                <a16:creationId xmlns:a16="http://schemas.microsoft.com/office/drawing/2014/main" id="{60AD2294-78B0-4D9A-AAFD-31C14B6B781B}"/>
              </a:ext>
            </a:extLst>
          </p:cNvPr>
          <p:cNvSpPr>
            <a:spLocks noGrp="1"/>
          </p:cNvSpPr>
          <p:nvPr>
            <p:ph type="title"/>
          </p:nvPr>
        </p:nvSpPr>
        <p:spPr>
          <a:xfrm>
            <a:off x="720001" y="356347"/>
            <a:ext cx="10752000" cy="977481"/>
          </a:xfrm>
        </p:spPr>
        <p:txBody>
          <a:bodyPr/>
          <a:lstStyle/>
          <a:p>
            <a:r>
              <a:rPr lang="de-DE" sz="3600"/>
              <a:t>Prüfung neu GAP </a:t>
            </a:r>
            <a:r>
              <a:rPr lang="de-DE" sz="3600">
                <a:solidFill>
                  <a:srgbClr val="00B050"/>
                </a:solidFill>
              </a:rPr>
              <a:t>(VO 2024)</a:t>
            </a:r>
          </a:p>
        </p:txBody>
      </p:sp>
      <p:sp>
        <p:nvSpPr>
          <p:cNvPr id="14" name="Textfeld 13">
            <a:extLst>
              <a:ext uri="{FF2B5EF4-FFF2-40B4-BE49-F238E27FC236}">
                <a16:creationId xmlns:a16="http://schemas.microsoft.com/office/drawing/2014/main" id="{5B92B143-6190-3151-3BE7-D3DBFB377307}"/>
              </a:ext>
            </a:extLst>
          </p:cNvPr>
          <p:cNvSpPr txBox="1"/>
          <p:nvPr/>
        </p:nvSpPr>
        <p:spPr>
          <a:xfrm>
            <a:off x="7646748" y="5626252"/>
            <a:ext cx="4147554" cy="461665"/>
          </a:xfrm>
          <a:prstGeom prst="rect">
            <a:avLst/>
          </a:prstGeom>
          <a:noFill/>
        </p:spPr>
        <p:txBody>
          <a:bodyPr wrap="square" rtlCol="0">
            <a:spAutoFit/>
          </a:bodyPr>
          <a:lstStyle/>
          <a:p>
            <a:r>
              <a:rPr lang="de-DE" sz="1200"/>
              <a:t>*KSK = Kfm. Steuerung und Kontrolle</a:t>
            </a:r>
          </a:p>
          <a:p>
            <a:r>
              <a:rPr lang="de-DE" sz="1200"/>
              <a:t>**Prüfungsdauer: VO gibt zusätzlichen Zeitrahmen vor</a:t>
            </a:r>
          </a:p>
        </p:txBody>
      </p:sp>
    </p:spTree>
    <p:extLst>
      <p:ext uri="{BB962C8B-B14F-4D97-AF65-F5344CB8AC3E}">
        <p14:creationId xmlns:p14="http://schemas.microsoft.com/office/powerpoint/2010/main" val="78881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9BA0C0-D037-4723-BB60-633DC1F79DD7}"/>
              </a:ext>
            </a:extLst>
          </p:cNvPr>
          <p:cNvPicPr>
            <a:picLocks noChangeAspect="1"/>
          </p:cNvPicPr>
          <p:nvPr/>
        </p:nvPicPr>
        <p:blipFill>
          <a:blip r:embed="rId3"/>
          <a:stretch>
            <a:fillRect/>
          </a:stretch>
        </p:blipFill>
        <p:spPr>
          <a:xfrm>
            <a:off x="0" y="1339088"/>
            <a:ext cx="12192000" cy="5518912"/>
          </a:xfrm>
          <a:prstGeom prst="rect">
            <a:avLst/>
          </a:prstGeom>
        </p:spPr>
      </p:pic>
      <p:sp>
        <p:nvSpPr>
          <p:cNvPr id="4" name="Fußzeilenplatzhalter 3">
            <a:extLst>
              <a:ext uri="{FF2B5EF4-FFF2-40B4-BE49-F238E27FC236}">
                <a16:creationId xmlns:a16="http://schemas.microsoft.com/office/drawing/2014/main" id="{BC4B73EE-AF34-4923-8917-2B6AD2698C3D}"/>
              </a:ext>
            </a:extLst>
          </p:cNvPr>
          <p:cNvSpPr>
            <a:spLocks noGrp="1"/>
          </p:cNvSpPr>
          <p:nvPr>
            <p:ph type="ftr" sz="quarter" idx="3"/>
          </p:nvPr>
        </p:nvSpPr>
        <p:spPr/>
        <p:txBody>
          <a:bodyPr/>
          <a:lstStyle/>
          <a:p>
            <a:r>
              <a:rPr lang="de-DE"/>
              <a:t>DIHK | Neuordnung Industriekaufleute</a:t>
            </a:r>
          </a:p>
        </p:txBody>
      </p:sp>
      <p:sp>
        <p:nvSpPr>
          <p:cNvPr id="5" name="Foliennummernplatzhalter 4">
            <a:extLst>
              <a:ext uri="{FF2B5EF4-FFF2-40B4-BE49-F238E27FC236}">
                <a16:creationId xmlns:a16="http://schemas.microsoft.com/office/drawing/2014/main" id="{1358D27F-5603-41E1-9F7A-2E97B6890D61}"/>
              </a:ext>
            </a:extLst>
          </p:cNvPr>
          <p:cNvSpPr>
            <a:spLocks noGrp="1"/>
          </p:cNvSpPr>
          <p:nvPr>
            <p:ph type="sldNum" sz="quarter" idx="4"/>
          </p:nvPr>
        </p:nvSpPr>
        <p:spPr/>
        <p:txBody>
          <a:bodyPr/>
          <a:lstStyle/>
          <a:p>
            <a:fld id="{07B74365-9D09-4FD1-92C3-30EAE4119F17}" type="slidenum">
              <a:rPr lang="de-DE" smtClean="0"/>
              <a:pPr/>
              <a:t>24</a:t>
            </a:fld>
            <a:endParaRPr lang="de-DE"/>
          </a:p>
        </p:txBody>
      </p:sp>
      <p:graphicFrame>
        <p:nvGraphicFramePr>
          <p:cNvPr id="6" name="Tabelle 5">
            <a:extLst>
              <a:ext uri="{FF2B5EF4-FFF2-40B4-BE49-F238E27FC236}">
                <a16:creationId xmlns:a16="http://schemas.microsoft.com/office/drawing/2014/main" id="{A2EDBC4C-B977-4705-B001-B5F8E6EA4030}"/>
              </a:ext>
            </a:extLst>
          </p:cNvPr>
          <p:cNvGraphicFramePr>
            <a:graphicFrameLocks noGrp="1"/>
          </p:cNvGraphicFramePr>
          <p:nvPr/>
        </p:nvGraphicFramePr>
        <p:xfrm>
          <a:off x="719999" y="1333828"/>
          <a:ext cx="10676604" cy="4190343"/>
        </p:xfrm>
        <a:graphic>
          <a:graphicData uri="http://schemas.openxmlformats.org/drawingml/2006/table">
            <a:tbl>
              <a:tblPr firstRow="1" firstCol="1" bandRow="1">
                <a:tableStyleId>{5C22544A-7EE6-4342-B048-85BDC9FD1C3A}</a:tableStyleId>
              </a:tblPr>
              <a:tblGrid>
                <a:gridCol w="2385360">
                  <a:extLst>
                    <a:ext uri="{9D8B030D-6E8A-4147-A177-3AD203B41FA5}">
                      <a16:colId xmlns:a16="http://schemas.microsoft.com/office/drawing/2014/main" val="495191038"/>
                    </a:ext>
                  </a:extLst>
                </a:gridCol>
                <a:gridCol w="3326972">
                  <a:extLst>
                    <a:ext uri="{9D8B030D-6E8A-4147-A177-3AD203B41FA5}">
                      <a16:colId xmlns:a16="http://schemas.microsoft.com/office/drawing/2014/main" val="3314352194"/>
                    </a:ext>
                  </a:extLst>
                </a:gridCol>
                <a:gridCol w="1145628">
                  <a:extLst>
                    <a:ext uri="{9D8B030D-6E8A-4147-A177-3AD203B41FA5}">
                      <a16:colId xmlns:a16="http://schemas.microsoft.com/office/drawing/2014/main" val="2170459647"/>
                    </a:ext>
                  </a:extLst>
                </a:gridCol>
                <a:gridCol w="2322786">
                  <a:extLst>
                    <a:ext uri="{9D8B030D-6E8A-4147-A177-3AD203B41FA5}">
                      <a16:colId xmlns:a16="http://schemas.microsoft.com/office/drawing/2014/main" val="159212736"/>
                    </a:ext>
                  </a:extLst>
                </a:gridCol>
                <a:gridCol w="1495858">
                  <a:extLst>
                    <a:ext uri="{9D8B030D-6E8A-4147-A177-3AD203B41FA5}">
                      <a16:colId xmlns:a16="http://schemas.microsoft.com/office/drawing/2014/main" val="406164287"/>
                    </a:ext>
                  </a:extLst>
                </a:gridCol>
              </a:tblGrid>
              <a:tr h="596781">
                <a:tc>
                  <a:txBody>
                    <a:bodyPr/>
                    <a:lstStyle/>
                    <a:p>
                      <a:pPr>
                        <a:spcAft>
                          <a:spcPts val="0"/>
                        </a:spcAft>
                      </a:pPr>
                      <a:r>
                        <a:rPr lang="de-DE" sz="1600">
                          <a:effectLst/>
                        </a:rPr>
                        <a:t> </a:t>
                      </a:r>
                      <a:endParaRPr lang="de-D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2000">
                          <a:effectLst/>
                        </a:rPr>
                        <a:t>Prüfungsbereich</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Dauer</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Prüfungsinstrument</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Gewichtung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55436566"/>
                  </a:ext>
                </a:extLst>
              </a:tr>
              <a:tr h="1259276">
                <a:tc>
                  <a:txBody>
                    <a:bodyPr/>
                    <a:lstStyle/>
                    <a:p>
                      <a:pPr>
                        <a:spcAft>
                          <a:spcPts val="0"/>
                        </a:spcAft>
                      </a:pPr>
                      <a:r>
                        <a:rPr lang="de-DE" sz="2000">
                          <a:effectLst/>
                        </a:rPr>
                        <a:t>Teil 1</a:t>
                      </a:r>
                    </a:p>
                    <a:p>
                      <a:pPr>
                        <a:spcAft>
                          <a:spcPts val="0"/>
                        </a:spcAft>
                      </a:pPr>
                      <a:r>
                        <a:rPr lang="de-DE" sz="2000">
                          <a:effectLst/>
                        </a:rPr>
                        <a:t>der gestreckten Abschlussprüfung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kern="1200">
                          <a:solidFill>
                            <a:schemeClr val="dk1"/>
                          </a:solidFill>
                          <a:effectLst/>
                          <a:latin typeface="+mn-lt"/>
                          <a:ea typeface="+mn-ea"/>
                          <a:cs typeface="+mn-cs"/>
                        </a:rPr>
                        <a:t>Leistungserstellung, Logistik, Beschaffung und Buchhaltung</a:t>
                      </a:r>
                    </a:p>
                  </a:txBody>
                  <a:tcPr marL="68580" marR="68580" marT="0" marB="0" anchor="ctr">
                    <a:solidFill>
                      <a:srgbClr val="D0D8E8"/>
                    </a:solidFill>
                  </a:tcPr>
                </a:tc>
                <a:tc>
                  <a:txBody>
                    <a:bodyPr/>
                    <a:lstStyle/>
                    <a:p>
                      <a:pPr>
                        <a:spcAft>
                          <a:spcPts val="0"/>
                        </a:spcAft>
                      </a:pPr>
                      <a:r>
                        <a:rPr lang="de-DE" sz="1800">
                          <a:effectLst/>
                        </a:rPr>
                        <a:t>  90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de-DE" sz="1800">
                          <a:effectLst/>
                        </a:rPr>
                        <a:t>25 %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extLst>
                  <a:ext uri="{0D108BD9-81ED-4DB2-BD59-A6C34878D82A}">
                    <a16:rowId xmlns:a16="http://schemas.microsoft.com/office/drawing/2014/main" val="1868119762"/>
                  </a:ext>
                </a:extLst>
              </a:tr>
              <a:tr h="712070">
                <a:tc rowSpan="3">
                  <a:txBody>
                    <a:bodyPr/>
                    <a:lstStyle/>
                    <a:p>
                      <a:pPr>
                        <a:spcAft>
                          <a:spcPts val="0"/>
                        </a:spcAft>
                      </a:pPr>
                      <a:r>
                        <a:rPr lang="de-DE" sz="2000">
                          <a:effectLst/>
                        </a:rPr>
                        <a:t>Teil 2</a:t>
                      </a:r>
                    </a:p>
                    <a:p>
                      <a:pPr>
                        <a:spcAft>
                          <a:spcPts val="0"/>
                        </a:spcAft>
                      </a:pPr>
                      <a:r>
                        <a:rPr lang="de-DE" sz="2000">
                          <a:effectLst/>
                        </a:rPr>
                        <a:t>der gestreckten Abschlussprüfung</a:t>
                      </a:r>
                    </a:p>
                    <a:p>
                      <a:pPr>
                        <a:spcAft>
                          <a:spcPts val="0"/>
                        </a:spcAft>
                      </a:pPr>
                      <a:r>
                        <a:rPr lang="de-DE" sz="2000">
                          <a:effectLst/>
                        </a:rPr>
                        <a:t> </a:t>
                      </a:r>
                    </a:p>
                    <a:p>
                      <a:pPr>
                        <a:spcAft>
                          <a:spcPts val="0"/>
                        </a:spcAft>
                      </a:pPr>
                      <a:r>
                        <a:rPr lang="de-DE" sz="2000">
                          <a:effectLst/>
                        </a:rPr>
                        <a:t> </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kern="1200">
                          <a:solidFill>
                            <a:schemeClr val="dk1"/>
                          </a:solidFill>
                          <a:effectLst/>
                          <a:latin typeface="+mn-lt"/>
                          <a:ea typeface="+mn-ea"/>
                          <a:cs typeface="+mn-cs"/>
                        </a:rPr>
                        <a:t>Marketing, Vertrieb, Personalwesen und KSK*</a:t>
                      </a:r>
                    </a:p>
                  </a:txBody>
                  <a:tcPr marL="68580" marR="68580" marT="0" marB="0" anchor="ctr">
                    <a:solidFill>
                      <a:srgbClr val="EAEAEA"/>
                    </a:solidFill>
                  </a:tcPr>
                </a:tc>
                <a:tc>
                  <a:txBody>
                    <a:bodyPr/>
                    <a:lstStyle/>
                    <a:p>
                      <a:pPr>
                        <a:spcAft>
                          <a:spcPts val="0"/>
                        </a:spcAft>
                      </a:pPr>
                      <a:r>
                        <a:rPr lang="de-DE" sz="1800">
                          <a:effectLst/>
                        </a:rPr>
                        <a:t>  150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lgn="ctr">
                        <a:spcAft>
                          <a:spcPts val="0"/>
                        </a:spcAft>
                      </a:pPr>
                      <a:r>
                        <a:rPr lang="de-DE" sz="1800">
                          <a:effectLst/>
                        </a:rPr>
                        <a:t>35 %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extLst>
                  <a:ext uri="{0D108BD9-81ED-4DB2-BD59-A6C34878D82A}">
                    <a16:rowId xmlns:a16="http://schemas.microsoft.com/office/drawing/2014/main" val="3658812712"/>
                  </a:ext>
                </a:extLst>
              </a:tr>
              <a:tr h="785536">
                <a:tc vMerge="1">
                  <a:txBody>
                    <a:bodyPr/>
                    <a:lstStyle/>
                    <a:p>
                      <a:endParaRPr lang="de-DE"/>
                    </a:p>
                  </a:txBody>
                  <a:tcPr/>
                </a:tc>
                <a:tc>
                  <a:txBody>
                    <a:bodyPr/>
                    <a:lstStyle/>
                    <a:p>
                      <a:pPr>
                        <a:spcAft>
                          <a:spcPts val="0"/>
                        </a:spcAft>
                      </a:pPr>
                      <a:r>
                        <a:rPr lang="de-DE" sz="1800" b="1" kern="1200">
                          <a:solidFill>
                            <a:schemeClr val="dk1"/>
                          </a:solidFill>
                          <a:effectLst/>
                          <a:latin typeface="+mn-lt"/>
                          <a:ea typeface="+mn-ea"/>
                          <a:cs typeface="+mn-cs"/>
                        </a:rPr>
                        <a:t>Wirtschafts- und Sozialkunde</a:t>
                      </a:r>
                    </a:p>
                  </a:txBody>
                  <a:tcPr marL="68580" marR="68580" marT="0" marB="0" anchor="ctr">
                    <a:solidFill>
                      <a:srgbClr val="D0D8E8"/>
                    </a:solidFill>
                  </a:tcPr>
                </a:tc>
                <a:tc>
                  <a:txBody>
                    <a:bodyPr/>
                    <a:lstStyle/>
                    <a:p>
                      <a:pPr>
                        <a:spcAft>
                          <a:spcPts val="0"/>
                        </a:spcAft>
                      </a:pPr>
                      <a:r>
                        <a:rPr lang="de-DE" sz="1800">
                          <a:effectLst/>
                        </a:rPr>
                        <a:t>  60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de-DE" sz="1800">
                          <a:effectLst/>
                        </a:rPr>
                        <a:t>10 %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extLst>
                  <a:ext uri="{0D108BD9-81ED-4DB2-BD59-A6C34878D82A}">
                    <a16:rowId xmlns:a16="http://schemas.microsoft.com/office/drawing/2014/main" val="1929518083"/>
                  </a:ext>
                </a:extLst>
              </a:tr>
              <a:tr h="836680">
                <a:tc vMerge="1">
                  <a:txBody>
                    <a:bodyPr/>
                    <a:lstStyle/>
                    <a:p>
                      <a:endParaRPr lang="de-DE"/>
                    </a:p>
                  </a:txBody>
                  <a:tcPr/>
                </a:tc>
                <a:tc>
                  <a:txBody>
                    <a:bodyPr/>
                    <a:lstStyle/>
                    <a:p>
                      <a:pPr marL="0" algn="l" defTabSz="914354" rtl="0" eaLnBrk="1" latinLnBrk="0" hangingPunct="1">
                        <a:spcAft>
                          <a:spcPts val="0"/>
                        </a:spcAft>
                      </a:pPr>
                      <a:r>
                        <a:rPr lang="de-DE" sz="1800" b="1" kern="1200">
                          <a:solidFill>
                            <a:schemeClr val="dk1"/>
                          </a:solidFill>
                          <a:effectLst/>
                          <a:latin typeface="+mn-lt"/>
                          <a:ea typeface="+mn-ea"/>
                          <a:cs typeface="+mn-cs"/>
                        </a:rPr>
                        <a:t>Fachaufgabe im Einsatzgebiet</a:t>
                      </a:r>
                    </a:p>
                  </a:txBody>
                  <a:tcPr marL="68580" marR="68580" marT="0" marB="0" anchor="ctr">
                    <a:solidFill>
                      <a:srgbClr val="EAEAEA"/>
                    </a:solidFill>
                  </a:tcPr>
                </a:tc>
                <a:tc>
                  <a:txBody>
                    <a:bodyPr/>
                    <a:lstStyle/>
                    <a:p>
                      <a:pPr>
                        <a:spcAft>
                          <a:spcPts val="0"/>
                        </a:spcAft>
                      </a:pPr>
                      <a:r>
                        <a:rPr lang="de-DE" sz="1800">
                          <a:effectLst/>
                        </a:rPr>
                        <a:t> 30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500">
                          <a:effectLst/>
                        </a:rPr>
                        <a:t>Dokumentation, Präsentation, </a:t>
                      </a:r>
                      <a:br>
                        <a:rPr lang="de-DE" sz="1500">
                          <a:effectLst/>
                        </a:rPr>
                      </a:br>
                      <a:r>
                        <a:rPr lang="de-DE" sz="1500">
                          <a:effectLst/>
                        </a:rPr>
                        <a:t>Fachgespräch </a:t>
                      </a:r>
                      <a:endParaRPr lang="de-DE" sz="15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de-DE" sz="1800">
                        <a:effectLst/>
                      </a:endParaRPr>
                    </a:p>
                    <a:p>
                      <a:pPr marL="0" marR="0" lvl="0" indent="0" algn="ctr" defTabSz="914354" rtl="0" eaLnBrk="1" fontAlgn="auto" latinLnBrk="0" hangingPunct="1">
                        <a:lnSpc>
                          <a:spcPct val="100000"/>
                        </a:lnSpc>
                        <a:spcBef>
                          <a:spcPts val="0"/>
                        </a:spcBef>
                        <a:spcAft>
                          <a:spcPts val="0"/>
                        </a:spcAft>
                        <a:buClrTx/>
                        <a:buSzTx/>
                        <a:buFontTx/>
                        <a:buNone/>
                        <a:tabLst/>
                        <a:defRPr/>
                      </a:pPr>
                      <a:r>
                        <a:rPr lang="de-DE" sz="1800">
                          <a:effectLst/>
                        </a:rPr>
                        <a:t>30 %</a:t>
                      </a:r>
                      <a:endParaRPr lang="de-DE" sz="1800">
                        <a:effectLst/>
                        <a:latin typeface="Times New Roman" panose="02020603050405020304" pitchFamily="18" charset="0"/>
                        <a:ea typeface="Times New Roman" panose="02020603050405020304" pitchFamily="18" charset="0"/>
                      </a:endParaRPr>
                    </a:p>
                    <a:p>
                      <a:pPr algn="ctr">
                        <a:spcAft>
                          <a:spcPts val="0"/>
                        </a:spcAft>
                      </a:pP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extLst>
                  <a:ext uri="{0D108BD9-81ED-4DB2-BD59-A6C34878D82A}">
                    <a16:rowId xmlns:a16="http://schemas.microsoft.com/office/drawing/2014/main" val="1983492787"/>
                  </a:ext>
                </a:extLst>
              </a:tr>
            </a:tbl>
          </a:graphicData>
        </a:graphic>
      </p:graphicFrame>
      <p:sp>
        <p:nvSpPr>
          <p:cNvPr id="9" name="Titel 1">
            <a:extLst>
              <a:ext uri="{FF2B5EF4-FFF2-40B4-BE49-F238E27FC236}">
                <a16:creationId xmlns:a16="http://schemas.microsoft.com/office/drawing/2014/main" id="{60AD2294-78B0-4D9A-AAFD-31C14B6B781B}"/>
              </a:ext>
            </a:extLst>
          </p:cNvPr>
          <p:cNvSpPr>
            <a:spLocks noGrp="1"/>
          </p:cNvSpPr>
          <p:nvPr>
            <p:ph type="title"/>
          </p:nvPr>
        </p:nvSpPr>
        <p:spPr>
          <a:xfrm>
            <a:off x="720001" y="356347"/>
            <a:ext cx="10752000" cy="977481"/>
          </a:xfrm>
        </p:spPr>
        <p:txBody>
          <a:bodyPr/>
          <a:lstStyle/>
          <a:p>
            <a:r>
              <a:rPr lang="de-DE" sz="3600"/>
              <a:t>Prüfung neu GAP </a:t>
            </a:r>
            <a:r>
              <a:rPr lang="de-DE" sz="3600">
                <a:solidFill>
                  <a:srgbClr val="00B050"/>
                </a:solidFill>
              </a:rPr>
              <a:t>(VO 2024)</a:t>
            </a:r>
          </a:p>
        </p:txBody>
      </p:sp>
      <p:sp>
        <p:nvSpPr>
          <p:cNvPr id="14" name="Textfeld 13">
            <a:extLst>
              <a:ext uri="{FF2B5EF4-FFF2-40B4-BE49-F238E27FC236}">
                <a16:creationId xmlns:a16="http://schemas.microsoft.com/office/drawing/2014/main" id="{5B92B143-6190-3151-3BE7-D3DBFB377307}"/>
              </a:ext>
            </a:extLst>
          </p:cNvPr>
          <p:cNvSpPr txBox="1"/>
          <p:nvPr/>
        </p:nvSpPr>
        <p:spPr>
          <a:xfrm>
            <a:off x="7646748" y="5626252"/>
            <a:ext cx="4147554" cy="461665"/>
          </a:xfrm>
          <a:prstGeom prst="rect">
            <a:avLst/>
          </a:prstGeom>
          <a:noFill/>
        </p:spPr>
        <p:txBody>
          <a:bodyPr wrap="square" rtlCol="0">
            <a:spAutoFit/>
          </a:bodyPr>
          <a:lstStyle/>
          <a:p>
            <a:r>
              <a:rPr lang="de-DE" sz="1200"/>
              <a:t>*KSK = Kfm. Steuerung und Kontrolle</a:t>
            </a:r>
          </a:p>
          <a:p>
            <a:r>
              <a:rPr lang="de-DE" sz="1200"/>
              <a:t>**Prüfungsdauer: VO gibt zusätzlichen Zeitrahmen vor</a:t>
            </a:r>
          </a:p>
        </p:txBody>
      </p:sp>
      <p:sp>
        <p:nvSpPr>
          <p:cNvPr id="16" name="Rechteck 15">
            <a:extLst>
              <a:ext uri="{FF2B5EF4-FFF2-40B4-BE49-F238E27FC236}">
                <a16:creationId xmlns:a16="http://schemas.microsoft.com/office/drawing/2014/main" id="{C08BB72A-4594-AC7A-C9C9-D318ABF2FF30}"/>
              </a:ext>
            </a:extLst>
          </p:cNvPr>
          <p:cNvSpPr/>
          <p:nvPr/>
        </p:nvSpPr>
        <p:spPr>
          <a:xfrm>
            <a:off x="719999" y="1925590"/>
            <a:ext cx="10676604" cy="128019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424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D385C-2EE0-4006-8634-49DF1D553293}"/>
              </a:ext>
            </a:extLst>
          </p:cNvPr>
          <p:cNvSpPr>
            <a:spLocks noGrp="1"/>
          </p:cNvSpPr>
          <p:nvPr>
            <p:ph type="title"/>
          </p:nvPr>
        </p:nvSpPr>
        <p:spPr>
          <a:xfrm>
            <a:off x="720001" y="363071"/>
            <a:ext cx="10752000" cy="976016"/>
          </a:xfrm>
        </p:spPr>
        <p:txBody>
          <a:bodyPr/>
          <a:lstStyle/>
          <a:p>
            <a:r>
              <a:rPr lang="de-DE" sz="3600"/>
              <a:t>Abschlussprüfung </a:t>
            </a:r>
            <a:r>
              <a:rPr lang="de-DE" sz="3600">
                <a:solidFill>
                  <a:srgbClr val="00B050"/>
                </a:solidFill>
              </a:rPr>
              <a:t>Teil 1</a:t>
            </a:r>
          </a:p>
        </p:txBody>
      </p:sp>
      <p:graphicFrame>
        <p:nvGraphicFramePr>
          <p:cNvPr id="8" name="Tabelle 7">
            <a:extLst>
              <a:ext uri="{FF2B5EF4-FFF2-40B4-BE49-F238E27FC236}">
                <a16:creationId xmlns:a16="http://schemas.microsoft.com/office/drawing/2014/main" id="{6B581669-BA96-4F0E-9C5E-6B5B709413F9}"/>
              </a:ext>
            </a:extLst>
          </p:cNvPr>
          <p:cNvGraphicFramePr>
            <a:graphicFrameLocks noGrp="1"/>
          </p:cNvGraphicFramePr>
          <p:nvPr>
            <p:extLst>
              <p:ext uri="{D42A27DB-BD31-4B8C-83A1-F6EECF244321}">
                <p14:modId xmlns:p14="http://schemas.microsoft.com/office/powerpoint/2010/main" val="3556419666"/>
              </p:ext>
            </p:extLst>
          </p:nvPr>
        </p:nvGraphicFramePr>
        <p:xfrm>
          <a:off x="450787" y="1339087"/>
          <a:ext cx="11290425" cy="4467244"/>
        </p:xfrm>
        <a:graphic>
          <a:graphicData uri="http://schemas.openxmlformats.org/drawingml/2006/table">
            <a:tbl>
              <a:tblPr firstRow="1" bandRow="1">
                <a:tableStyleId>{5C22544A-7EE6-4342-B048-85BDC9FD1C3A}</a:tableStyleId>
              </a:tblPr>
              <a:tblGrid>
                <a:gridCol w="2958084">
                  <a:extLst>
                    <a:ext uri="{9D8B030D-6E8A-4147-A177-3AD203B41FA5}">
                      <a16:colId xmlns:a16="http://schemas.microsoft.com/office/drawing/2014/main" val="20000"/>
                    </a:ext>
                  </a:extLst>
                </a:gridCol>
                <a:gridCol w="8332341">
                  <a:extLst>
                    <a:ext uri="{9D8B030D-6E8A-4147-A177-3AD203B41FA5}">
                      <a16:colId xmlns:a16="http://schemas.microsoft.com/office/drawing/2014/main" val="2047555772"/>
                    </a:ext>
                  </a:extLst>
                </a:gridCol>
              </a:tblGrid>
              <a:tr h="589319">
                <a:tc gridSpan="2">
                  <a:txBody>
                    <a:bodyPr/>
                    <a:lstStyle/>
                    <a:p>
                      <a:pPr>
                        <a:spcAft>
                          <a:spcPts val="0"/>
                        </a:spcAft>
                      </a:pPr>
                      <a:r>
                        <a:rPr lang="de-DE" sz="2800" b="1">
                          <a:effectLst/>
                        </a:rPr>
                        <a:t>Leistungserstellung, Logistik, Beschaffung und Buchhaltung</a:t>
                      </a:r>
                      <a:endParaRPr lang="de-DE" sz="2800" b="1">
                        <a:effectLst/>
                        <a:latin typeface="Times New Roman" panose="02020603050405020304" pitchFamily="18" charset="0"/>
                        <a:ea typeface="Times New Roman" panose="02020603050405020304" pitchFamily="18" charset="0"/>
                      </a:endParaRPr>
                    </a:p>
                  </a:txBody>
                  <a:tcPr/>
                </a:tc>
                <a:tc hMerge="1">
                  <a:txBody>
                    <a:bodyPr/>
                    <a:lstStyle/>
                    <a:p>
                      <a:endParaRPr lang="de-DE"/>
                    </a:p>
                  </a:txBody>
                  <a:tcPr/>
                </a:tc>
                <a:extLst>
                  <a:ext uri="{0D108BD9-81ED-4DB2-BD59-A6C34878D82A}">
                    <a16:rowId xmlns:a16="http://schemas.microsoft.com/office/drawing/2014/main" val="10000"/>
                  </a:ext>
                </a:extLst>
              </a:tr>
              <a:tr h="3009354">
                <a:tc>
                  <a:txBody>
                    <a:bodyPr/>
                    <a:lstStyle/>
                    <a:p>
                      <a:pPr marL="0" indent="0" algn="l" defTabSz="914354" rtl="0" eaLnBrk="1" latinLnBrk="0" hangingPunct="1">
                        <a:spcBef>
                          <a:spcPts val="200"/>
                        </a:spcBef>
                        <a:spcAft>
                          <a:spcPts val="200"/>
                        </a:spcAft>
                        <a:buFont typeface="Arial" panose="020B0604020202020204" pitchFamily="34" charset="0"/>
                        <a:buNone/>
                      </a:pPr>
                      <a:r>
                        <a:rPr lang="de-DE" sz="2000" b="1" kern="1200">
                          <a:solidFill>
                            <a:schemeClr val="dk1"/>
                          </a:solidFill>
                          <a:latin typeface="+mn-lt"/>
                          <a:ea typeface="+mn-ea"/>
                          <a:cs typeface="+mn-cs"/>
                        </a:rPr>
                        <a:t>Nachzuweisende Anforderungen</a:t>
                      </a:r>
                      <a:r>
                        <a:rPr lang="de-DE" sz="2000" b="1" kern="1200">
                          <a:solidFill>
                            <a:srgbClr val="002060"/>
                          </a:solidFill>
                          <a:latin typeface="+mn-lt"/>
                          <a:ea typeface="+mn-ea"/>
                          <a:cs typeface="+mn-cs"/>
                        </a:rPr>
                        <a:t>*</a:t>
                      </a:r>
                      <a:r>
                        <a:rPr lang="de-DE" sz="2000" b="1" kern="1200">
                          <a:solidFill>
                            <a:schemeClr val="dk1"/>
                          </a:solidFill>
                          <a:latin typeface="+mn-lt"/>
                          <a:ea typeface="+mn-ea"/>
                          <a:cs typeface="+mn-cs"/>
                        </a:rPr>
                        <a:t>:</a:t>
                      </a:r>
                    </a:p>
                    <a:p>
                      <a:pPr marL="0" indent="0" algn="l" defTabSz="914354" rtl="0" eaLnBrk="1" latinLnBrk="0" hangingPunct="1">
                        <a:spcBef>
                          <a:spcPts val="200"/>
                        </a:spcBef>
                        <a:spcAft>
                          <a:spcPts val="200"/>
                        </a:spcAft>
                        <a:buFont typeface="Arial" panose="020B0604020202020204" pitchFamily="34" charset="0"/>
                        <a:buNone/>
                      </a:pPr>
                      <a:endParaRPr lang="de-DE" sz="2000" b="1" kern="1200">
                        <a:solidFill>
                          <a:schemeClr val="dk1"/>
                        </a:solidFill>
                        <a:latin typeface="+mn-lt"/>
                        <a:ea typeface="+mn-ea"/>
                        <a:cs typeface="+mn-cs"/>
                      </a:endParaRPr>
                    </a:p>
                    <a:p>
                      <a:pPr marL="0" indent="0" algn="l" defTabSz="914354" rtl="0" eaLnBrk="1" latinLnBrk="0" hangingPunct="1">
                        <a:spcBef>
                          <a:spcPts val="200"/>
                        </a:spcBef>
                        <a:spcAft>
                          <a:spcPts val="200"/>
                        </a:spcAft>
                        <a:buFont typeface="Arial" panose="020B0604020202020204" pitchFamily="34" charset="0"/>
                        <a:buNone/>
                      </a:pPr>
                      <a:endParaRPr lang="de-DE" sz="2000" b="1" kern="1200">
                        <a:solidFill>
                          <a:schemeClr val="dk1"/>
                        </a:solidFill>
                        <a:latin typeface="+mn-lt"/>
                        <a:ea typeface="+mn-ea"/>
                        <a:cs typeface="+mn-cs"/>
                      </a:endParaRPr>
                    </a:p>
                    <a:p>
                      <a:pPr marL="0" indent="0" algn="l" defTabSz="914354" rtl="0" eaLnBrk="1" latinLnBrk="0" hangingPunct="1">
                        <a:spcBef>
                          <a:spcPts val="200"/>
                        </a:spcBef>
                        <a:spcAft>
                          <a:spcPts val="200"/>
                        </a:spcAft>
                        <a:buFont typeface="Arial" panose="020B0604020202020204" pitchFamily="34" charset="0"/>
                        <a:buNone/>
                      </a:pPr>
                      <a:endParaRPr lang="de-DE" sz="2000" b="1" kern="1200">
                        <a:solidFill>
                          <a:schemeClr val="dk1"/>
                        </a:solidFill>
                        <a:latin typeface="+mn-lt"/>
                        <a:ea typeface="+mn-ea"/>
                        <a:cs typeface="+mn-cs"/>
                      </a:endParaRPr>
                    </a:p>
                    <a:p>
                      <a:pPr marL="0" indent="0" algn="l" defTabSz="914354" rtl="0" eaLnBrk="1" latinLnBrk="0" hangingPunct="1">
                        <a:spcBef>
                          <a:spcPts val="200"/>
                        </a:spcBef>
                        <a:spcAft>
                          <a:spcPts val="200"/>
                        </a:spcAft>
                        <a:buFont typeface="Arial" panose="020B0604020202020204" pitchFamily="34" charset="0"/>
                        <a:buNone/>
                      </a:pPr>
                      <a:endParaRPr lang="de-DE" sz="2000" b="1" kern="1200">
                        <a:solidFill>
                          <a:schemeClr val="dk1"/>
                        </a:solidFill>
                        <a:latin typeface="+mn-lt"/>
                        <a:ea typeface="+mn-ea"/>
                        <a:cs typeface="+mn-cs"/>
                      </a:endParaRPr>
                    </a:p>
                    <a:p>
                      <a:pPr marL="0" indent="0" algn="l" defTabSz="914354" rtl="0" eaLnBrk="1" latinLnBrk="0" hangingPunct="1">
                        <a:spcBef>
                          <a:spcPts val="200"/>
                        </a:spcBef>
                        <a:spcAft>
                          <a:spcPts val="200"/>
                        </a:spcAft>
                        <a:buFont typeface="Arial" panose="020B0604020202020204" pitchFamily="34" charset="0"/>
                        <a:buNone/>
                      </a:pPr>
                      <a:endParaRPr lang="de-DE" sz="2000" b="1" kern="1200">
                        <a:solidFill>
                          <a:schemeClr val="dk1"/>
                        </a:solidFill>
                        <a:latin typeface="+mn-lt"/>
                        <a:ea typeface="+mn-ea"/>
                        <a:cs typeface="+mn-cs"/>
                      </a:endParaRPr>
                    </a:p>
                  </a:txBody>
                  <a:tcPr>
                    <a:solidFill>
                      <a:srgbClr val="D0D8E8"/>
                    </a:solidFill>
                  </a:tcPr>
                </a:tc>
                <a:tc>
                  <a:txBody>
                    <a:bodyPr/>
                    <a:lstStyle/>
                    <a:p>
                      <a:pPr>
                        <a:spcAft>
                          <a:spcPts val="300"/>
                        </a:spcAft>
                      </a:pPr>
                      <a:r>
                        <a:rPr lang="de-DE" sz="1800" b="0" i="0" u="none" strike="noStrike" kern="1200" baseline="0">
                          <a:solidFill>
                            <a:schemeClr val="dk1"/>
                          </a:solidFill>
                          <a:latin typeface="+mn-lt"/>
                          <a:ea typeface="+mn-ea"/>
                          <a:cs typeface="+mn-cs"/>
                        </a:rPr>
                        <a:t>1. </a:t>
                      </a:r>
                      <a:r>
                        <a:rPr lang="de-DE" sz="1800" b="1" i="0" u="none" strike="noStrike" kern="1200" baseline="0">
                          <a:solidFill>
                            <a:schemeClr val="dk1"/>
                          </a:solidFill>
                          <a:latin typeface="+mn-lt"/>
                          <a:ea typeface="+mn-ea"/>
                          <a:cs typeface="+mn-cs"/>
                        </a:rPr>
                        <a:t>Leistungserstellung</a:t>
                      </a:r>
                      <a:r>
                        <a:rPr lang="de-DE" sz="1800" b="0" i="0" u="none" strike="noStrike" kern="1200" baseline="0">
                          <a:solidFill>
                            <a:schemeClr val="dk1"/>
                          </a:solidFill>
                          <a:latin typeface="+mn-lt"/>
                          <a:ea typeface="+mn-ea"/>
                          <a:cs typeface="+mn-cs"/>
                        </a:rPr>
                        <a:t> planen, koordinieren und bewerten</a:t>
                      </a:r>
                    </a:p>
                    <a:p>
                      <a:pPr>
                        <a:spcAft>
                          <a:spcPts val="300"/>
                        </a:spcAft>
                      </a:pPr>
                      <a:r>
                        <a:rPr lang="de-DE" sz="1800" b="0" i="0" u="none" strike="noStrike" kern="1200" baseline="0">
                          <a:solidFill>
                            <a:schemeClr val="dk1"/>
                          </a:solidFill>
                          <a:latin typeface="+mn-lt"/>
                          <a:ea typeface="+mn-ea"/>
                          <a:cs typeface="+mn-cs"/>
                        </a:rPr>
                        <a:t>2. </a:t>
                      </a:r>
                      <a:r>
                        <a:rPr lang="de-DE" sz="1800" b="1" i="0" u="none" strike="noStrike" kern="1200" baseline="0">
                          <a:solidFill>
                            <a:schemeClr val="dk1"/>
                          </a:solidFill>
                          <a:latin typeface="+mn-lt"/>
                          <a:ea typeface="+mn-ea"/>
                          <a:cs typeface="+mn-cs"/>
                        </a:rPr>
                        <a:t>Bedarfe</a:t>
                      </a:r>
                      <a:r>
                        <a:rPr lang="de-DE" sz="1800" b="0" i="0" u="none" strike="noStrike" kern="1200" baseline="0">
                          <a:solidFill>
                            <a:schemeClr val="dk1"/>
                          </a:solidFill>
                          <a:latin typeface="+mn-lt"/>
                          <a:ea typeface="+mn-ea"/>
                          <a:cs typeface="+mn-cs"/>
                        </a:rPr>
                        <a:t> für die Leistungserstellung ermitteln, </a:t>
                      </a:r>
                      <a:r>
                        <a:rPr lang="de-DE" sz="1800" b="1" i="0" u="none" strike="noStrike" kern="1200" baseline="0">
                          <a:solidFill>
                            <a:schemeClr val="dk1"/>
                          </a:solidFill>
                          <a:latin typeface="+mn-lt"/>
                          <a:ea typeface="+mn-ea"/>
                          <a:cs typeface="+mn-cs"/>
                        </a:rPr>
                        <a:t>Beschaffung</a:t>
                      </a:r>
                      <a:r>
                        <a:rPr lang="de-DE" sz="1800" b="0" i="0" u="none" strike="noStrike" kern="1200" baseline="0">
                          <a:solidFill>
                            <a:schemeClr val="dk1"/>
                          </a:solidFill>
                          <a:latin typeface="+mn-lt"/>
                          <a:ea typeface="+mn-ea"/>
                          <a:cs typeface="+mn-cs"/>
                        </a:rPr>
                        <a:t> einleiten und</a:t>
                      </a:r>
                    </a:p>
                    <a:p>
                      <a:pPr>
                        <a:spcAft>
                          <a:spcPts val="300"/>
                        </a:spcAft>
                      </a:pPr>
                      <a:r>
                        <a:rPr lang="de-DE" sz="1800" b="0" i="0" u="none" strike="noStrike" kern="1200" baseline="0">
                          <a:solidFill>
                            <a:schemeClr val="dk1"/>
                          </a:solidFill>
                          <a:latin typeface="+mn-lt"/>
                          <a:ea typeface="+mn-ea"/>
                          <a:cs typeface="+mn-cs"/>
                        </a:rPr>
                        <a:t>die damit verbundenen </a:t>
                      </a:r>
                      <a:r>
                        <a:rPr lang="de-DE" sz="1800" b="1" i="0" u="none" strike="noStrike" kern="1200" baseline="0">
                          <a:solidFill>
                            <a:schemeClr val="dk1"/>
                          </a:solidFill>
                          <a:latin typeface="+mn-lt"/>
                          <a:ea typeface="+mn-ea"/>
                          <a:cs typeface="+mn-cs"/>
                        </a:rPr>
                        <a:t>Logistik- und Lagerprozesse </a:t>
                      </a:r>
                      <a:r>
                        <a:rPr lang="de-DE" sz="1800" b="0" i="0" u="none" strike="noStrike" kern="1200" baseline="0">
                          <a:solidFill>
                            <a:schemeClr val="dk1"/>
                          </a:solidFill>
                          <a:latin typeface="+mn-lt"/>
                          <a:ea typeface="+mn-ea"/>
                          <a:cs typeface="+mn-cs"/>
                        </a:rPr>
                        <a:t>planen und steuern</a:t>
                      </a:r>
                    </a:p>
                    <a:p>
                      <a:pPr>
                        <a:spcAft>
                          <a:spcPts val="300"/>
                        </a:spcAft>
                      </a:pPr>
                      <a:r>
                        <a:rPr lang="de-DE" sz="1800" b="0" i="0" u="none" strike="noStrike" kern="1200" baseline="0">
                          <a:solidFill>
                            <a:schemeClr val="dk1"/>
                          </a:solidFill>
                          <a:latin typeface="+mn-lt"/>
                          <a:ea typeface="+mn-ea"/>
                          <a:cs typeface="+mn-cs"/>
                        </a:rPr>
                        <a:t>3. </a:t>
                      </a:r>
                      <a:r>
                        <a:rPr lang="de-DE" sz="1800" b="1" i="0" u="none" strike="noStrike" kern="1200" baseline="0">
                          <a:solidFill>
                            <a:schemeClr val="dk1"/>
                          </a:solidFill>
                          <a:latin typeface="+mn-lt"/>
                          <a:ea typeface="+mn-ea"/>
                          <a:cs typeface="+mn-cs"/>
                        </a:rPr>
                        <a:t>Geschäftsfälle und -vorgänge </a:t>
                      </a:r>
                      <a:r>
                        <a:rPr lang="de-DE" sz="1800" b="0" i="0" u="none" strike="noStrike" kern="1200" baseline="0">
                          <a:solidFill>
                            <a:schemeClr val="dk1"/>
                          </a:solidFill>
                          <a:latin typeface="+mn-lt"/>
                          <a:ea typeface="+mn-ea"/>
                          <a:cs typeface="+mn-cs"/>
                        </a:rPr>
                        <a:t>prüfen und bewerten</a:t>
                      </a:r>
                      <a:r>
                        <a:rPr lang="de-DE" sz="1800" b="1" i="0" u="none" strike="noStrike" kern="1200" baseline="0">
                          <a:solidFill>
                            <a:schemeClr val="dk1"/>
                          </a:solidFill>
                          <a:latin typeface="+mn-lt"/>
                          <a:ea typeface="+mn-ea"/>
                          <a:cs typeface="+mn-cs"/>
                        </a:rPr>
                        <a:t> </a:t>
                      </a:r>
                      <a:r>
                        <a:rPr lang="de-DE" sz="1800" b="0" i="0" u="none" strike="noStrike" kern="1200" baseline="0">
                          <a:solidFill>
                            <a:schemeClr val="dk1"/>
                          </a:solidFill>
                          <a:latin typeface="+mn-lt"/>
                          <a:ea typeface="+mn-ea"/>
                          <a:cs typeface="+mn-cs"/>
                        </a:rPr>
                        <a:t>sowie bei Abweichungen Maßnahmen ableiten</a:t>
                      </a:r>
                    </a:p>
                    <a:p>
                      <a:pPr>
                        <a:spcAft>
                          <a:spcPts val="300"/>
                        </a:spcAft>
                      </a:pPr>
                      <a:r>
                        <a:rPr lang="de-DE" sz="1800" b="0" i="0" u="none" strike="noStrike" kern="1200" baseline="0">
                          <a:solidFill>
                            <a:schemeClr val="dk1"/>
                          </a:solidFill>
                          <a:latin typeface="+mn-lt"/>
                          <a:ea typeface="+mn-ea"/>
                          <a:cs typeface="+mn-cs"/>
                        </a:rPr>
                        <a:t>4. Zusammenarbeit mit internen und externen Partnern unter Berücksichtigung von </a:t>
                      </a:r>
                      <a:r>
                        <a:rPr lang="de-DE" sz="1800" b="1" i="0" u="none" strike="noStrike" kern="1200" baseline="0">
                          <a:solidFill>
                            <a:schemeClr val="dk1"/>
                          </a:solidFill>
                          <a:latin typeface="+mn-lt"/>
                          <a:ea typeface="+mn-ea"/>
                          <a:cs typeface="+mn-cs"/>
                        </a:rPr>
                        <a:t>Kommunikations- und Kooperationsbedingungen</a:t>
                      </a:r>
                      <a:r>
                        <a:rPr lang="de-DE" sz="1800" b="0" i="0" u="none" strike="noStrike" kern="1200" baseline="0">
                          <a:solidFill>
                            <a:schemeClr val="dk1"/>
                          </a:solidFill>
                          <a:latin typeface="+mn-lt"/>
                          <a:ea typeface="+mn-ea"/>
                          <a:cs typeface="+mn-cs"/>
                        </a:rPr>
                        <a:t> gestalten</a:t>
                      </a:r>
                    </a:p>
                    <a:p>
                      <a:pPr>
                        <a:spcAft>
                          <a:spcPts val="300"/>
                        </a:spcAft>
                      </a:pPr>
                      <a:r>
                        <a:rPr lang="de-DE" sz="1800" b="0" i="0" u="none" strike="noStrike" kern="1200" baseline="0">
                          <a:solidFill>
                            <a:schemeClr val="dk1"/>
                          </a:solidFill>
                          <a:latin typeface="+mn-lt"/>
                          <a:ea typeface="+mn-ea"/>
                          <a:cs typeface="+mn-cs"/>
                        </a:rPr>
                        <a:t>5. Wege der </a:t>
                      </a:r>
                      <a:r>
                        <a:rPr lang="de-DE" sz="1800" b="1" i="0" u="none" strike="noStrike" kern="1200" baseline="0">
                          <a:solidFill>
                            <a:schemeClr val="dk1"/>
                          </a:solidFill>
                          <a:latin typeface="+mn-lt"/>
                          <a:ea typeface="+mn-ea"/>
                          <a:cs typeface="+mn-cs"/>
                        </a:rPr>
                        <a:t>Informationsbeschaffung</a:t>
                      </a:r>
                      <a:r>
                        <a:rPr lang="de-DE" sz="1800" b="0" i="0" u="none" strike="noStrike" kern="1200" baseline="0">
                          <a:solidFill>
                            <a:schemeClr val="dk1"/>
                          </a:solidFill>
                          <a:latin typeface="+mn-lt"/>
                          <a:ea typeface="+mn-ea"/>
                          <a:cs typeface="+mn-cs"/>
                        </a:rPr>
                        <a:t> und den Umgang mit Informationen darstellen, Vorschriften zum </a:t>
                      </a:r>
                      <a:r>
                        <a:rPr lang="de-DE" sz="1800" b="1" i="0" u="none" strike="noStrike" kern="1200" baseline="0">
                          <a:solidFill>
                            <a:schemeClr val="dk1"/>
                          </a:solidFill>
                          <a:latin typeface="+mn-lt"/>
                          <a:ea typeface="+mn-ea"/>
                          <a:cs typeface="+mn-cs"/>
                        </a:rPr>
                        <a:t>Datenschutz</a:t>
                      </a:r>
                      <a:r>
                        <a:rPr lang="de-DE" sz="1800" b="0" i="0" u="none" strike="noStrike" kern="1200" baseline="0">
                          <a:solidFill>
                            <a:schemeClr val="dk1"/>
                          </a:solidFill>
                          <a:latin typeface="+mn-lt"/>
                          <a:ea typeface="+mn-ea"/>
                          <a:cs typeface="+mn-cs"/>
                        </a:rPr>
                        <a:t> und zur </a:t>
                      </a:r>
                      <a:r>
                        <a:rPr lang="de-DE" sz="1800" b="1" i="0" u="none" strike="noStrike" kern="1200" baseline="0">
                          <a:solidFill>
                            <a:schemeClr val="dk1"/>
                          </a:solidFill>
                          <a:latin typeface="+mn-lt"/>
                          <a:ea typeface="+mn-ea"/>
                          <a:cs typeface="+mn-cs"/>
                        </a:rPr>
                        <a:t>Datensicherheit</a:t>
                      </a:r>
                      <a:r>
                        <a:rPr lang="de-DE" sz="1800" b="0" i="0" u="none" strike="noStrike" kern="1200" baseline="0">
                          <a:solidFill>
                            <a:schemeClr val="dk1"/>
                          </a:solidFill>
                          <a:latin typeface="+mn-lt"/>
                          <a:ea typeface="+mn-ea"/>
                          <a:cs typeface="+mn-cs"/>
                        </a:rPr>
                        <a:t> einhalten, Digitalisierungsmöglichkeiten erläutern, Nutzen und Risiken der </a:t>
                      </a:r>
                      <a:r>
                        <a:rPr lang="de-DE" sz="1800" b="1" i="0" u="none" strike="noStrike" kern="1200" baseline="0">
                          <a:solidFill>
                            <a:schemeClr val="dk1"/>
                          </a:solidFill>
                          <a:latin typeface="+mn-lt"/>
                          <a:ea typeface="+mn-ea"/>
                          <a:cs typeface="+mn-cs"/>
                        </a:rPr>
                        <a:t>Digitalisierung von Geschäftsprozessen </a:t>
                      </a:r>
                      <a:r>
                        <a:rPr lang="de-DE" sz="1800" b="0" i="0" u="none" strike="noStrike" kern="1200" baseline="0">
                          <a:solidFill>
                            <a:schemeClr val="dk1"/>
                          </a:solidFill>
                          <a:latin typeface="+mn-lt"/>
                          <a:ea typeface="+mn-ea"/>
                          <a:cs typeface="+mn-cs"/>
                        </a:rPr>
                        <a:t>aufzeigen.</a:t>
                      </a:r>
                      <a:endParaRPr lang="de-DE" sz="3600" kern="1200">
                        <a:solidFill>
                          <a:schemeClr val="dk1"/>
                        </a:solidFill>
                        <a:latin typeface="+mn-lt"/>
                        <a:ea typeface="+mn-ea"/>
                        <a:cs typeface="+mn-cs"/>
                      </a:endParaRPr>
                    </a:p>
                  </a:txBody>
                  <a:tcPr>
                    <a:solidFill>
                      <a:srgbClr val="D0D8E8"/>
                    </a:solidFill>
                  </a:tcPr>
                </a:tc>
                <a:extLst>
                  <a:ext uri="{0D108BD9-81ED-4DB2-BD59-A6C34878D82A}">
                    <a16:rowId xmlns:a16="http://schemas.microsoft.com/office/drawing/2014/main" val="10001"/>
                  </a:ext>
                </a:extLst>
              </a:tr>
              <a:tr h="578465">
                <a:tc gridSpan="2">
                  <a:txBody>
                    <a:bodyPr/>
                    <a:lstStyle/>
                    <a:p>
                      <a:r>
                        <a:rPr lang="de-DE" sz="2000" b="1"/>
                        <a:t>Durchführungszeitpunkt</a:t>
                      </a:r>
                      <a:r>
                        <a:rPr lang="de-DE" sz="2000"/>
                        <a:t>: </a:t>
                      </a:r>
                      <a:r>
                        <a:rPr lang="de-DE" sz="2000" kern="1200"/>
                        <a:t>4. Ausbildungshalbjahr</a:t>
                      </a:r>
                      <a:endParaRPr lang="de-DE" sz="2000" b="1"/>
                    </a:p>
                  </a:txBody>
                  <a:tcPr>
                    <a:solidFill>
                      <a:srgbClr val="EAEAEA"/>
                    </a:solidFill>
                  </a:tcPr>
                </a:tc>
                <a:tc hMerge="1">
                  <a:txBody>
                    <a:bodyPr/>
                    <a:lstStyle/>
                    <a:p>
                      <a:endParaRPr lang="de-DE"/>
                    </a:p>
                  </a:txBody>
                  <a:tcPr/>
                </a:tc>
                <a:extLst>
                  <a:ext uri="{0D108BD9-81ED-4DB2-BD59-A6C34878D82A}">
                    <a16:rowId xmlns:a16="http://schemas.microsoft.com/office/drawing/2014/main" val="10003"/>
                  </a:ext>
                </a:extLst>
              </a:tr>
            </a:tbl>
          </a:graphicData>
        </a:graphic>
      </p:graphicFrame>
      <p:sp>
        <p:nvSpPr>
          <p:cNvPr id="14" name="Foliennummernplatzhalter 13">
            <a:extLst>
              <a:ext uri="{FF2B5EF4-FFF2-40B4-BE49-F238E27FC236}">
                <a16:creationId xmlns:a16="http://schemas.microsoft.com/office/drawing/2014/main" id="{3A3B45E6-8786-424D-982A-7B032E40A15D}"/>
              </a:ext>
            </a:extLst>
          </p:cNvPr>
          <p:cNvSpPr>
            <a:spLocks noGrp="1"/>
          </p:cNvSpPr>
          <p:nvPr>
            <p:ph type="sldNum" sz="quarter" idx="4"/>
          </p:nvPr>
        </p:nvSpPr>
        <p:spPr/>
        <p:txBody>
          <a:bodyPr/>
          <a:lstStyle/>
          <a:p>
            <a:fld id="{07B74365-9D09-4FD1-92C3-30EAE4119F17}" type="slidenum">
              <a:rPr lang="de-DE" smtClean="0"/>
              <a:pPr/>
              <a:t>25</a:t>
            </a:fld>
            <a:endParaRPr lang="de-DE"/>
          </a:p>
        </p:txBody>
      </p:sp>
      <p:sp>
        <p:nvSpPr>
          <p:cNvPr id="4" name="Textfeld 3">
            <a:extLst>
              <a:ext uri="{FF2B5EF4-FFF2-40B4-BE49-F238E27FC236}">
                <a16:creationId xmlns:a16="http://schemas.microsoft.com/office/drawing/2014/main" id="{6310BACC-C20C-77C3-B205-8DEDD2DF3EEA}"/>
              </a:ext>
            </a:extLst>
          </p:cNvPr>
          <p:cNvSpPr txBox="1"/>
          <p:nvPr/>
        </p:nvSpPr>
        <p:spPr>
          <a:xfrm>
            <a:off x="7981950" y="5781576"/>
            <a:ext cx="3876675" cy="307777"/>
          </a:xfrm>
          <a:prstGeom prst="rect">
            <a:avLst/>
          </a:prstGeom>
          <a:noFill/>
        </p:spPr>
        <p:txBody>
          <a:bodyPr wrap="square" rtlCol="0">
            <a:spAutoFit/>
          </a:bodyPr>
          <a:lstStyle/>
          <a:p>
            <a:r>
              <a:rPr lang="de-DE" sz="1400" kern="1200">
                <a:solidFill>
                  <a:srgbClr val="002060"/>
                </a:solidFill>
                <a:latin typeface="+mn-lt"/>
                <a:ea typeface="+mn-ea"/>
                <a:cs typeface="+mn-cs"/>
              </a:rPr>
              <a:t>* gekürzte Darstellung, bitte in die VO schauen!</a:t>
            </a:r>
          </a:p>
        </p:txBody>
      </p:sp>
      <p:pic>
        <p:nvPicPr>
          <p:cNvPr id="5" name="Grafik 4">
            <a:extLst>
              <a:ext uri="{FF2B5EF4-FFF2-40B4-BE49-F238E27FC236}">
                <a16:creationId xmlns:a16="http://schemas.microsoft.com/office/drawing/2014/main" id="{4E5B708A-F052-3E86-3C72-C17B85DA77E1}"/>
              </a:ext>
            </a:extLst>
          </p:cNvPr>
          <p:cNvPicPr>
            <a:picLocks noChangeAspect="1"/>
          </p:cNvPicPr>
          <p:nvPr/>
        </p:nvPicPr>
        <p:blipFill>
          <a:blip r:embed="rId3"/>
          <a:stretch>
            <a:fillRect/>
          </a:stretch>
        </p:blipFill>
        <p:spPr>
          <a:xfrm>
            <a:off x="0" y="1339088"/>
            <a:ext cx="12192000" cy="5518912"/>
          </a:xfrm>
          <a:prstGeom prst="rect">
            <a:avLst/>
          </a:prstGeom>
        </p:spPr>
      </p:pic>
      <p:sp>
        <p:nvSpPr>
          <p:cNvPr id="6" name="Fußzeilenplatzhalter 5">
            <a:extLst>
              <a:ext uri="{FF2B5EF4-FFF2-40B4-BE49-F238E27FC236}">
                <a16:creationId xmlns:a16="http://schemas.microsoft.com/office/drawing/2014/main" id="{DE15E02F-1797-1B01-CAD1-DE0488FF34C9}"/>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1600233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9BA0C0-D037-4723-BB60-633DC1F79DD7}"/>
              </a:ext>
            </a:extLst>
          </p:cNvPr>
          <p:cNvPicPr>
            <a:picLocks noChangeAspect="1"/>
          </p:cNvPicPr>
          <p:nvPr/>
        </p:nvPicPr>
        <p:blipFill>
          <a:blip r:embed="rId3"/>
          <a:stretch>
            <a:fillRect/>
          </a:stretch>
        </p:blipFill>
        <p:spPr>
          <a:xfrm>
            <a:off x="0" y="1339088"/>
            <a:ext cx="12192000" cy="5518912"/>
          </a:xfrm>
          <a:prstGeom prst="rect">
            <a:avLst/>
          </a:prstGeom>
        </p:spPr>
      </p:pic>
      <p:sp>
        <p:nvSpPr>
          <p:cNvPr id="4" name="Fußzeilenplatzhalter 3">
            <a:extLst>
              <a:ext uri="{FF2B5EF4-FFF2-40B4-BE49-F238E27FC236}">
                <a16:creationId xmlns:a16="http://schemas.microsoft.com/office/drawing/2014/main" id="{BC4B73EE-AF34-4923-8917-2B6AD2698C3D}"/>
              </a:ext>
            </a:extLst>
          </p:cNvPr>
          <p:cNvSpPr>
            <a:spLocks noGrp="1"/>
          </p:cNvSpPr>
          <p:nvPr>
            <p:ph type="ftr" sz="quarter" idx="3"/>
          </p:nvPr>
        </p:nvSpPr>
        <p:spPr/>
        <p:txBody>
          <a:bodyPr/>
          <a:lstStyle/>
          <a:p>
            <a:r>
              <a:rPr lang="de-DE"/>
              <a:t>DIHK | Neuordnung Industriekaufleute</a:t>
            </a:r>
          </a:p>
        </p:txBody>
      </p:sp>
      <p:sp>
        <p:nvSpPr>
          <p:cNvPr id="5" name="Foliennummernplatzhalter 4">
            <a:extLst>
              <a:ext uri="{FF2B5EF4-FFF2-40B4-BE49-F238E27FC236}">
                <a16:creationId xmlns:a16="http://schemas.microsoft.com/office/drawing/2014/main" id="{1358D27F-5603-41E1-9F7A-2E97B6890D61}"/>
              </a:ext>
            </a:extLst>
          </p:cNvPr>
          <p:cNvSpPr>
            <a:spLocks noGrp="1"/>
          </p:cNvSpPr>
          <p:nvPr>
            <p:ph type="sldNum" sz="quarter" idx="4"/>
          </p:nvPr>
        </p:nvSpPr>
        <p:spPr/>
        <p:txBody>
          <a:bodyPr/>
          <a:lstStyle/>
          <a:p>
            <a:fld id="{07B74365-9D09-4FD1-92C3-30EAE4119F17}" type="slidenum">
              <a:rPr lang="de-DE" smtClean="0"/>
              <a:pPr/>
              <a:t>26</a:t>
            </a:fld>
            <a:endParaRPr lang="de-DE"/>
          </a:p>
        </p:txBody>
      </p:sp>
      <p:graphicFrame>
        <p:nvGraphicFramePr>
          <p:cNvPr id="6" name="Tabelle 5">
            <a:extLst>
              <a:ext uri="{FF2B5EF4-FFF2-40B4-BE49-F238E27FC236}">
                <a16:creationId xmlns:a16="http://schemas.microsoft.com/office/drawing/2014/main" id="{A2EDBC4C-B977-4705-B001-B5F8E6EA4030}"/>
              </a:ext>
            </a:extLst>
          </p:cNvPr>
          <p:cNvGraphicFramePr>
            <a:graphicFrameLocks noGrp="1"/>
          </p:cNvGraphicFramePr>
          <p:nvPr>
            <p:extLst>
              <p:ext uri="{D42A27DB-BD31-4B8C-83A1-F6EECF244321}">
                <p14:modId xmlns:p14="http://schemas.microsoft.com/office/powerpoint/2010/main" val="953765194"/>
              </p:ext>
            </p:extLst>
          </p:nvPr>
        </p:nvGraphicFramePr>
        <p:xfrm>
          <a:off x="719999" y="1339088"/>
          <a:ext cx="10676604" cy="4190343"/>
        </p:xfrm>
        <a:graphic>
          <a:graphicData uri="http://schemas.openxmlformats.org/drawingml/2006/table">
            <a:tbl>
              <a:tblPr firstRow="1" firstCol="1" bandRow="1">
                <a:tableStyleId>{5C22544A-7EE6-4342-B048-85BDC9FD1C3A}</a:tableStyleId>
              </a:tblPr>
              <a:tblGrid>
                <a:gridCol w="2385360">
                  <a:extLst>
                    <a:ext uri="{9D8B030D-6E8A-4147-A177-3AD203B41FA5}">
                      <a16:colId xmlns:a16="http://schemas.microsoft.com/office/drawing/2014/main" val="495191038"/>
                    </a:ext>
                  </a:extLst>
                </a:gridCol>
                <a:gridCol w="3326972">
                  <a:extLst>
                    <a:ext uri="{9D8B030D-6E8A-4147-A177-3AD203B41FA5}">
                      <a16:colId xmlns:a16="http://schemas.microsoft.com/office/drawing/2014/main" val="3314352194"/>
                    </a:ext>
                  </a:extLst>
                </a:gridCol>
                <a:gridCol w="1145628">
                  <a:extLst>
                    <a:ext uri="{9D8B030D-6E8A-4147-A177-3AD203B41FA5}">
                      <a16:colId xmlns:a16="http://schemas.microsoft.com/office/drawing/2014/main" val="2170459647"/>
                    </a:ext>
                  </a:extLst>
                </a:gridCol>
                <a:gridCol w="2322786">
                  <a:extLst>
                    <a:ext uri="{9D8B030D-6E8A-4147-A177-3AD203B41FA5}">
                      <a16:colId xmlns:a16="http://schemas.microsoft.com/office/drawing/2014/main" val="159212736"/>
                    </a:ext>
                  </a:extLst>
                </a:gridCol>
                <a:gridCol w="1495858">
                  <a:extLst>
                    <a:ext uri="{9D8B030D-6E8A-4147-A177-3AD203B41FA5}">
                      <a16:colId xmlns:a16="http://schemas.microsoft.com/office/drawing/2014/main" val="406164287"/>
                    </a:ext>
                  </a:extLst>
                </a:gridCol>
              </a:tblGrid>
              <a:tr h="596781">
                <a:tc>
                  <a:txBody>
                    <a:bodyPr/>
                    <a:lstStyle/>
                    <a:p>
                      <a:pPr>
                        <a:spcAft>
                          <a:spcPts val="0"/>
                        </a:spcAft>
                      </a:pPr>
                      <a:r>
                        <a:rPr lang="de-DE" sz="1600">
                          <a:effectLst/>
                        </a:rPr>
                        <a:t> </a:t>
                      </a:r>
                      <a:endParaRPr lang="de-D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2000">
                          <a:effectLst/>
                        </a:rPr>
                        <a:t>Prüfungsbereich</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Dauer</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Prüfungsinstrument</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Gewichtung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55436566"/>
                  </a:ext>
                </a:extLst>
              </a:tr>
              <a:tr h="1259276">
                <a:tc>
                  <a:txBody>
                    <a:bodyPr/>
                    <a:lstStyle/>
                    <a:p>
                      <a:pPr>
                        <a:spcAft>
                          <a:spcPts val="0"/>
                        </a:spcAft>
                      </a:pPr>
                      <a:r>
                        <a:rPr lang="de-DE" sz="2000">
                          <a:effectLst/>
                        </a:rPr>
                        <a:t>Teil 1</a:t>
                      </a:r>
                    </a:p>
                    <a:p>
                      <a:pPr>
                        <a:spcAft>
                          <a:spcPts val="0"/>
                        </a:spcAft>
                      </a:pPr>
                      <a:r>
                        <a:rPr lang="de-DE" sz="2000">
                          <a:effectLst/>
                        </a:rPr>
                        <a:t>der gestreckten Abschlussprüfung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kern="1200">
                          <a:solidFill>
                            <a:schemeClr val="dk1"/>
                          </a:solidFill>
                          <a:effectLst/>
                          <a:latin typeface="+mn-lt"/>
                          <a:ea typeface="+mn-ea"/>
                          <a:cs typeface="+mn-cs"/>
                        </a:rPr>
                        <a:t>Leistungserstellung, Logistik, Beschaffung und Buchhaltung</a:t>
                      </a:r>
                    </a:p>
                  </a:txBody>
                  <a:tcPr marL="68580" marR="68580" marT="0" marB="0" anchor="ctr">
                    <a:solidFill>
                      <a:srgbClr val="D0D8E8"/>
                    </a:solidFill>
                  </a:tcPr>
                </a:tc>
                <a:tc>
                  <a:txBody>
                    <a:bodyPr/>
                    <a:lstStyle/>
                    <a:p>
                      <a:pPr>
                        <a:spcAft>
                          <a:spcPts val="0"/>
                        </a:spcAft>
                      </a:pPr>
                      <a:r>
                        <a:rPr lang="de-DE" sz="1800">
                          <a:effectLst/>
                        </a:rPr>
                        <a:t>  90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de-DE" sz="1800">
                          <a:effectLst/>
                        </a:rPr>
                        <a:t>25 %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extLst>
                  <a:ext uri="{0D108BD9-81ED-4DB2-BD59-A6C34878D82A}">
                    <a16:rowId xmlns:a16="http://schemas.microsoft.com/office/drawing/2014/main" val="1868119762"/>
                  </a:ext>
                </a:extLst>
              </a:tr>
              <a:tr h="712070">
                <a:tc rowSpan="3">
                  <a:txBody>
                    <a:bodyPr/>
                    <a:lstStyle/>
                    <a:p>
                      <a:pPr>
                        <a:spcAft>
                          <a:spcPts val="0"/>
                        </a:spcAft>
                      </a:pPr>
                      <a:r>
                        <a:rPr lang="de-DE" sz="2000">
                          <a:effectLst/>
                        </a:rPr>
                        <a:t>Teil 2</a:t>
                      </a:r>
                    </a:p>
                    <a:p>
                      <a:pPr>
                        <a:spcAft>
                          <a:spcPts val="0"/>
                        </a:spcAft>
                      </a:pPr>
                      <a:r>
                        <a:rPr lang="de-DE" sz="2000">
                          <a:effectLst/>
                        </a:rPr>
                        <a:t>der gestreckten Abschlussprüfung</a:t>
                      </a:r>
                    </a:p>
                    <a:p>
                      <a:pPr>
                        <a:spcAft>
                          <a:spcPts val="0"/>
                        </a:spcAft>
                      </a:pPr>
                      <a:r>
                        <a:rPr lang="de-DE" sz="2000">
                          <a:effectLst/>
                        </a:rPr>
                        <a:t> </a:t>
                      </a:r>
                    </a:p>
                    <a:p>
                      <a:pPr>
                        <a:spcAft>
                          <a:spcPts val="0"/>
                        </a:spcAft>
                      </a:pPr>
                      <a:r>
                        <a:rPr lang="de-DE" sz="2000">
                          <a:effectLst/>
                        </a:rPr>
                        <a:t> </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kern="1200">
                          <a:solidFill>
                            <a:schemeClr val="dk1"/>
                          </a:solidFill>
                          <a:effectLst/>
                          <a:latin typeface="+mn-lt"/>
                          <a:ea typeface="+mn-ea"/>
                          <a:cs typeface="+mn-cs"/>
                        </a:rPr>
                        <a:t>Marketing, Vertrieb, Personalwesen und KSK*</a:t>
                      </a:r>
                    </a:p>
                  </a:txBody>
                  <a:tcPr marL="68580" marR="68580" marT="0" marB="0" anchor="ctr">
                    <a:solidFill>
                      <a:srgbClr val="EAEAEA"/>
                    </a:solidFill>
                  </a:tcPr>
                </a:tc>
                <a:tc>
                  <a:txBody>
                    <a:bodyPr/>
                    <a:lstStyle/>
                    <a:p>
                      <a:pPr>
                        <a:spcAft>
                          <a:spcPts val="0"/>
                        </a:spcAft>
                      </a:pPr>
                      <a:r>
                        <a:rPr lang="de-DE" sz="1800">
                          <a:effectLst/>
                        </a:rPr>
                        <a:t>  150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lgn="ctr">
                        <a:spcAft>
                          <a:spcPts val="0"/>
                        </a:spcAft>
                      </a:pPr>
                      <a:r>
                        <a:rPr lang="de-DE" sz="1800">
                          <a:effectLst/>
                        </a:rPr>
                        <a:t>35 %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extLst>
                  <a:ext uri="{0D108BD9-81ED-4DB2-BD59-A6C34878D82A}">
                    <a16:rowId xmlns:a16="http://schemas.microsoft.com/office/drawing/2014/main" val="3658812712"/>
                  </a:ext>
                </a:extLst>
              </a:tr>
              <a:tr h="785536">
                <a:tc vMerge="1">
                  <a:txBody>
                    <a:bodyPr/>
                    <a:lstStyle/>
                    <a:p>
                      <a:endParaRPr lang="de-DE"/>
                    </a:p>
                  </a:txBody>
                  <a:tcPr/>
                </a:tc>
                <a:tc>
                  <a:txBody>
                    <a:bodyPr/>
                    <a:lstStyle/>
                    <a:p>
                      <a:pPr>
                        <a:spcAft>
                          <a:spcPts val="0"/>
                        </a:spcAft>
                      </a:pPr>
                      <a:r>
                        <a:rPr lang="de-DE" sz="1800" b="1" kern="1200">
                          <a:solidFill>
                            <a:schemeClr val="dk1"/>
                          </a:solidFill>
                          <a:effectLst/>
                          <a:latin typeface="+mn-lt"/>
                          <a:ea typeface="+mn-ea"/>
                          <a:cs typeface="+mn-cs"/>
                        </a:rPr>
                        <a:t>Wirtschafts- und Sozialkunde</a:t>
                      </a:r>
                    </a:p>
                  </a:txBody>
                  <a:tcPr marL="68580" marR="68580" marT="0" marB="0" anchor="ctr">
                    <a:solidFill>
                      <a:srgbClr val="D0D8E8"/>
                    </a:solidFill>
                  </a:tcPr>
                </a:tc>
                <a:tc>
                  <a:txBody>
                    <a:bodyPr/>
                    <a:lstStyle/>
                    <a:p>
                      <a:pPr>
                        <a:spcAft>
                          <a:spcPts val="0"/>
                        </a:spcAft>
                      </a:pPr>
                      <a:r>
                        <a:rPr lang="de-DE" sz="1800">
                          <a:effectLst/>
                        </a:rPr>
                        <a:t>  60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de-DE" sz="1800">
                          <a:effectLst/>
                        </a:rPr>
                        <a:t>10 %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extLst>
                  <a:ext uri="{0D108BD9-81ED-4DB2-BD59-A6C34878D82A}">
                    <a16:rowId xmlns:a16="http://schemas.microsoft.com/office/drawing/2014/main" val="1929518083"/>
                  </a:ext>
                </a:extLst>
              </a:tr>
              <a:tr h="836680">
                <a:tc vMerge="1">
                  <a:txBody>
                    <a:bodyPr/>
                    <a:lstStyle/>
                    <a:p>
                      <a:endParaRPr lang="de-DE"/>
                    </a:p>
                  </a:txBody>
                  <a:tcPr/>
                </a:tc>
                <a:tc>
                  <a:txBody>
                    <a:bodyPr/>
                    <a:lstStyle/>
                    <a:p>
                      <a:pPr marL="0" algn="l" defTabSz="914354" rtl="0" eaLnBrk="1" latinLnBrk="0" hangingPunct="1">
                        <a:spcAft>
                          <a:spcPts val="0"/>
                        </a:spcAft>
                      </a:pPr>
                      <a:r>
                        <a:rPr lang="de-DE" sz="1800" b="1" kern="1200">
                          <a:solidFill>
                            <a:schemeClr val="dk1"/>
                          </a:solidFill>
                          <a:effectLst/>
                          <a:latin typeface="+mn-lt"/>
                          <a:ea typeface="+mn-ea"/>
                          <a:cs typeface="+mn-cs"/>
                        </a:rPr>
                        <a:t>Fachaufgabe im Einsatzgebiet</a:t>
                      </a:r>
                    </a:p>
                  </a:txBody>
                  <a:tcPr marL="68580" marR="68580" marT="0" marB="0" anchor="ctr">
                    <a:solidFill>
                      <a:srgbClr val="EAEAEA"/>
                    </a:solidFill>
                  </a:tcPr>
                </a:tc>
                <a:tc>
                  <a:txBody>
                    <a:bodyPr/>
                    <a:lstStyle/>
                    <a:p>
                      <a:pPr>
                        <a:spcAft>
                          <a:spcPts val="0"/>
                        </a:spcAft>
                      </a:pPr>
                      <a:r>
                        <a:rPr lang="de-DE" sz="1800">
                          <a:effectLst/>
                        </a:rPr>
                        <a:t> 30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500">
                          <a:effectLst/>
                        </a:rPr>
                        <a:t>Dokumentation (10 %), Präsentation (20 %), </a:t>
                      </a:r>
                      <a:br>
                        <a:rPr lang="de-DE" sz="1500">
                          <a:effectLst/>
                        </a:rPr>
                      </a:br>
                      <a:r>
                        <a:rPr lang="de-DE" sz="1500">
                          <a:effectLst/>
                        </a:rPr>
                        <a:t>Fachgespräch (70 %)</a:t>
                      </a:r>
                      <a:endParaRPr lang="de-DE" sz="15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de-DE" sz="1800">
                        <a:effectLst/>
                      </a:endParaRPr>
                    </a:p>
                    <a:p>
                      <a:pPr marL="0" marR="0" lvl="0" indent="0" algn="ctr" defTabSz="914354" rtl="0" eaLnBrk="1" fontAlgn="auto" latinLnBrk="0" hangingPunct="1">
                        <a:lnSpc>
                          <a:spcPct val="100000"/>
                        </a:lnSpc>
                        <a:spcBef>
                          <a:spcPts val="0"/>
                        </a:spcBef>
                        <a:spcAft>
                          <a:spcPts val="0"/>
                        </a:spcAft>
                        <a:buClrTx/>
                        <a:buSzTx/>
                        <a:buFontTx/>
                        <a:buNone/>
                        <a:tabLst/>
                        <a:defRPr/>
                      </a:pPr>
                      <a:r>
                        <a:rPr lang="de-DE" sz="1800">
                          <a:effectLst/>
                        </a:rPr>
                        <a:t>30 %</a:t>
                      </a:r>
                      <a:endParaRPr lang="de-DE" sz="1800">
                        <a:effectLst/>
                        <a:latin typeface="Times New Roman" panose="02020603050405020304" pitchFamily="18" charset="0"/>
                        <a:ea typeface="Times New Roman" panose="02020603050405020304" pitchFamily="18" charset="0"/>
                      </a:endParaRPr>
                    </a:p>
                    <a:p>
                      <a:pPr algn="ctr">
                        <a:spcAft>
                          <a:spcPts val="0"/>
                        </a:spcAft>
                      </a:pP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extLst>
                  <a:ext uri="{0D108BD9-81ED-4DB2-BD59-A6C34878D82A}">
                    <a16:rowId xmlns:a16="http://schemas.microsoft.com/office/drawing/2014/main" val="1983492787"/>
                  </a:ext>
                </a:extLst>
              </a:tr>
            </a:tbl>
          </a:graphicData>
        </a:graphic>
      </p:graphicFrame>
      <p:sp>
        <p:nvSpPr>
          <p:cNvPr id="9" name="Titel 1">
            <a:extLst>
              <a:ext uri="{FF2B5EF4-FFF2-40B4-BE49-F238E27FC236}">
                <a16:creationId xmlns:a16="http://schemas.microsoft.com/office/drawing/2014/main" id="{60AD2294-78B0-4D9A-AAFD-31C14B6B781B}"/>
              </a:ext>
            </a:extLst>
          </p:cNvPr>
          <p:cNvSpPr>
            <a:spLocks noGrp="1"/>
          </p:cNvSpPr>
          <p:nvPr>
            <p:ph type="title"/>
          </p:nvPr>
        </p:nvSpPr>
        <p:spPr>
          <a:xfrm>
            <a:off x="720001" y="356347"/>
            <a:ext cx="10752000" cy="982741"/>
          </a:xfrm>
        </p:spPr>
        <p:txBody>
          <a:bodyPr/>
          <a:lstStyle/>
          <a:p>
            <a:r>
              <a:rPr lang="de-DE" sz="3600"/>
              <a:t>Prüfung neu GAP </a:t>
            </a:r>
            <a:r>
              <a:rPr lang="de-DE" sz="3600">
                <a:solidFill>
                  <a:srgbClr val="00B050"/>
                </a:solidFill>
              </a:rPr>
              <a:t>(VO 2024)</a:t>
            </a:r>
          </a:p>
        </p:txBody>
      </p:sp>
      <p:sp>
        <p:nvSpPr>
          <p:cNvPr id="14" name="Textfeld 13">
            <a:extLst>
              <a:ext uri="{FF2B5EF4-FFF2-40B4-BE49-F238E27FC236}">
                <a16:creationId xmlns:a16="http://schemas.microsoft.com/office/drawing/2014/main" id="{5B92B143-6190-3151-3BE7-D3DBFB377307}"/>
              </a:ext>
            </a:extLst>
          </p:cNvPr>
          <p:cNvSpPr txBox="1"/>
          <p:nvPr/>
        </p:nvSpPr>
        <p:spPr>
          <a:xfrm>
            <a:off x="7646748" y="5626252"/>
            <a:ext cx="4147554" cy="461665"/>
          </a:xfrm>
          <a:prstGeom prst="rect">
            <a:avLst/>
          </a:prstGeom>
          <a:noFill/>
        </p:spPr>
        <p:txBody>
          <a:bodyPr wrap="square" rtlCol="0">
            <a:spAutoFit/>
          </a:bodyPr>
          <a:lstStyle/>
          <a:p>
            <a:r>
              <a:rPr lang="de-DE" sz="1200"/>
              <a:t>*KSK = Kfm. Steuerung und Kontrolle</a:t>
            </a:r>
          </a:p>
          <a:p>
            <a:r>
              <a:rPr lang="de-DE" sz="1200"/>
              <a:t>**Prüfungsdauer: VO gibt zusätzlichen Zeitrahmen vor</a:t>
            </a:r>
          </a:p>
        </p:txBody>
      </p:sp>
      <p:sp>
        <p:nvSpPr>
          <p:cNvPr id="17" name="Rechteck 16">
            <a:extLst>
              <a:ext uri="{FF2B5EF4-FFF2-40B4-BE49-F238E27FC236}">
                <a16:creationId xmlns:a16="http://schemas.microsoft.com/office/drawing/2014/main" id="{25D62BE8-3D71-65CD-E6C3-69B69E8DDA56}"/>
              </a:ext>
            </a:extLst>
          </p:cNvPr>
          <p:cNvSpPr/>
          <p:nvPr/>
        </p:nvSpPr>
        <p:spPr>
          <a:xfrm>
            <a:off x="3076687" y="4668819"/>
            <a:ext cx="8332464" cy="883924"/>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2445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A48E3D0-34CA-33A8-583D-5CC8857326B6}"/>
              </a:ext>
            </a:extLst>
          </p:cNvPr>
          <p:cNvPicPr>
            <a:picLocks noChangeAspect="1"/>
          </p:cNvPicPr>
          <p:nvPr/>
        </p:nvPicPr>
        <p:blipFill>
          <a:blip r:embed="rId3"/>
          <a:stretch>
            <a:fillRect/>
          </a:stretch>
        </p:blipFill>
        <p:spPr>
          <a:xfrm>
            <a:off x="1257300" y="918203"/>
            <a:ext cx="9482936" cy="5227064"/>
          </a:xfrm>
          <a:prstGeom prst="rect">
            <a:avLst/>
          </a:prstGeom>
        </p:spPr>
      </p:pic>
      <p:grpSp>
        <p:nvGrpSpPr>
          <p:cNvPr id="2" name="Gruppieren 1">
            <a:extLst>
              <a:ext uri="{FF2B5EF4-FFF2-40B4-BE49-F238E27FC236}">
                <a16:creationId xmlns:a16="http://schemas.microsoft.com/office/drawing/2014/main" id="{6C65DDA8-CEBC-132E-5A73-A33BA449BADE}"/>
              </a:ext>
            </a:extLst>
          </p:cNvPr>
          <p:cNvGrpSpPr/>
          <p:nvPr/>
        </p:nvGrpSpPr>
        <p:grpSpPr>
          <a:xfrm>
            <a:off x="0" y="0"/>
            <a:ext cx="12192000" cy="972000"/>
            <a:chOff x="0" y="1"/>
            <a:chExt cx="12192000" cy="1475231"/>
          </a:xfrm>
        </p:grpSpPr>
        <p:sp>
          <p:nvSpPr>
            <p:cNvPr id="3" name="Rechteck 2">
              <a:extLst>
                <a:ext uri="{FF2B5EF4-FFF2-40B4-BE49-F238E27FC236}">
                  <a16:creationId xmlns:a16="http://schemas.microsoft.com/office/drawing/2014/main" id="{22A22CB2-D8FF-171E-F9DE-6E1B87A56669}"/>
                </a:ext>
              </a:extLst>
            </p:cNvPr>
            <p:cNvSpPr/>
            <p:nvPr/>
          </p:nvSpPr>
          <p:spPr>
            <a:xfrm>
              <a:off x="0" y="1"/>
              <a:ext cx="12192000" cy="1475231"/>
            </a:xfrm>
            <a:prstGeom prst="rect">
              <a:avLst/>
            </a:prstGeom>
            <a:solidFill>
              <a:srgbClr val="00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endParaRPr lang="de-DE">
                <a:solidFill>
                  <a:srgbClr val="FFFFFF"/>
                </a:solidFill>
                <a:latin typeface="Segoe UI Semilight"/>
              </a:endParaRPr>
            </a:p>
          </p:txBody>
        </p:sp>
        <p:sp>
          <p:nvSpPr>
            <p:cNvPr id="4" name="Titel 14">
              <a:extLst>
                <a:ext uri="{FF2B5EF4-FFF2-40B4-BE49-F238E27FC236}">
                  <a16:creationId xmlns:a16="http://schemas.microsoft.com/office/drawing/2014/main" id="{A3BC0A1F-2988-9B41-B9DB-2103E6EB91CD}"/>
                </a:ext>
              </a:extLst>
            </p:cNvPr>
            <p:cNvSpPr txBox="1">
              <a:spLocks/>
            </p:cNvSpPr>
            <p:nvPr/>
          </p:nvSpPr>
          <p:spPr>
            <a:xfrm>
              <a:off x="442538" y="167278"/>
              <a:ext cx="10752000" cy="673480"/>
            </a:xfrm>
            <a:prstGeom prst="rect">
              <a:avLst/>
            </a:prstGeom>
            <a:noFill/>
          </p:spPr>
          <p:txBody>
            <a:bodyPr vert="horz" lIns="0" tIns="0" rIns="0" bIns="0" rtlCol="0" anchor="t"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r>
                <a:rPr lang="de-DE" sz="3600" dirty="0">
                  <a:solidFill>
                    <a:schemeClr val="bg1"/>
                  </a:solidFill>
                </a:rPr>
                <a:t>Fachaufgabe im Einsatzgebiet</a:t>
              </a:r>
              <a:endParaRPr lang="de-DE" sz="3600" dirty="0">
                <a:solidFill>
                  <a:srgbClr val="00B050"/>
                </a:solidFill>
              </a:endParaRPr>
            </a:p>
          </p:txBody>
        </p:sp>
      </p:grpSp>
      <p:sp>
        <p:nvSpPr>
          <p:cNvPr id="5" name="Fußzeilenplatzhalter 4">
            <a:extLst>
              <a:ext uri="{FF2B5EF4-FFF2-40B4-BE49-F238E27FC236}">
                <a16:creationId xmlns:a16="http://schemas.microsoft.com/office/drawing/2014/main" id="{61203E99-FA88-5646-223A-33C4B9676574}"/>
              </a:ext>
            </a:extLst>
          </p:cNvPr>
          <p:cNvSpPr>
            <a:spLocks noGrp="1"/>
          </p:cNvSpPr>
          <p:nvPr>
            <p:ph type="ftr" sz="quarter" idx="3"/>
          </p:nvPr>
        </p:nvSpPr>
        <p:spPr/>
        <p:txBody>
          <a:bodyPr/>
          <a:lstStyle/>
          <a:p>
            <a:r>
              <a:rPr lang="de-DE"/>
              <a:t>DIHK | Neuordnung Industriekaufleute</a:t>
            </a:r>
          </a:p>
        </p:txBody>
      </p:sp>
      <p:sp>
        <p:nvSpPr>
          <p:cNvPr id="7" name="Foliennummernplatzhalter 6">
            <a:extLst>
              <a:ext uri="{FF2B5EF4-FFF2-40B4-BE49-F238E27FC236}">
                <a16:creationId xmlns:a16="http://schemas.microsoft.com/office/drawing/2014/main" id="{0DA8535F-0E3F-B891-53FB-C2DF74DBECF3}"/>
              </a:ext>
            </a:extLst>
          </p:cNvPr>
          <p:cNvSpPr>
            <a:spLocks noGrp="1"/>
          </p:cNvSpPr>
          <p:nvPr>
            <p:ph type="sldNum" sz="quarter" idx="4"/>
          </p:nvPr>
        </p:nvSpPr>
        <p:spPr/>
        <p:txBody>
          <a:bodyPr/>
          <a:lstStyle/>
          <a:p>
            <a:fld id="{07B74365-9D09-4FD1-92C3-30EAE4119F17}" type="slidenum">
              <a:rPr lang="de-DE" smtClean="0"/>
              <a:pPr/>
              <a:t>27</a:t>
            </a:fld>
            <a:endParaRPr lang="de-DE"/>
          </a:p>
        </p:txBody>
      </p:sp>
    </p:spTree>
    <p:extLst>
      <p:ext uri="{BB962C8B-B14F-4D97-AF65-F5344CB8AC3E}">
        <p14:creationId xmlns:p14="http://schemas.microsoft.com/office/powerpoint/2010/main" val="4163175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A8103D7-DC65-4204-937A-885F1667721D}"/>
              </a:ext>
            </a:extLst>
          </p:cNvPr>
          <p:cNvPicPr>
            <a:picLocks noChangeAspect="1"/>
          </p:cNvPicPr>
          <p:nvPr/>
        </p:nvPicPr>
        <p:blipFill>
          <a:blip r:embed="rId3"/>
          <a:stretch>
            <a:fillRect/>
          </a:stretch>
        </p:blipFill>
        <p:spPr>
          <a:xfrm>
            <a:off x="0" y="1339088"/>
            <a:ext cx="12192000" cy="5518912"/>
          </a:xfrm>
          <a:prstGeom prst="rect">
            <a:avLst/>
          </a:prstGeom>
        </p:spPr>
      </p:pic>
      <p:sp>
        <p:nvSpPr>
          <p:cNvPr id="2" name="Titel 1">
            <a:extLst>
              <a:ext uri="{FF2B5EF4-FFF2-40B4-BE49-F238E27FC236}">
                <a16:creationId xmlns:a16="http://schemas.microsoft.com/office/drawing/2014/main" id="{2B7D385C-2EE0-4006-8634-49DF1D553293}"/>
              </a:ext>
            </a:extLst>
          </p:cNvPr>
          <p:cNvSpPr>
            <a:spLocks noGrp="1"/>
          </p:cNvSpPr>
          <p:nvPr>
            <p:ph type="title"/>
          </p:nvPr>
        </p:nvSpPr>
        <p:spPr>
          <a:xfrm>
            <a:off x="720001" y="369794"/>
            <a:ext cx="10752000" cy="969293"/>
          </a:xfrm>
        </p:spPr>
        <p:txBody>
          <a:bodyPr/>
          <a:lstStyle/>
          <a:p>
            <a:r>
              <a:rPr lang="de-DE" sz="3600"/>
              <a:t>Abschlussprüfung </a:t>
            </a:r>
            <a:r>
              <a:rPr lang="de-DE" sz="3600">
                <a:solidFill>
                  <a:srgbClr val="00B050"/>
                </a:solidFill>
              </a:rPr>
              <a:t>Teil 2</a:t>
            </a:r>
            <a:r>
              <a:rPr lang="de-DE" sz="3600"/>
              <a:t> (mdl. Abschlussprüfung)</a:t>
            </a:r>
          </a:p>
        </p:txBody>
      </p:sp>
      <p:graphicFrame>
        <p:nvGraphicFramePr>
          <p:cNvPr id="8" name="Tabelle 7">
            <a:extLst>
              <a:ext uri="{FF2B5EF4-FFF2-40B4-BE49-F238E27FC236}">
                <a16:creationId xmlns:a16="http://schemas.microsoft.com/office/drawing/2014/main" id="{6B581669-BA96-4F0E-9C5E-6B5B709413F9}"/>
              </a:ext>
            </a:extLst>
          </p:cNvPr>
          <p:cNvGraphicFramePr>
            <a:graphicFrameLocks noGrp="1"/>
          </p:cNvGraphicFramePr>
          <p:nvPr>
            <p:extLst>
              <p:ext uri="{D42A27DB-BD31-4B8C-83A1-F6EECF244321}">
                <p14:modId xmlns:p14="http://schemas.microsoft.com/office/powerpoint/2010/main" val="1944786942"/>
              </p:ext>
            </p:extLst>
          </p:nvPr>
        </p:nvGraphicFramePr>
        <p:xfrm>
          <a:off x="450787" y="1339088"/>
          <a:ext cx="11290426" cy="4693920"/>
        </p:xfrm>
        <a:graphic>
          <a:graphicData uri="http://schemas.openxmlformats.org/drawingml/2006/table">
            <a:tbl>
              <a:tblPr firstRow="1" bandRow="1">
                <a:tableStyleId>{5C22544A-7EE6-4342-B048-85BDC9FD1C3A}</a:tableStyleId>
              </a:tblPr>
              <a:tblGrid>
                <a:gridCol w="2993057">
                  <a:extLst>
                    <a:ext uri="{9D8B030D-6E8A-4147-A177-3AD203B41FA5}">
                      <a16:colId xmlns:a16="http://schemas.microsoft.com/office/drawing/2014/main" val="20000"/>
                    </a:ext>
                  </a:extLst>
                </a:gridCol>
                <a:gridCol w="8297369">
                  <a:extLst>
                    <a:ext uri="{9D8B030D-6E8A-4147-A177-3AD203B41FA5}">
                      <a16:colId xmlns:a16="http://schemas.microsoft.com/office/drawing/2014/main" val="2047555772"/>
                    </a:ext>
                  </a:extLst>
                </a:gridCol>
              </a:tblGrid>
              <a:tr h="514555">
                <a:tc gridSpan="2">
                  <a:txBody>
                    <a:bodyPr/>
                    <a:lstStyle/>
                    <a:p>
                      <a:r>
                        <a:rPr lang="de-DE" sz="3000" kern="1200"/>
                        <a:t>Fachaufgabe im Einsatzgebiet</a:t>
                      </a:r>
                      <a:endParaRPr lang="de-DE" sz="3000" b="1" kern="1200">
                        <a:solidFill>
                          <a:schemeClr val="bg1"/>
                        </a:solidFill>
                        <a:latin typeface="+mj-lt"/>
                        <a:ea typeface="+mn-ea"/>
                        <a:cs typeface="+mn-cs"/>
                      </a:endParaRPr>
                    </a:p>
                  </a:txBody>
                  <a:tcPr/>
                </a:tc>
                <a:tc hMerge="1">
                  <a:txBody>
                    <a:bodyPr/>
                    <a:lstStyle/>
                    <a:p>
                      <a:endParaRPr lang="de-DE"/>
                    </a:p>
                  </a:txBody>
                  <a:tcPr/>
                </a:tc>
                <a:extLst>
                  <a:ext uri="{0D108BD9-81ED-4DB2-BD59-A6C34878D82A}">
                    <a16:rowId xmlns:a16="http://schemas.microsoft.com/office/drawing/2014/main" val="10000"/>
                  </a:ext>
                </a:extLst>
              </a:tr>
              <a:tr h="1990319">
                <a:tc>
                  <a:txBody>
                    <a:bodyPr/>
                    <a:lstStyle/>
                    <a:p>
                      <a:pPr marL="0" indent="0" algn="l" defTabSz="914354" rtl="0" eaLnBrk="1" latinLnBrk="0" hangingPunct="1">
                        <a:spcBef>
                          <a:spcPts val="200"/>
                        </a:spcBef>
                        <a:spcAft>
                          <a:spcPts val="200"/>
                        </a:spcAft>
                        <a:buFont typeface="Arial" panose="020B0604020202020204" pitchFamily="34" charset="0"/>
                        <a:buNone/>
                      </a:pPr>
                      <a:r>
                        <a:rPr lang="de-DE" sz="2000" b="1" kern="1200"/>
                        <a:t>Berufstyp. Fachaufgabe</a:t>
                      </a:r>
                    </a:p>
                    <a:p>
                      <a:pPr marL="285750" indent="-285750" algn="l" defTabSz="914354" rtl="0" eaLnBrk="1" latinLnBrk="0" hangingPunct="1">
                        <a:spcBef>
                          <a:spcPts val="200"/>
                        </a:spcBef>
                        <a:spcAft>
                          <a:spcPts val="200"/>
                        </a:spcAft>
                        <a:buFont typeface="Arial" panose="020B0604020202020204" pitchFamily="34" charset="0"/>
                        <a:buChar char="•"/>
                      </a:pPr>
                      <a:r>
                        <a:rPr lang="de-DE" sz="2000" b="0" kern="1200"/>
                        <a:t>Dokumentation</a:t>
                      </a:r>
                    </a:p>
                    <a:p>
                      <a:pPr marL="285750" indent="-285750" algn="l" defTabSz="914354" rtl="0" eaLnBrk="1" latinLnBrk="0" hangingPunct="1">
                        <a:spcBef>
                          <a:spcPts val="200"/>
                        </a:spcBef>
                        <a:spcAft>
                          <a:spcPts val="200"/>
                        </a:spcAft>
                        <a:buFont typeface="Arial" panose="020B0604020202020204" pitchFamily="34" charset="0"/>
                        <a:buChar char="•"/>
                      </a:pPr>
                      <a:r>
                        <a:rPr lang="de-DE" sz="2000" b="0" kern="1200"/>
                        <a:t>Präsentation</a:t>
                      </a:r>
                    </a:p>
                    <a:p>
                      <a:pPr marL="285750" indent="-285750" algn="l" defTabSz="914354" rtl="0" eaLnBrk="1" latinLnBrk="0" hangingPunct="1">
                        <a:spcBef>
                          <a:spcPts val="200"/>
                        </a:spcBef>
                        <a:spcAft>
                          <a:spcPts val="200"/>
                        </a:spcAft>
                        <a:buFont typeface="Arial" panose="020B0604020202020204" pitchFamily="34" charset="0"/>
                        <a:buChar char="•"/>
                      </a:pPr>
                      <a:r>
                        <a:rPr lang="de-DE" sz="2000" b="0" kern="1200"/>
                        <a:t>fallbezogenes Fachgespräch </a:t>
                      </a:r>
                    </a:p>
                    <a:p>
                      <a:pPr marL="0" indent="0" algn="l" defTabSz="914354" rtl="0" eaLnBrk="1" latinLnBrk="0" hangingPunct="1">
                        <a:spcBef>
                          <a:spcPts val="200"/>
                        </a:spcBef>
                        <a:spcAft>
                          <a:spcPts val="200"/>
                        </a:spcAft>
                        <a:buFont typeface="Arial" panose="020B0604020202020204" pitchFamily="34" charset="0"/>
                        <a:buNone/>
                      </a:pPr>
                      <a:endParaRPr lang="de-DE" sz="2000" b="0" kern="1200"/>
                    </a:p>
                    <a:p>
                      <a:pPr marL="0" indent="0" algn="l" defTabSz="914354" rtl="0" eaLnBrk="1" latinLnBrk="0" hangingPunct="1">
                        <a:spcBef>
                          <a:spcPts val="200"/>
                        </a:spcBef>
                        <a:spcAft>
                          <a:spcPts val="200"/>
                        </a:spcAft>
                        <a:buFont typeface="Arial" panose="020B0604020202020204" pitchFamily="34" charset="0"/>
                        <a:buNone/>
                      </a:pPr>
                      <a:r>
                        <a:rPr lang="de-DE" sz="2000" b="0" kern="1200"/>
                        <a:t>30 Minuten (PPT und FFG), Gewichtung 30 %</a:t>
                      </a:r>
                    </a:p>
                    <a:p>
                      <a:pPr marL="0" indent="0" algn="l" defTabSz="914354" rtl="0" eaLnBrk="1" latinLnBrk="0" hangingPunct="1">
                        <a:spcBef>
                          <a:spcPts val="200"/>
                        </a:spcBef>
                        <a:spcAft>
                          <a:spcPts val="200"/>
                        </a:spcAft>
                        <a:buFont typeface="Arial" panose="020B0604020202020204" pitchFamily="34" charset="0"/>
                        <a:buNone/>
                      </a:pPr>
                      <a:endParaRPr lang="de-DE" sz="2000" b="0" kern="1200">
                        <a:solidFill>
                          <a:schemeClr val="dk1"/>
                        </a:solidFill>
                        <a:latin typeface="+mn-lt"/>
                        <a:ea typeface="+mn-ea"/>
                        <a:cs typeface="+mn-cs"/>
                      </a:endParaRPr>
                    </a:p>
                  </a:txBody>
                  <a:tcPr>
                    <a:solidFill>
                      <a:srgbClr val="D0D8E8"/>
                    </a:solidFill>
                  </a:tcPr>
                </a:tc>
                <a:tc>
                  <a:txBody>
                    <a:bodyPr/>
                    <a:lstStyle/>
                    <a:p>
                      <a:pPr marL="0" indent="0" algn="l" defTabSz="914354" rtl="0" eaLnBrk="1" latinLnBrk="0" hangingPunct="1">
                        <a:spcBef>
                          <a:spcPts val="200"/>
                        </a:spcBef>
                        <a:spcAft>
                          <a:spcPts val="200"/>
                        </a:spcAft>
                        <a:buFont typeface="+mj-lt"/>
                        <a:buNone/>
                      </a:pPr>
                      <a:r>
                        <a:rPr lang="de-DE" sz="2000" b="1" kern="1200" dirty="0">
                          <a:solidFill>
                            <a:schemeClr val="dk1"/>
                          </a:solidFill>
                          <a:effectLst/>
                          <a:latin typeface="+mn-lt"/>
                          <a:ea typeface="+mn-ea"/>
                          <a:cs typeface="+mn-cs"/>
                        </a:rPr>
                        <a:t>Vorgaben in der Ausbildungsordnung zu:</a:t>
                      </a:r>
                    </a:p>
                    <a:p>
                      <a:pPr marL="342900" indent="-342900" algn="l" defTabSz="914354" rtl="0" eaLnBrk="1" latinLnBrk="0" hangingPunct="1">
                        <a:spcBef>
                          <a:spcPts val="200"/>
                        </a:spcBef>
                        <a:spcAft>
                          <a:spcPts val="200"/>
                        </a:spcAft>
                        <a:buFontTx/>
                        <a:buChar char="-"/>
                      </a:pPr>
                      <a:r>
                        <a:rPr lang="de-DE" sz="2000" b="0" kern="1200" dirty="0">
                          <a:solidFill>
                            <a:schemeClr val="dk1"/>
                          </a:solidFill>
                          <a:effectLst/>
                          <a:latin typeface="+mn-lt"/>
                          <a:ea typeface="+mn-ea"/>
                          <a:cs typeface="+mn-cs"/>
                        </a:rPr>
                        <a:t>Dokumentation (Struktur, Inhalt, Umfang und Erstellungszeit)</a:t>
                      </a:r>
                    </a:p>
                    <a:p>
                      <a:pPr marL="342900" indent="-342900" algn="l" defTabSz="914354" rtl="0" eaLnBrk="1" latinLnBrk="0" hangingPunct="1">
                        <a:spcBef>
                          <a:spcPts val="200"/>
                        </a:spcBef>
                        <a:spcAft>
                          <a:spcPts val="200"/>
                        </a:spcAft>
                        <a:buFontTx/>
                        <a:buChar char="-"/>
                      </a:pPr>
                      <a:r>
                        <a:rPr lang="de-DE" sz="2000" b="0" kern="1200" dirty="0">
                          <a:solidFill>
                            <a:schemeClr val="dk1"/>
                          </a:solidFill>
                          <a:effectLst/>
                          <a:latin typeface="+mn-lt"/>
                          <a:ea typeface="+mn-ea"/>
                          <a:cs typeface="+mn-cs"/>
                        </a:rPr>
                        <a:t>Genehmigungsverfahren (vor Durchführung der Aufgabe)</a:t>
                      </a:r>
                    </a:p>
                    <a:p>
                      <a:pPr marL="342900" indent="-342900" algn="l" defTabSz="914354" rtl="0" eaLnBrk="1" latinLnBrk="0" hangingPunct="1">
                        <a:spcBef>
                          <a:spcPts val="200"/>
                        </a:spcBef>
                        <a:spcAft>
                          <a:spcPts val="200"/>
                        </a:spcAft>
                        <a:buFontTx/>
                        <a:buChar char="-"/>
                      </a:pPr>
                      <a:r>
                        <a:rPr lang="de-DE" sz="2000" b="0" kern="1200" dirty="0">
                          <a:solidFill>
                            <a:schemeClr val="dk1"/>
                          </a:solidFill>
                          <a:effectLst/>
                          <a:latin typeface="+mn-lt"/>
                          <a:ea typeface="+mn-ea"/>
                          <a:cs typeface="+mn-cs"/>
                        </a:rPr>
                        <a:t>Subgewichtung (Doku 10%/ PPT 20%/ FFG 70%)</a:t>
                      </a:r>
                    </a:p>
                    <a:p>
                      <a:pPr marL="342900" indent="-342900" algn="l" defTabSz="914354" rtl="0" eaLnBrk="1" latinLnBrk="0" hangingPunct="1">
                        <a:spcBef>
                          <a:spcPts val="200"/>
                        </a:spcBef>
                        <a:spcAft>
                          <a:spcPts val="200"/>
                        </a:spcAft>
                        <a:buFontTx/>
                        <a:buChar char="-"/>
                      </a:pPr>
                      <a:r>
                        <a:rPr lang="de-DE" sz="2000" b="0" kern="1200" dirty="0">
                          <a:solidFill>
                            <a:schemeClr val="dk1"/>
                          </a:solidFill>
                          <a:effectLst/>
                          <a:latin typeface="+mn-lt"/>
                          <a:ea typeface="+mn-ea"/>
                          <a:cs typeface="+mn-cs"/>
                        </a:rPr>
                        <a:t>Hinweise zur zeitlichen Abfolge, zu Abgabefristen und zur Bestätigung über die selbstständige Durchführung</a:t>
                      </a:r>
                    </a:p>
                  </a:txBody>
                  <a:tcPr>
                    <a:solidFill>
                      <a:srgbClr val="D0D8E8"/>
                    </a:solidFill>
                  </a:tcPr>
                </a:tc>
                <a:extLst>
                  <a:ext uri="{0D108BD9-81ED-4DB2-BD59-A6C34878D82A}">
                    <a16:rowId xmlns:a16="http://schemas.microsoft.com/office/drawing/2014/main" val="10001"/>
                  </a:ext>
                </a:extLst>
              </a:tr>
              <a:tr h="53853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de-DE" sz="2000" b="1" kern="1200"/>
                        <a:t>Durchführungszeitpunkt</a:t>
                      </a:r>
                      <a:r>
                        <a:rPr lang="de-DE" sz="2000" kern="1200"/>
                        <a:t>: am Ende der Berufsausbildung</a:t>
                      </a:r>
                      <a:endParaRPr lang="de-DE" sz="2000" b="1" kern="1200">
                        <a:solidFill>
                          <a:schemeClr val="dk1"/>
                        </a:solidFill>
                        <a:latin typeface="+mn-lt"/>
                        <a:ea typeface="+mn-ea"/>
                        <a:cs typeface="+mn-cs"/>
                      </a:endParaRPr>
                    </a:p>
                  </a:txBody>
                  <a:tcPr>
                    <a:solidFill>
                      <a:srgbClr val="EAEAEA"/>
                    </a:solidFill>
                  </a:tcPr>
                </a:tc>
                <a:tc>
                  <a:txBody>
                    <a:bodyPr/>
                    <a:lstStyle/>
                    <a:p>
                      <a:endParaRPr lang="de-DE" sz="2000" kern="1200" dirty="0">
                        <a:solidFill>
                          <a:schemeClr val="dk1"/>
                        </a:solidFill>
                        <a:effectLst/>
                        <a:latin typeface="+mn-lt"/>
                        <a:ea typeface="+mn-ea"/>
                        <a:cs typeface="+mn-cs"/>
                      </a:endParaRPr>
                    </a:p>
                  </a:txBody>
                  <a:tcPr>
                    <a:solidFill>
                      <a:srgbClr val="EAEAEA"/>
                    </a:solidFill>
                  </a:tcPr>
                </a:tc>
                <a:extLst>
                  <a:ext uri="{0D108BD9-81ED-4DB2-BD59-A6C34878D82A}">
                    <a16:rowId xmlns:a16="http://schemas.microsoft.com/office/drawing/2014/main" val="10003"/>
                  </a:ext>
                </a:extLst>
              </a:tr>
            </a:tbl>
          </a:graphicData>
        </a:graphic>
      </p:graphicFrame>
      <p:sp>
        <p:nvSpPr>
          <p:cNvPr id="14" name="Foliennummernplatzhalter 13">
            <a:extLst>
              <a:ext uri="{FF2B5EF4-FFF2-40B4-BE49-F238E27FC236}">
                <a16:creationId xmlns:a16="http://schemas.microsoft.com/office/drawing/2014/main" id="{3A3B45E6-8786-424D-982A-7B032E40A15D}"/>
              </a:ext>
            </a:extLst>
          </p:cNvPr>
          <p:cNvSpPr>
            <a:spLocks noGrp="1"/>
          </p:cNvSpPr>
          <p:nvPr>
            <p:ph type="sldNum" sz="quarter" idx="4"/>
          </p:nvPr>
        </p:nvSpPr>
        <p:spPr/>
        <p:txBody>
          <a:bodyPr/>
          <a:lstStyle/>
          <a:p>
            <a:fld id="{07B74365-9D09-4FD1-92C3-30EAE4119F17}" type="slidenum">
              <a:rPr lang="de-DE" smtClean="0"/>
              <a:pPr/>
              <a:t>28</a:t>
            </a:fld>
            <a:endParaRPr lang="de-DE"/>
          </a:p>
        </p:txBody>
      </p:sp>
      <p:sp>
        <p:nvSpPr>
          <p:cNvPr id="3" name="Fußzeilenplatzhalter 2">
            <a:extLst>
              <a:ext uri="{FF2B5EF4-FFF2-40B4-BE49-F238E27FC236}">
                <a16:creationId xmlns:a16="http://schemas.microsoft.com/office/drawing/2014/main" id="{A983C887-8A29-48FD-8A71-51734CD759A8}"/>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2751589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9BA0C0-D037-4723-BB60-633DC1F79DD7}"/>
              </a:ext>
            </a:extLst>
          </p:cNvPr>
          <p:cNvPicPr>
            <a:picLocks noChangeAspect="1"/>
          </p:cNvPicPr>
          <p:nvPr/>
        </p:nvPicPr>
        <p:blipFill>
          <a:blip r:embed="rId3"/>
          <a:stretch>
            <a:fillRect/>
          </a:stretch>
        </p:blipFill>
        <p:spPr>
          <a:xfrm>
            <a:off x="0" y="1339088"/>
            <a:ext cx="12192000" cy="5518912"/>
          </a:xfrm>
          <a:prstGeom prst="rect">
            <a:avLst/>
          </a:prstGeom>
        </p:spPr>
      </p:pic>
      <p:sp>
        <p:nvSpPr>
          <p:cNvPr id="5" name="Foliennummernplatzhalter 4">
            <a:extLst>
              <a:ext uri="{FF2B5EF4-FFF2-40B4-BE49-F238E27FC236}">
                <a16:creationId xmlns:a16="http://schemas.microsoft.com/office/drawing/2014/main" id="{1358D27F-5603-41E1-9F7A-2E97B6890D61}"/>
              </a:ext>
            </a:extLst>
          </p:cNvPr>
          <p:cNvSpPr>
            <a:spLocks noGrp="1"/>
          </p:cNvSpPr>
          <p:nvPr>
            <p:ph type="sldNum" sz="quarter" idx="4"/>
          </p:nvPr>
        </p:nvSpPr>
        <p:spPr/>
        <p:txBody>
          <a:bodyPr/>
          <a:lstStyle/>
          <a:p>
            <a:fld id="{07B74365-9D09-4FD1-92C3-30EAE4119F17}" type="slidenum">
              <a:rPr lang="de-DE" smtClean="0"/>
              <a:pPr/>
              <a:t>29</a:t>
            </a:fld>
            <a:endParaRPr lang="de-DE"/>
          </a:p>
        </p:txBody>
      </p:sp>
      <p:graphicFrame>
        <p:nvGraphicFramePr>
          <p:cNvPr id="6" name="Tabelle 5">
            <a:extLst>
              <a:ext uri="{FF2B5EF4-FFF2-40B4-BE49-F238E27FC236}">
                <a16:creationId xmlns:a16="http://schemas.microsoft.com/office/drawing/2014/main" id="{A2EDBC4C-B977-4705-B001-B5F8E6EA4030}"/>
              </a:ext>
            </a:extLst>
          </p:cNvPr>
          <p:cNvGraphicFramePr>
            <a:graphicFrameLocks noGrp="1"/>
          </p:cNvGraphicFramePr>
          <p:nvPr>
            <p:extLst>
              <p:ext uri="{D42A27DB-BD31-4B8C-83A1-F6EECF244321}">
                <p14:modId xmlns:p14="http://schemas.microsoft.com/office/powerpoint/2010/main" val="378482499"/>
              </p:ext>
            </p:extLst>
          </p:nvPr>
        </p:nvGraphicFramePr>
        <p:xfrm>
          <a:off x="719999" y="1339088"/>
          <a:ext cx="10676604" cy="4190343"/>
        </p:xfrm>
        <a:graphic>
          <a:graphicData uri="http://schemas.openxmlformats.org/drawingml/2006/table">
            <a:tbl>
              <a:tblPr firstRow="1" firstCol="1" bandRow="1">
                <a:tableStyleId>{5C22544A-7EE6-4342-B048-85BDC9FD1C3A}</a:tableStyleId>
              </a:tblPr>
              <a:tblGrid>
                <a:gridCol w="2385360">
                  <a:extLst>
                    <a:ext uri="{9D8B030D-6E8A-4147-A177-3AD203B41FA5}">
                      <a16:colId xmlns:a16="http://schemas.microsoft.com/office/drawing/2014/main" val="495191038"/>
                    </a:ext>
                  </a:extLst>
                </a:gridCol>
                <a:gridCol w="3326972">
                  <a:extLst>
                    <a:ext uri="{9D8B030D-6E8A-4147-A177-3AD203B41FA5}">
                      <a16:colId xmlns:a16="http://schemas.microsoft.com/office/drawing/2014/main" val="3314352194"/>
                    </a:ext>
                  </a:extLst>
                </a:gridCol>
                <a:gridCol w="1145628">
                  <a:extLst>
                    <a:ext uri="{9D8B030D-6E8A-4147-A177-3AD203B41FA5}">
                      <a16:colId xmlns:a16="http://schemas.microsoft.com/office/drawing/2014/main" val="2170459647"/>
                    </a:ext>
                  </a:extLst>
                </a:gridCol>
                <a:gridCol w="2322786">
                  <a:extLst>
                    <a:ext uri="{9D8B030D-6E8A-4147-A177-3AD203B41FA5}">
                      <a16:colId xmlns:a16="http://schemas.microsoft.com/office/drawing/2014/main" val="159212736"/>
                    </a:ext>
                  </a:extLst>
                </a:gridCol>
                <a:gridCol w="1495858">
                  <a:extLst>
                    <a:ext uri="{9D8B030D-6E8A-4147-A177-3AD203B41FA5}">
                      <a16:colId xmlns:a16="http://schemas.microsoft.com/office/drawing/2014/main" val="406164287"/>
                    </a:ext>
                  </a:extLst>
                </a:gridCol>
              </a:tblGrid>
              <a:tr h="596781">
                <a:tc>
                  <a:txBody>
                    <a:bodyPr/>
                    <a:lstStyle/>
                    <a:p>
                      <a:pPr>
                        <a:spcAft>
                          <a:spcPts val="0"/>
                        </a:spcAft>
                      </a:pPr>
                      <a:r>
                        <a:rPr lang="de-DE" sz="1600">
                          <a:effectLst/>
                        </a:rPr>
                        <a:t> </a:t>
                      </a:r>
                      <a:endParaRPr lang="de-DE"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de-DE" sz="2000">
                          <a:effectLst/>
                        </a:rPr>
                        <a:t>Prüfungsbereich</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Dauer</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Prüfungsinstrument</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2000">
                          <a:effectLst/>
                        </a:rPr>
                        <a:t>Gewichtung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55436566"/>
                  </a:ext>
                </a:extLst>
              </a:tr>
              <a:tr h="1259276">
                <a:tc>
                  <a:txBody>
                    <a:bodyPr/>
                    <a:lstStyle/>
                    <a:p>
                      <a:pPr>
                        <a:spcAft>
                          <a:spcPts val="0"/>
                        </a:spcAft>
                      </a:pPr>
                      <a:r>
                        <a:rPr lang="de-DE" sz="2000">
                          <a:effectLst/>
                        </a:rPr>
                        <a:t>Teil 1</a:t>
                      </a:r>
                    </a:p>
                    <a:p>
                      <a:pPr>
                        <a:spcAft>
                          <a:spcPts val="0"/>
                        </a:spcAft>
                      </a:pPr>
                      <a:r>
                        <a:rPr lang="de-DE" sz="2000">
                          <a:effectLst/>
                        </a:rPr>
                        <a:t>der gestreckten Abschlussprüfung</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kern="1200">
                          <a:solidFill>
                            <a:schemeClr val="dk1"/>
                          </a:solidFill>
                          <a:effectLst/>
                          <a:latin typeface="+mn-lt"/>
                          <a:ea typeface="+mn-ea"/>
                          <a:cs typeface="+mn-cs"/>
                        </a:rPr>
                        <a:t>Leistungserstellung, Logistik, Beschaffung und Buchhaltung</a:t>
                      </a:r>
                    </a:p>
                  </a:txBody>
                  <a:tcPr marL="68580" marR="68580" marT="0" marB="0" anchor="ctr">
                    <a:solidFill>
                      <a:srgbClr val="D0D8E8"/>
                    </a:solidFill>
                  </a:tcPr>
                </a:tc>
                <a:tc>
                  <a:txBody>
                    <a:bodyPr/>
                    <a:lstStyle/>
                    <a:p>
                      <a:pPr>
                        <a:spcAft>
                          <a:spcPts val="0"/>
                        </a:spcAft>
                      </a:pPr>
                      <a:r>
                        <a:rPr lang="de-DE" sz="1800">
                          <a:effectLst/>
                        </a:rPr>
                        <a:t>  90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de-DE" sz="1800">
                          <a:effectLst/>
                        </a:rPr>
                        <a:t>25 %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extLst>
                  <a:ext uri="{0D108BD9-81ED-4DB2-BD59-A6C34878D82A}">
                    <a16:rowId xmlns:a16="http://schemas.microsoft.com/office/drawing/2014/main" val="1868119762"/>
                  </a:ext>
                </a:extLst>
              </a:tr>
              <a:tr h="712070">
                <a:tc rowSpan="3">
                  <a:txBody>
                    <a:bodyPr/>
                    <a:lstStyle/>
                    <a:p>
                      <a:pPr>
                        <a:spcAft>
                          <a:spcPts val="0"/>
                        </a:spcAft>
                      </a:pPr>
                      <a:r>
                        <a:rPr lang="de-DE" sz="2000">
                          <a:effectLst/>
                        </a:rPr>
                        <a:t>Teil 2</a:t>
                      </a:r>
                    </a:p>
                    <a:p>
                      <a:pPr>
                        <a:spcAft>
                          <a:spcPts val="0"/>
                        </a:spcAft>
                      </a:pPr>
                      <a:r>
                        <a:rPr lang="de-DE" sz="2000">
                          <a:effectLst/>
                        </a:rPr>
                        <a:t>der gestreckten Abschlussprüfung</a:t>
                      </a:r>
                    </a:p>
                    <a:p>
                      <a:pPr>
                        <a:spcAft>
                          <a:spcPts val="0"/>
                        </a:spcAft>
                      </a:pPr>
                      <a:r>
                        <a:rPr lang="de-DE" sz="2000">
                          <a:effectLst/>
                        </a:rPr>
                        <a:t> </a:t>
                      </a:r>
                    </a:p>
                    <a:p>
                      <a:pPr>
                        <a:spcAft>
                          <a:spcPts val="0"/>
                        </a:spcAft>
                      </a:pPr>
                      <a:r>
                        <a:rPr lang="de-DE" sz="2000">
                          <a:effectLst/>
                        </a:rPr>
                        <a:t> </a:t>
                      </a:r>
                      <a:endParaRPr lang="de-DE"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0"/>
                        </a:spcAft>
                      </a:pPr>
                      <a:r>
                        <a:rPr lang="de-DE" sz="1800" b="1" kern="1200">
                          <a:solidFill>
                            <a:schemeClr val="dk1"/>
                          </a:solidFill>
                          <a:effectLst/>
                          <a:latin typeface="+mn-lt"/>
                          <a:ea typeface="+mn-ea"/>
                          <a:cs typeface="+mn-cs"/>
                        </a:rPr>
                        <a:t>Marketing, Vertrieb, Personalwesen und KSK*</a:t>
                      </a:r>
                    </a:p>
                  </a:txBody>
                  <a:tcPr marL="68580" marR="68580" marT="0" marB="0" anchor="ctr">
                    <a:solidFill>
                      <a:srgbClr val="EAEAEA"/>
                    </a:solidFill>
                  </a:tcPr>
                </a:tc>
                <a:tc>
                  <a:txBody>
                    <a:bodyPr/>
                    <a:lstStyle/>
                    <a:p>
                      <a:pPr>
                        <a:spcAft>
                          <a:spcPts val="0"/>
                        </a:spcAft>
                      </a:pPr>
                      <a:r>
                        <a:rPr lang="de-DE" sz="1800">
                          <a:effectLst/>
                        </a:rPr>
                        <a:t>  150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lgn="ctr">
                        <a:spcAft>
                          <a:spcPts val="0"/>
                        </a:spcAft>
                      </a:pPr>
                      <a:r>
                        <a:rPr lang="de-DE" sz="1800">
                          <a:effectLst/>
                        </a:rPr>
                        <a:t>35 %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extLst>
                  <a:ext uri="{0D108BD9-81ED-4DB2-BD59-A6C34878D82A}">
                    <a16:rowId xmlns:a16="http://schemas.microsoft.com/office/drawing/2014/main" val="3658812712"/>
                  </a:ext>
                </a:extLst>
              </a:tr>
              <a:tr h="785536">
                <a:tc vMerge="1">
                  <a:txBody>
                    <a:bodyPr/>
                    <a:lstStyle/>
                    <a:p>
                      <a:endParaRPr lang="de-DE"/>
                    </a:p>
                  </a:txBody>
                  <a:tcPr/>
                </a:tc>
                <a:tc>
                  <a:txBody>
                    <a:bodyPr/>
                    <a:lstStyle/>
                    <a:p>
                      <a:pPr>
                        <a:spcAft>
                          <a:spcPts val="0"/>
                        </a:spcAft>
                      </a:pPr>
                      <a:r>
                        <a:rPr lang="de-DE" sz="1800" b="1" kern="1200">
                          <a:solidFill>
                            <a:schemeClr val="dk1"/>
                          </a:solidFill>
                          <a:effectLst/>
                          <a:latin typeface="+mn-lt"/>
                          <a:ea typeface="+mn-ea"/>
                          <a:cs typeface="+mn-cs"/>
                        </a:rPr>
                        <a:t>Wirtschafts- und Sozialkunde</a:t>
                      </a:r>
                    </a:p>
                  </a:txBody>
                  <a:tcPr marL="68580" marR="68580" marT="0" marB="0" anchor="ctr">
                    <a:solidFill>
                      <a:srgbClr val="D0D8E8"/>
                    </a:solidFill>
                  </a:tcPr>
                </a:tc>
                <a:tc>
                  <a:txBody>
                    <a:bodyPr/>
                    <a:lstStyle/>
                    <a:p>
                      <a:pPr>
                        <a:spcAft>
                          <a:spcPts val="0"/>
                        </a:spcAft>
                      </a:pPr>
                      <a:r>
                        <a:rPr lang="de-DE" sz="1800">
                          <a:effectLst/>
                        </a:rPr>
                        <a:t>  60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spcAft>
                          <a:spcPts val="0"/>
                        </a:spcAft>
                      </a:pPr>
                      <a:r>
                        <a:rPr lang="de-DE" sz="1800">
                          <a:effectLst/>
                        </a:rPr>
                        <a:t>Schriftliche Prüfung</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tc>
                  <a:txBody>
                    <a:bodyPr/>
                    <a:lstStyle/>
                    <a:p>
                      <a:pPr algn="ctr">
                        <a:spcAft>
                          <a:spcPts val="0"/>
                        </a:spcAft>
                      </a:pPr>
                      <a:r>
                        <a:rPr lang="de-DE" sz="1800">
                          <a:effectLst/>
                        </a:rPr>
                        <a:t>10 %</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D0D8E8"/>
                    </a:solidFill>
                  </a:tcPr>
                </a:tc>
                <a:extLst>
                  <a:ext uri="{0D108BD9-81ED-4DB2-BD59-A6C34878D82A}">
                    <a16:rowId xmlns:a16="http://schemas.microsoft.com/office/drawing/2014/main" val="1929518083"/>
                  </a:ext>
                </a:extLst>
              </a:tr>
              <a:tr h="836680">
                <a:tc vMerge="1">
                  <a:txBody>
                    <a:bodyPr/>
                    <a:lstStyle/>
                    <a:p>
                      <a:endParaRPr lang="de-DE"/>
                    </a:p>
                  </a:txBody>
                  <a:tcPr/>
                </a:tc>
                <a:tc>
                  <a:txBody>
                    <a:bodyPr/>
                    <a:lstStyle/>
                    <a:p>
                      <a:pPr marL="0" algn="l" defTabSz="914354" rtl="0" eaLnBrk="1" latinLnBrk="0" hangingPunct="1">
                        <a:spcAft>
                          <a:spcPts val="0"/>
                        </a:spcAft>
                      </a:pPr>
                      <a:r>
                        <a:rPr lang="de-DE" sz="1800" b="1" kern="1200">
                          <a:solidFill>
                            <a:schemeClr val="dk1"/>
                          </a:solidFill>
                          <a:effectLst/>
                          <a:latin typeface="+mn-lt"/>
                          <a:ea typeface="+mn-ea"/>
                          <a:cs typeface="+mn-cs"/>
                        </a:rPr>
                        <a:t>Fachaufgabe im Einsatzgebiet</a:t>
                      </a:r>
                    </a:p>
                  </a:txBody>
                  <a:tcPr marL="68580" marR="68580" marT="0" marB="0" anchor="ctr">
                    <a:solidFill>
                      <a:srgbClr val="EAEAEA"/>
                    </a:solidFill>
                  </a:tcPr>
                </a:tc>
                <a:tc>
                  <a:txBody>
                    <a:bodyPr/>
                    <a:lstStyle/>
                    <a:p>
                      <a:pPr>
                        <a:spcAft>
                          <a:spcPts val="0"/>
                        </a:spcAft>
                      </a:pPr>
                      <a:r>
                        <a:rPr lang="de-DE" sz="1800">
                          <a:effectLst/>
                        </a:rPr>
                        <a:t> 30 Min.**</a:t>
                      </a: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a:spcAft>
                          <a:spcPts val="0"/>
                        </a:spcAft>
                      </a:pPr>
                      <a:r>
                        <a:rPr lang="de-DE" sz="1500">
                          <a:effectLst/>
                        </a:rPr>
                        <a:t>Dokumentation (10 %), Präsentation (20 %), </a:t>
                      </a:r>
                      <a:br>
                        <a:rPr lang="de-DE" sz="1500">
                          <a:effectLst/>
                        </a:rPr>
                      </a:br>
                      <a:r>
                        <a:rPr lang="de-DE" sz="1500">
                          <a:effectLst/>
                        </a:rPr>
                        <a:t>Fachgespräch (70 %)</a:t>
                      </a:r>
                      <a:endParaRPr lang="de-DE" sz="15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de-DE" sz="1800">
                        <a:effectLst/>
                      </a:endParaRPr>
                    </a:p>
                    <a:p>
                      <a:pPr marL="0" marR="0" lvl="0" indent="0" algn="ctr" defTabSz="914354" rtl="0" eaLnBrk="1" fontAlgn="auto" latinLnBrk="0" hangingPunct="1">
                        <a:lnSpc>
                          <a:spcPct val="100000"/>
                        </a:lnSpc>
                        <a:spcBef>
                          <a:spcPts val="0"/>
                        </a:spcBef>
                        <a:spcAft>
                          <a:spcPts val="0"/>
                        </a:spcAft>
                        <a:buClrTx/>
                        <a:buSzTx/>
                        <a:buFontTx/>
                        <a:buNone/>
                        <a:tabLst/>
                        <a:defRPr/>
                      </a:pPr>
                      <a:r>
                        <a:rPr lang="de-DE" sz="1800">
                          <a:effectLst/>
                        </a:rPr>
                        <a:t>30 %</a:t>
                      </a:r>
                      <a:endParaRPr lang="de-DE" sz="1800">
                        <a:effectLst/>
                        <a:latin typeface="Times New Roman" panose="02020603050405020304" pitchFamily="18" charset="0"/>
                        <a:ea typeface="Times New Roman" panose="02020603050405020304" pitchFamily="18" charset="0"/>
                      </a:endParaRPr>
                    </a:p>
                    <a:p>
                      <a:pPr algn="ctr">
                        <a:spcAft>
                          <a:spcPts val="0"/>
                        </a:spcAft>
                      </a:pPr>
                      <a:endParaRPr lang="de-DE" sz="1800">
                        <a:effectLst/>
                        <a:latin typeface="Times New Roman" panose="02020603050405020304" pitchFamily="18" charset="0"/>
                        <a:ea typeface="Times New Roman" panose="02020603050405020304" pitchFamily="18" charset="0"/>
                      </a:endParaRPr>
                    </a:p>
                  </a:txBody>
                  <a:tcPr marL="68580" marR="68580" marT="0" marB="0" anchor="ctr">
                    <a:solidFill>
                      <a:srgbClr val="EAEAEA"/>
                    </a:solidFill>
                  </a:tcPr>
                </a:tc>
                <a:extLst>
                  <a:ext uri="{0D108BD9-81ED-4DB2-BD59-A6C34878D82A}">
                    <a16:rowId xmlns:a16="http://schemas.microsoft.com/office/drawing/2014/main" val="1983492787"/>
                  </a:ext>
                </a:extLst>
              </a:tr>
            </a:tbl>
          </a:graphicData>
        </a:graphic>
      </p:graphicFrame>
      <p:sp>
        <p:nvSpPr>
          <p:cNvPr id="9" name="Titel 1">
            <a:extLst>
              <a:ext uri="{FF2B5EF4-FFF2-40B4-BE49-F238E27FC236}">
                <a16:creationId xmlns:a16="http://schemas.microsoft.com/office/drawing/2014/main" id="{60AD2294-78B0-4D9A-AAFD-31C14B6B781B}"/>
              </a:ext>
            </a:extLst>
          </p:cNvPr>
          <p:cNvSpPr>
            <a:spLocks noGrp="1"/>
          </p:cNvSpPr>
          <p:nvPr>
            <p:ph type="title"/>
          </p:nvPr>
        </p:nvSpPr>
        <p:spPr>
          <a:xfrm>
            <a:off x="720001" y="342901"/>
            <a:ext cx="10752000" cy="996188"/>
          </a:xfrm>
        </p:spPr>
        <p:txBody>
          <a:bodyPr/>
          <a:lstStyle/>
          <a:p>
            <a:r>
              <a:rPr lang="de-DE" sz="3600"/>
              <a:t>Prüfung neu GAP </a:t>
            </a:r>
            <a:r>
              <a:rPr lang="de-DE" sz="3600">
                <a:solidFill>
                  <a:srgbClr val="00B050"/>
                </a:solidFill>
              </a:rPr>
              <a:t>(VO 2024)</a:t>
            </a:r>
          </a:p>
        </p:txBody>
      </p:sp>
      <p:sp>
        <p:nvSpPr>
          <p:cNvPr id="14" name="Textfeld 13">
            <a:extLst>
              <a:ext uri="{FF2B5EF4-FFF2-40B4-BE49-F238E27FC236}">
                <a16:creationId xmlns:a16="http://schemas.microsoft.com/office/drawing/2014/main" id="{5B92B143-6190-3151-3BE7-D3DBFB377307}"/>
              </a:ext>
            </a:extLst>
          </p:cNvPr>
          <p:cNvSpPr txBox="1"/>
          <p:nvPr/>
        </p:nvSpPr>
        <p:spPr>
          <a:xfrm>
            <a:off x="7646748" y="5626252"/>
            <a:ext cx="4147554" cy="461665"/>
          </a:xfrm>
          <a:prstGeom prst="rect">
            <a:avLst/>
          </a:prstGeom>
          <a:noFill/>
        </p:spPr>
        <p:txBody>
          <a:bodyPr wrap="square" rtlCol="0">
            <a:spAutoFit/>
          </a:bodyPr>
          <a:lstStyle/>
          <a:p>
            <a:r>
              <a:rPr lang="de-DE" sz="1200"/>
              <a:t>*KSK = Kfm. Steuerung und Kontrolle</a:t>
            </a:r>
          </a:p>
          <a:p>
            <a:r>
              <a:rPr lang="de-DE" sz="1200"/>
              <a:t>**Prüfungsdauer: VO gibt zusätzlichen Zeitrahmen vor</a:t>
            </a:r>
          </a:p>
        </p:txBody>
      </p:sp>
      <p:sp>
        <p:nvSpPr>
          <p:cNvPr id="2" name="Fußzeilenplatzhalter 1">
            <a:extLst>
              <a:ext uri="{FF2B5EF4-FFF2-40B4-BE49-F238E27FC236}">
                <a16:creationId xmlns:a16="http://schemas.microsoft.com/office/drawing/2014/main" id="{02231372-3697-3322-A47D-C5D763BD633D}"/>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1761118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4E458B6F-1290-4A9E-9015-883418736366}"/>
              </a:ext>
            </a:extLst>
          </p:cNvPr>
          <p:cNvSpPr>
            <a:spLocks noGrp="1"/>
          </p:cNvSpPr>
          <p:nvPr>
            <p:ph type="sldNum" sz="quarter" idx="4"/>
          </p:nvPr>
        </p:nvSpPr>
        <p:spPr/>
        <p:txBody>
          <a:bodyPr/>
          <a:lstStyle/>
          <a:p>
            <a:fld id="{07B74365-9D09-4FD1-92C3-30EAE4119F17}" type="slidenum">
              <a:rPr lang="de-DE" smtClean="0"/>
              <a:pPr/>
              <a:t>3</a:t>
            </a:fld>
            <a:endParaRPr lang="de-DE"/>
          </a:p>
        </p:txBody>
      </p:sp>
      <p:sp>
        <p:nvSpPr>
          <p:cNvPr id="2" name="Textfeld 1">
            <a:extLst>
              <a:ext uri="{FF2B5EF4-FFF2-40B4-BE49-F238E27FC236}">
                <a16:creationId xmlns:a16="http://schemas.microsoft.com/office/drawing/2014/main" id="{2ED21E57-BFB6-5E40-7B9A-FEA4CD412F1B}"/>
              </a:ext>
            </a:extLst>
          </p:cNvPr>
          <p:cNvSpPr txBox="1"/>
          <p:nvPr/>
        </p:nvSpPr>
        <p:spPr>
          <a:xfrm>
            <a:off x="1179012" y="2080389"/>
            <a:ext cx="10005848" cy="3631763"/>
          </a:xfrm>
          <a:prstGeom prst="rect">
            <a:avLst/>
          </a:prstGeom>
          <a:noFill/>
        </p:spPr>
        <p:txBody>
          <a:bodyPr wrap="square" rtlCol="0">
            <a:spAutoFit/>
          </a:bodyPr>
          <a:lstStyle/>
          <a:p>
            <a:r>
              <a:rPr lang="de-DE" sz="3600" b="1"/>
              <a:t>Einzelhandelsberufe:				</a:t>
            </a:r>
            <a:r>
              <a:rPr lang="de-DE" sz="3600" b="1">
                <a:solidFill>
                  <a:srgbClr val="009900"/>
                </a:solidFill>
              </a:rPr>
              <a:t>43.200</a:t>
            </a:r>
          </a:p>
          <a:p>
            <a:endParaRPr lang="de-DE" sz="3600" b="1"/>
          </a:p>
          <a:p>
            <a:r>
              <a:rPr lang="de-DE" sz="3600" b="1"/>
              <a:t>Kaufleute für Büromanagement:		</a:t>
            </a:r>
            <a:r>
              <a:rPr lang="de-DE" sz="3600" b="1">
                <a:solidFill>
                  <a:srgbClr val="009900"/>
                </a:solidFill>
              </a:rPr>
              <a:t>18.800</a:t>
            </a:r>
          </a:p>
          <a:p>
            <a:endParaRPr lang="de-DE" sz="3600" b="1"/>
          </a:p>
          <a:p>
            <a:r>
              <a:rPr lang="de-DE" sz="3600" b="1"/>
              <a:t>Industriekaufleute:					</a:t>
            </a:r>
            <a:r>
              <a:rPr lang="de-DE" sz="3600" b="1">
                <a:solidFill>
                  <a:srgbClr val="009900"/>
                </a:solidFill>
              </a:rPr>
              <a:t>15.300</a:t>
            </a:r>
          </a:p>
          <a:p>
            <a:endParaRPr lang="de-DE"/>
          </a:p>
          <a:p>
            <a:endParaRPr lang="de-DE"/>
          </a:p>
          <a:p>
            <a:r>
              <a:rPr lang="de-DE" sz="1400"/>
              <a:t>Anzahl der neu abgeschlossenen Ausbildungsverträge bundesweit 2022</a:t>
            </a:r>
          </a:p>
        </p:txBody>
      </p:sp>
      <p:sp>
        <p:nvSpPr>
          <p:cNvPr id="3" name="Titel 3">
            <a:extLst>
              <a:ext uri="{FF2B5EF4-FFF2-40B4-BE49-F238E27FC236}">
                <a16:creationId xmlns:a16="http://schemas.microsoft.com/office/drawing/2014/main" id="{1C03DE18-F9AE-1296-868D-B433012FF943}"/>
              </a:ext>
            </a:extLst>
          </p:cNvPr>
          <p:cNvSpPr txBox="1">
            <a:spLocks/>
          </p:cNvSpPr>
          <p:nvPr/>
        </p:nvSpPr>
        <p:spPr>
          <a:xfrm>
            <a:off x="0" y="1"/>
            <a:ext cx="12192000" cy="1368000"/>
          </a:xfrm>
          <a:prstGeom prst="rect">
            <a:avLst/>
          </a:prstGeom>
          <a:solidFill>
            <a:schemeClr val="tx1"/>
          </a:solidFill>
        </p:spPr>
        <p:txBody>
          <a:bodyPr vert="horz" lIns="0" tIns="540000" rIns="0" bIns="0" rtlCol="0" anchor="ctr"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pPr marL="361950"/>
            <a:r>
              <a:rPr lang="de-DE" sz="3600">
                <a:solidFill>
                  <a:schemeClr val="bg1"/>
                </a:solidFill>
              </a:rPr>
              <a:t>Industriekaufleute: </a:t>
            </a:r>
            <a:br>
              <a:rPr lang="de-DE" sz="3600">
                <a:solidFill>
                  <a:schemeClr val="bg1"/>
                </a:solidFill>
              </a:rPr>
            </a:br>
            <a:r>
              <a:rPr lang="de-DE" sz="3600">
                <a:solidFill>
                  <a:schemeClr val="bg1"/>
                </a:solidFill>
              </a:rPr>
              <a:t>Branchenübergreifend ein gefragter Ausbildungsberuf</a:t>
            </a:r>
            <a:br>
              <a:rPr lang="de-DE"/>
            </a:br>
            <a:endParaRPr lang="de-DE"/>
          </a:p>
        </p:txBody>
      </p:sp>
      <p:sp>
        <p:nvSpPr>
          <p:cNvPr id="5" name="Fußzeilenplatzhalter 4">
            <a:extLst>
              <a:ext uri="{FF2B5EF4-FFF2-40B4-BE49-F238E27FC236}">
                <a16:creationId xmlns:a16="http://schemas.microsoft.com/office/drawing/2014/main" id="{3CD4B1EC-785F-3CE8-7DB7-AAF9F4790A9C}"/>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3611596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AA8103D7-DC65-4204-937A-885F1667721D}"/>
              </a:ext>
            </a:extLst>
          </p:cNvPr>
          <p:cNvPicPr>
            <a:picLocks noChangeAspect="1"/>
          </p:cNvPicPr>
          <p:nvPr/>
        </p:nvPicPr>
        <p:blipFill>
          <a:blip r:embed="rId3"/>
          <a:stretch>
            <a:fillRect/>
          </a:stretch>
        </p:blipFill>
        <p:spPr>
          <a:xfrm>
            <a:off x="0" y="1339088"/>
            <a:ext cx="12192000" cy="5518912"/>
          </a:xfrm>
          <a:prstGeom prst="rect">
            <a:avLst/>
          </a:prstGeom>
        </p:spPr>
      </p:pic>
      <p:sp>
        <p:nvSpPr>
          <p:cNvPr id="2" name="Titel 1">
            <a:extLst>
              <a:ext uri="{FF2B5EF4-FFF2-40B4-BE49-F238E27FC236}">
                <a16:creationId xmlns:a16="http://schemas.microsoft.com/office/drawing/2014/main" id="{2B7D385C-2EE0-4006-8634-49DF1D553293}"/>
              </a:ext>
            </a:extLst>
          </p:cNvPr>
          <p:cNvSpPr>
            <a:spLocks noGrp="1"/>
          </p:cNvSpPr>
          <p:nvPr>
            <p:ph type="title"/>
          </p:nvPr>
        </p:nvSpPr>
        <p:spPr>
          <a:xfrm>
            <a:off x="720001" y="369794"/>
            <a:ext cx="10752000" cy="969293"/>
          </a:xfrm>
        </p:spPr>
        <p:txBody>
          <a:bodyPr/>
          <a:lstStyle/>
          <a:p>
            <a:r>
              <a:rPr lang="de-DE" sz="3600"/>
              <a:t>Bestehensregelung</a:t>
            </a:r>
          </a:p>
        </p:txBody>
      </p:sp>
      <p:sp>
        <p:nvSpPr>
          <p:cNvPr id="14" name="Foliennummernplatzhalter 13">
            <a:extLst>
              <a:ext uri="{FF2B5EF4-FFF2-40B4-BE49-F238E27FC236}">
                <a16:creationId xmlns:a16="http://schemas.microsoft.com/office/drawing/2014/main" id="{3A3B45E6-8786-424D-982A-7B032E40A15D}"/>
              </a:ext>
            </a:extLst>
          </p:cNvPr>
          <p:cNvSpPr>
            <a:spLocks noGrp="1"/>
          </p:cNvSpPr>
          <p:nvPr>
            <p:ph type="sldNum" sz="quarter" idx="4"/>
          </p:nvPr>
        </p:nvSpPr>
        <p:spPr/>
        <p:txBody>
          <a:bodyPr/>
          <a:lstStyle/>
          <a:p>
            <a:fld id="{07B74365-9D09-4FD1-92C3-30EAE4119F17}" type="slidenum">
              <a:rPr lang="de-DE" smtClean="0"/>
              <a:pPr/>
              <a:t>30</a:t>
            </a:fld>
            <a:endParaRPr lang="de-DE"/>
          </a:p>
        </p:txBody>
      </p:sp>
      <p:graphicFrame>
        <p:nvGraphicFramePr>
          <p:cNvPr id="6" name="Tabelle 5">
            <a:extLst>
              <a:ext uri="{FF2B5EF4-FFF2-40B4-BE49-F238E27FC236}">
                <a16:creationId xmlns:a16="http://schemas.microsoft.com/office/drawing/2014/main" id="{A5921B39-7BD8-441E-A4B9-EF25C98C16D6}"/>
              </a:ext>
            </a:extLst>
          </p:cNvPr>
          <p:cNvGraphicFramePr>
            <a:graphicFrameLocks noGrp="1"/>
          </p:cNvGraphicFramePr>
          <p:nvPr>
            <p:extLst>
              <p:ext uri="{D42A27DB-BD31-4B8C-83A1-F6EECF244321}">
                <p14:modId xmlns:p14="http://schemas.microsoft.com/office/powerpoint/2010/main" val="889243249"/>
              </p:ext>
            </p:extLst>
          </p:nvPr>
        </p:nvGraphicFramePr>
        <p:xfrm>
          <a:off x="1298765" y="1733550"/>
          <a:ext cx="10173234" cy="3998680"/>
        </p:xfrm>
        <a:graphic>
          <a:graphicData uri="http://schemas.openxmlformats.org/drawingml/2006/table">
            <a:tbl>
              <a:tblPr firstRow="1" bandRow="1">
                <a:tableStyleId>{5C22544A-7EE6-4342-B048-85BDC9FD1C3A}</a:tableStyleId>
              </a:tblPr>
              <a:tblGrid>
                <a:gridCol w="10173234">
                  <a:extLst>
                    <a:ext uri="{9D8B030D-6E8A-4147-A177-3AD203B41FA5}">
                      <a16:colId xmlns:a16="http://schemas.microsoft.com/office/drawing/2014/main" val="20000"/>
                    </a:ext>
                  </a:extLst>
                </a:gridCol>
              </a:tblGrid>
              <a:tr h="1095930">
                <a:tc>
                  <a:txBody>
                    <a:bodyPr/>
                    <a:lstStyle/>
                    <a:p>
                      <a:r>
                        <a:rPr lang="de-DE" sz="2400" b="1" kern="1200">
                          <a:solidFill>
                            <a:schemeClr val="dk1"/>
                          </a:solidFill>
                          <a:latin typeface="+mn-lt"/>
                          <a:ea typeface="+mn-ea"/>
                          <a:cs typeface="+mn-cs"/>
                        </a:rPr>
                        <a:t>Im </a:t>
                      </a:r>
                      <a:r>
                        <a:rPr lang="de-DE" sz="2400" b="1" u="sng" kern="1200">
                          <a:solidFill>
                            <a:schemeClr val="dk1"/>
                          </a:solidFill>
                          <a:latin typeface="+mn-lt"/>
                          <a:ea typeface="+mn-ea"/>
                          <a:cs typeface="+mn-cs"/>
                        </a:rPr>
                        <a:t>Gesamtergebnis</a:t>
                      </a:r>
                      <a:r>
                        <a:rPr lang="de-DE" sz="2400" b="1" kern="1200">
                          <a:solidFill>
                            <a:schemeClr val="dk1"/>
                          </a:solidFill>
                          <a:latin typeface="+mn-lt"/>
                          <a:ea typeface="+mn-ea"/>
                          <a:cs typeface="+mn-cs"/>
                        </a:rPr>
                        <a:t> von Teil 1 und Teil 2 mindestens „ausreichend“</a:t>
                      </a:r>
                    </a:p>
                  </a:txBody>
                  <a:tcPr marT="45710" marB="45710" anchor="ctr">
                    <a:solidFill>
                      <a:srgbClr val="D0D8E8"/>
                    </a:solidFill>
                  </a:tcPr>
                </a:tc>
                <a:extLst>
                  <a:ext uri="{0D108BD9-81ED-4DB2-BD59-A6C34878D82A}">
                    <a16:rowId xmlns:a16="http://schemas.microsoft.com/office/drawing/2014/main" val="10001"/>
                  </a:ext>
                </a:extLst>
              </a:tr>
              <a:tr h="1095930">
                <a:tc>
                  <a:txBody>
                    <a:bodyPr/>
                    <a:lstStyle/>
                    <a:p>
                      <a:r>
                        <a:rPr lang="de-DE" sz="2400" b="1"/>
                        <a:t>Im Ergebnis </a:t>
                      </a:r>
                      <a:r>
                        <a:rPr lang="de-DE" sz="2400" b="1" u="sng"/>
                        <a:t>von Teil 2 </a:t>
                      </a:r>
                      <a:r>
                        <a:rPr lang="de-DE" sz="2400" b="1"/>
                        <a:t>der Abschlussprüfung mindestens „ausreichend“</a:t>
                      </a:r>
                    </a:p>
                  </a:txBody>
                  <a:tcPr marT="45710" marB="45710" anchor="ctr">
                    <a:solidFill>
                      <a:srgbClr val="EAEAEA"/>
                    </a:solidFill>
                  </a:tcPr>
                </a:tc>
                <a:extLst>
                  <a:ext uri="{0D108BD9-81ED-4DB2-BD59-A6C34878D82A}">
                    <a16:rowId xmlns:a16="http://schemas.microsoft.com/office/drawing/2014/main" val="10002"/>
                  </a:ext>
                </a:extLst>
              </a:tr>
              <a:tr h="1095930">
                <a:tc>
                  <a:txBody>
                    <a:bodyPr/>
                    <a:lstStyle/>
                    <a:p>
                      <a:r>
                        <a:rPr lang="de-DE" sz="2400" b="1"/>
                        <a:t>In mindestens zwei</a:t>
                      </a:r>
                      <a:r>
                        <a:rPr lang="de-DE" sz="2400" b="1" baseline="0"/>
                        <a:t> Prüfungsbereichen von Teil 2 der Abschlussprüfung mit mindestens „ausreichend“ </a:t>
                      </a:r>
                      <a:endParaRPr lang="de-DE" sz="2400" b="1"/>
                    </a:p>
                  </a:txBody>
                  <a:tcPr marT="45710" marB="45710" anchor="ctr">
                    <a:solidFill>
                      <a:srgbClr val="D0D8E8"/>
                    </a:solidFill>
                  </a:tcPr>
                </a:tc>
                <a:extLst>
                  <a:ext uri="{0D108BD9-81ED-4DB2-BD59-A6C34878D82A}">
                    <a16:rowId xmlns:a16="http://schemas.microsoft.com/office/drawing/2014/main" val="10003"/>
                  </a:ext>
                </a:extLst>
              </a:tr>
              <a:tr h="710890">
                <a:tc>
                  <a:txBody>
                    <a:bodyPr/>
                    <a:lstStyle/>
                    <a:p>
                      <a:r>
                        <a:rPr lang="de-DE" sz="2400" b="1"/>
                        <a:t>In keinem</a:t>
                      </a:r>
                      <a:r>
                        <a:rPr lang="de-DE" sz="2400" b="1" baseline="0"/>
                        <a:t> Prüfungsbereich von Teil 2 mit „ungenügend“</a:t>
                      </a:r>
                      <a:endParaRPr lang="de-DE" sz="2400" b="1"/>
                    </a:p>
                  </a:txBody>
                  <a:tcPr marT="45710" marB="45710" anchor="ctr">
                    <a:solidFill>
                      <a:srgbClr val="EAEAEA"/>
                    </a:solidFill>
                  </a:tcPr>
                </a:tc>
                <a:extLst>
                  <a:ext uri="{0D108BD9-81ED-4DB2-BD59-A6C34878D82A}">
                    <a16:rowId xmlns:a16="http://schemas.microsoft.com/office/drawing/2014/main" val="10004"/>
                  </a:ext>
                </a:extLst>
              </a:tr>
            </a:tbl>
          </a:graphicData>
        </a:graphic>
      </p:graphicFrame>
      <p:sp>
        <p:nvSpPr>
          <p:cNvPr id="9" name="Textfeld 8">
            <a:extLst>
              <a:ext uri="{FF2B5EF4-FFF2-40B4-BE49-F238E27FC236}">
                <a16:creationId xmlns:a16="http://schemas.microsoft.com/office/drawing/2014/main" id="{286069B3-796A-4BA0-AE76-B51584DE11E7}"/>
              </a:ext>
            </a:extLst>
          </p:cNvPr>
          <p:cNvSpPr txBox="1"/>
          <p:nvPr/>
        </p:nvSpPr>
        <p:spPr>
          <a:xfrm>
            <a:off x="720001" y="1733550"/>
            <a:ext cx="553998" cy="3998680"/>
          </a:xfrm>
          <a:prstGeom prst="rect">
            <a:avLst/>
          </a:prstGeom>
          <a:solidFill>
            <a:schemeClr val="accent1"/>
          </a:solidFill>
        </p:spPr>
        <p:txBody>
          <a:bodyPr vert="vert270" wrap="square">
            <a:spAutoFit/>
          </a:bodyPr>
          <a:lstStyle/>
          <a:p>
            <a:pPr algn="ctr">
              <a:defRPr/>
            </a:pPr>
            <a:r>
              <a:rPr lang="de-DE" sz="2400" b="1">
                <a:solidFill>
                  <a:schemeClr val="bg1"/>
                </a:solidFill>
              </a:rPr>
              <a:t>Prüfung ist bestanden, wenn:</a:t>
            </a:r>
          </a:p>
        </p:txBody>
      </p:sp>
      <p:sp>
        <p:nvSpPr>
          <p:cNvPr id="4" name="Fußzeilenplatzhalter 3">
            <a:extLst>
              <a:ext uri="{FF2B5EF4-FFF2-40B4-BE49-F238E27FC236}">
                <a16:creationId xmlns:a16="http://schemas.microsoft.com/office/drawing/2014/main" id="{AA15D92C-85F8-7D4A-076F-D3BC85004E13}"/>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1080198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13">
            <a:extLst>
              <a:ext uri="{FF2B5EF4-FFF2-40B4-BE49-F238E27FC236}">
                <a16:creationId xmlns:a16="http://schemas.microsoft.com/office/drawing/2014/main" id="{3A3B45E6-8786-424D-982A-7B032E40A15D}"/>
              </a:ext>
            </a:extLst>
          </p:cNvPr>
          <p:cNvSpPr>
            <a:spLocks noGrp="1"/>
          </p:cNvSpPr>
          <p:nvPr>
            <p:ph type="sldNum" sz="quarter" idx="4"/>
          </p:nvPr>
        </p:nvSpPr>
        <p:spPr/>
        <p:txBody>
          <a:bodyPr/>
          <a:lstStyle/>
          <a:p>
            <a:fld id="{07B74365-9D09-4FD1-92C3-30EAE4119F17}" type="slidenum">
              <a:rPr lang="de-DE" smtClean="0"/>
              <a:pPr/>
              <a:t>31</a:t>
            </a:fld>
            <a:endParaRPr lang="de-DE"/>
          </a:p>
        </p:txBody>
      </p:sp>
      <p:sp>
        <p:nvSpPr>
          <p:cNvPr id="5" name="Textfeld 4">
            <a:extLst>
              <a:ext uri="{FF2B5EF4-FFF2-40B4-BE49-F238E27FC236}">
                <a16:creationId xmlns:a16="http://schemas.microsoft.com/office/drawing/2014/main" id="{6118877A-25B8-4BE8-A41E-260A14196995}"/>
              </a:ext>
            </a:extLst>
          </p:cNvPr>
          <p:cNvSpPr txBox="1"/>
          <p:nvPr/>
        </p:nvSpPr>
        <p:spPr>
          <a:xfrm>
            <a:off x="442538" y="1082215"/>
            <a:ext cx="10325528" cy="5386090"/>
          </a:xfrm>
          <a:prstGeom prst="rect">
            <a:avLst/>
          </a:prstGeom>
          <a:noFill/>
        </p:spPr>
        <p:txBody>
          <a:bodyPr wrap="square" rtlCol="0">
            <a:spAutoFit/>
          </a:bodyPr>
          <a:lstStyle/>
          <a:p>
            <a:pPr marL="342900" indent="-342900">
              <a:spcBef>
                <a:spcPts val="600"/>
              </a:spcBef>
              <a:spcAft>
                <a:spcPts val="600"/>
              </a:spcAft>
              <a:buFont typeface="Wingdings" pitchFamily="2" charset="2"/>
              <a:buChar char="§"/>
            </a:pPr>
            <a:r>
              <a:rPr lang="de-DE" sz="2400">
                <a:solidFill>
                  <a:srgbClr val="003882"/>
                </a:solidFill>
                <a:cs typeface="Segoe UI Light" panose="020B0502040204020203" pitchFamily="34" charset="0"/>
              </a:rPr>
              <a:t>Erhalt des Berufstitels (nicht: </a:t>
            </a:r>
            <a:r>
              <a:rPr lang="de-DE" sz="2400" dirty="0" err="1">
                <a:solidFill>
                  <a:srgbClr val="003882"/>
                </a:solidFill>
                <a:cs typeface="Segoe UI Light" panose="020B0502040204020203" pitchFamily="34" charset="0"/>
              </a:rPr>
              <a:t>Industrie“manager</a:t>
            </a:r>
            <a:r>
              <a:rPr lang="de-DE" sz="2400" dirty="0">
                <a:solidFill>
                  <a:srgbClr val="003882"/>
                </a:solidFill>
                <a:cs typeface="Segoe UI Light" panose="020B0502040204020203" pitchFamily="34" charset="0"/>
              </a:rPr>
              <a:t>/-in“)</a:t>
            </a:r>
          </a:p>
          <a:p>
            <a:pPr marL="342900" indent="-342900">
              <a:spcBef>
                <a:spcPts val="600"/>
              </a:spcBef>
              <a:spcAft>
                <a:spcPts val="600"/>
              </a:spcAft>
              <a:buFont typeface="Wingdings" pitchFamily="2" charset="2"/>
              <a:buChar char="§"/>
            </a:pPr>
            <a:r>
              <a:rPr lang="de-DE" sz="2400" dirty="0">
                <a:solidFill>
                  <a:srgbClr val="003882"/>
                </a:solidFill>
                <a:cs typeface="Segoe UI Light" panose="020B0502040204020203" pitchFamily="34" charset="0"/>
              </a:rPr>
              <a:t>Aktualisierter Verordnungstext, gestraffte Berufsbildpositionen und Lernfelder</a:t>
            </a:r>
          </a:p>
          <a:p>
            <a:pPr marL="342900" indent="-342900">
              <a:spcBef>
                <a:spcPts val="600"/>
              </a:spcBef>
              <a:spcAft>
                <a:spcPts val="600"/>
              </a:spcAft>
              <a:buFont typeface="Wingdings" pitchFamily="2" charset="2"/>
              <a:buChar char="§"/>
            </a:pPr>
            <a:r>
              <a:rPr lang="de-DE" sz="2400" dirty="0">
                <a:solidFill>
                  <a:srgbClr val="003882"/>
                </a:solidFill>
                <a:cs typeface="Segoe UI Light" panose="020B0502040204020203" pitchFamily="34" charset="0"/>
              </a:rPr>
              <a:t>Offene und generalistische Formulierungen für unterschiedliche Branchen und Ausbildungsrealitäten</a:t>
            </a:r>
          </a:p>
          <a:p>
            <a:pPr marL="342900" indent="-342900">
              <a:spcBef>
                <a:spcPts val="600"/>
              </a:spcBef>
              <a:spcAft>
                <a:spcPts val="600"/>
              </a:spcAft>
              <a:buFont typeface="Wingdings" pitchFamily="2" charset="2"/>
              <a:buChar char="§"/>
            </a:pPr>
            <a:r>
              <a:rPr lang="de-DE" sz="2400" dirty="0">
                <a:solidFill>
                  <a:srgbClr val="003882"/>
                </a:solidFill>
                <a:cs typeface="Segoe UI Light" panose="020B0502040204020203" pitchFamily="34" charset="0"/>
              </a:rPr>
              <a:t>Innovationen und Digitalisierung von Geschäftsprozessen gestalten</a:t>
            </a:r>
          </a:p>
          <a:p>
            <a:pPr marL="342900" indent="-342900">
              <a:spcBef>
                <a:spcPts val="600"/>
              </a:spcBef>
              <a:spcAft>
                <a:spcPts val="600"/>
              </a:spcAft>
              <a:buFont typeface="Wingdings" pitchFamily="2" charset="2"/>
              <a:buChar char="§"/>
            </a:pPr>
            <a:r>
              <a:rPr lang="de-DE" sz="2400" dirty="0">
                <a:solidFill>
                  <a:srgbClr val="003882"/>
                </a:solidFill>
                <a:cs typeface="Segoe UI Light" panose="020B0502040204020203" pitchFamily="34" charset="0"/>
              </a:rPr>
              <a:t>methodische Kompetenzen (kollaborative/projektorientierte Arbeitsweisen) </a:t>
            </a:r>
          </a:p>
          <a:p>
            <a:pPr marL="342900" indent="-342900">
              <a:spcBef>
                <a:spcPts val="600"/>
              </a:spcBef>
              <a:spcAft>
                <a:spcPts val="600"/>
              </a:spcAft>
              <a:buFont typeface="Wingdings" pitchFamily="2" charset="2"/>
              <a:buChar char="§"/>
            </a:pPr>
            <a:r>
              <a:rPr lang="de-DE" sz="2400" dirty="0">
                <a:solidFill>
                  <a:srgbClr val="003882"/>
                </a:solidFill>
                <a:cs typeface="Segoe UI Light" panose="020B0502040204020203" pitchFamily="34" charset="0"/>
              </a:rPr>
              <a:t>Nachhaltigkeit und internationale Handlungskompetenz</a:t>
            </a:r>
          </a:p>
          <a:p>
            <a:pPr marL="342900" indent="-342900">
              <a:spcBef>
                <a:spcPts val="600"/>
              </a:spcBef>
              <a:spcAft>
                <a:spcPts val="600"/>
              </a:spcAft>
              <a:buFont typeface="Wingdings" pitchFamily="2" charset="2"/>
              <a:buChar char="§"/>
            </a:pPr>
            <a:r>
              <a:rPr lang="de-DE" sz="2400" dirty="0">
                <a:solidFill>
                  <a:srgbClr val="003882"/>
                </a:solidFill>
                <a:cs typeface="Segoe UI Light" panose="020B0502040204020203" pitchFamily="34" charset="0"/>
              </a:rPr>
              <a:t>Wegfall Zwischenprüfung, Wechsel auf Teil 1- und Teil 2-Prüfung</a:t>
            </a:r>
          </a:p>
          <a:p>
            <a:pPr marL="342900" indent="-342900">
              <a:spcBef>
                <a:spcPts val="600"/>
              </a:spcBef>
              <a:spcAft>
                <a:spcPts val="600"/>
              </a:spcAft>
              <a:buFont typeface="Wingdings" pitchFamily="2" charset="2"/>
              <a:buChar char="§"/>
            </a:pPr>
            <a:r>
              <a:rPr lang="de-DE" sz="2400" dirty="0">
                <a:solidFill>
                  <a:srgbClr val="003882"/>
                </a:solidFill>
                <a:cs typeface="Segoe UI Light" panose="020B0502040204020203" pitchFamily="34" charset="0"/>
              </a:rPr>
              <a:t>Auswahl der Einsatzgebiete gestrafft bei gleichzeitiger Flexibilität</a:t>
            </a:r>
          </a:p>
          <a:p>
            <a:pPr marL="342900" indent="-342900">
              <a:spcBef>
                <a:spcPts val="600"/>
              </a:spcBef>
              <a:spcAft>
                <a:spcPts val="600"/>
              </a:spcAft>
              <a:buFont typeface="Wingdings" pitchFamily="2" charset="2"/>
              <a:buChar char="§"/>
            </a:pPr>
            <a:r>
              <a:rPr lang="de-DE" sz="2400" dirty="0">
                <a:solidFill>
                  <a:srgbClr val="003882"/>
                </a:solidFill>
                <a:cs typeface="Segoe UI Light" panose="020B0502040204020203" pitchFamily="34" charset="0"/>
              </a:rPr>
              <a:t>Binnengewichtung in der mdl. AP ist bundeseinheitlich geregelt</a:t>
            </a:r>
          </a:p>
        </p:txBody>
      </p:sp>
      <p:grpSp>
        <p:nvGrpSpPr>
          <p:cNvPr id="4" name="Gruppieren 3">
            <a:extLst>
              <a:ext uri="{FF2B5EF4-FFF2-40B4-BE49-F238E27FC236}">
                <a16:creationId xmlns:a16="http://schemas.microsoft.com/office/drawing/2014/main" id="{67ADF69F-2E47-87E1-BEC1-087A098C4195}"/>
              </a:ext>
            </a:extLst>
          </p:cNvPr>
          <p:cNvGrpSpPr/>
          <p:nvPr/>
        </p:nvGrpSpPr>
        <p:grpSpPr>
          <a:xfrm>
            <a:off x="0" y="0"/>
            <a:ext cx="12192000" cy="972000"/>
            <a:chOff x="0" y="1"/>
            <a:chExt cx="12192000" cy="1475231"/>
          </a:xfrm>
        </p:grpSpPr>
        <p:sp>
          <p:nvSpPr>
            <p:cNvPr id="6" name="Rechteck 5">
              <a:extLst>
                <a:ext uri="{FF2B5EF4-FFF2-40B4-BE49-F238E27FC236}">
                  <a16:creationId xmlns:a16="http://schemas.microsoft.com/office/drawing/2014/main" id="{0748B275-3438-9D11-97A3-F7D55FACA5BE}"/>
                </a:ext>
              </a:extLst>
            </p:cNvPr>
            <p:cNvSpPr/>
            <p:nvPr/>
          </p:nvSpPr>
          <p:spPr>
            <a:xfrm>
              <a:off x="0" y="1"/>
              <a:ext cx="12192000" cy="1475231"/>
            </a:xfrm>
            <a:prstGeom prst="rect">
              <a:avLst/>
            </a:prstGeom>
            <a:solidFill>
              <a:srgbClr val="00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defTabSz="914354"/>
              <a:endParaRPr lang="de-DE">
                <a:solidFill>
                  <a:srgbClr val="FFFFFF"/>
                </a:solidFill>
                <a:latin typeface="Segoe UI Semilight"/>
              </a:endParaRPr>
            </a:p>
          </p:txBody>
        </p:sp>
        <p:sp>
          <p:nvSpPr>
            <p:cNvPr id="8" name="Titel 14">
              <a:extLst>
                <a:ext uri="{FF2B5EF4-FFF2-40B4-BE49-F238E27FC236}">
                  <a16:creationId xmlns:a16="http://schemas.microsoft.com/office/drawing/2014/main" id="{24285C40-9E5C-42CC-37E3-156D18299827}"/>
                </a:ext>
              </a:extLst>
            </p:cNvPr>
            <p:cNvSpPr txBox="1">
              <a:spLocks/>
            </p:cNvSpPr>
            <p:nvPr/>
          </p:nvSpPr>
          <p:spPr>
            <a:xfrm>
              <a:off x="442538" y="167278"/>
              <a:ext cx="10752000" cy="673480"/>
            </a:xfrm>
            <a:prstGeom prst="rect">
              <a:avLst/>
            </a:prstGeom>
            <a:noFill/>
          </p:spPr>
          <p:txBody>
            <a:bodyPr vert="horz" lIns="0" tIns="0" rIns="0" bIns="0" rtlCol="0" anchor="t"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r>
                <a:rPr lang="de-DE" sz="3600">
                  <a:solidFill>
                    <a:srgbClr val="00B050"/>
                  </a:solidFill>
                </a:rPr>
                <a:t>Was wurde erreicht?</a:t>
              </a:r>
            </a:p>
          </p:txBody>
        </p:sp>
      </p:grpSp>
      <p:sp>
        <p:nvSpPr>
          <p:cNvPr id="11" name="Fußzeilenplatzhalter 10">
            <a:extLst>
              <a:ext uri="{FF2B5EF4-FFF2-40B4-BE49-F238E27FC236}">
                <a16:creationId xmlns:a16="http://schemas.microsoft.com/office/drawing/2014/main" id="{AA808AF2-626A-288D-399B-49B6FF4F17AA}"/>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319661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8A4895ED-3902-EBF9-3834-75A94DD9DC70}"/>
              </a:ext>
            </a:extLst>
          </p:cNvPr>
          <p:cNvSpPr txBox="1">
            <a:spLocks/>
          </p:cNvSpPr>
          <p:nvPr/>
        </p:nvSpPr>
        <p:spPr>
          <a:xfrm>
            <a:off x="0" y="1"/>
            <a:ext cx="12192000" cy="1368000"/>
          </a:xfrm>
          <a:prstGeom prst="rect">
            <a:avLst/>
          </a:prstGeom>
          <a:solidFill>
            <a:schemeClr val="tx1"/>
          </a:solidFill>
        </p:spPr>
        <p:txBody>
          <a:bodyPr vert="horz" lIns="0" tIns="0" rIns="0" bIns="0" rtlCol="0" anchor="ctr"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pPr marL="361950"/>
            <a:r>
              <a:rPr lang="de-DE" sz="3600" dirty="0">
                <a:solidFill>
                  <a:schemeClr val="bg1"/>
                </a:solidFill>
              </a:rPr>
              <a:t>Projekt „Berufsbildung 4.0“ als Bezugspunkt für die Neuordnung</a:t>
            </a:r>
            <a:endParaRPr lang="de-DE" dirty="0"/>
          </a:p>
        </p:txBody>
      </p:sp>
      <p:sp>
        <p:nvSpPr>
          <p:cNvPr id="5" name="Foliennummernplatzhalter 12">
            <a:extLst>
              <a:ext uri="{FF2B5EF4-FFF2-40B4-BE49-F238E27FC236}">
                <a16:creationId xmlns:a16="http://schemas.microsoft.com/office/drawing/2014/main" id="{23FDE640-75F7-685F-DFCB-1E47D730C08C}"/>
              </a:ext>
            </a:extLst>
          </p:cNvPr>
          <p:cNvSpPr>
            <a:spLocks noGrp="1"/>
          </p:cNvSpPr>
          <p:nvPr>
            <p:ph type="sldNum" sz="quarter" idx="4"/>
          </p:nvPr>
        </p:nvSpPr>
        <p:spPr>
          <a:xfrm>
            <a:off x="10895156" y="6356350"/>
            <a:ext cx="579408" cy="365125"/>
          </a:xfrm>
        </p:spPr>
        <p:txBody>
          <a:bodyPr/>
          <a:lstStyle/>
          <a:p>
            <a:fld id="{07B74365-9D09-4FD1-92C3-30EAE4119F17}" type="slidenum">
              <a:rPr lang="de-DE" smtClean="0"/>
              <a:pPr/>
              <a:t>4</a:t>
            </a:fld>
            <a:endParaRPr lang="de-DE"/>
          </a:p>
        </p:txBody>
      </p:sp>
      <p:grpSp>
        <p:nvGrpSpPr>
          <p:cNvPr id="11" name="Gruppieren 10">
            <a:extLst>
              <a:ext uri="{FF2B5EF4-FFF2-40B4-BE49-F238E27FC236}">
                <a16:creationId xmlns:a16="http://schemas.microsoft.com/office/drawing/2014/main" id="{1A299F3C-4942-D78A-B99A-E0BE5BC974F1}"/>
              </a:ext>
            </a:extLst>
          </p:cNvPr>
          <p:cNvGrpSpPr/>
          <p:nvPr/>
        </p:nvGrpSpPr>
        <p:grpSpPr>
          <a:xfrm>
            <a:off x="1671148" y="1400108"/>
            <a:ext cx="9814568" cy="5437725"/>
            <a:chOff x="1671148" y="1353040"/>
            <a:chExt cx="9814568" cy="5437725"/>
          </a:xfrm>
        </p:grpSpPr>
        <p:pic>
          <p:nvPicPr>
            <p:cNvPr id="7" name="Grafik 6">
              <a:extLst>
                <a:ext uri="{FF2B5EF4-FFF2-40B4-BE49-F238E27FC236}">
                  <a16:creationId xmlns:a16="http://schemas.microsoft.com/office/drawing/2014/main" id="{22297393-46D8-14E8-17AE-FE9BAE46AC0A}"/>
                </a:ext>
              </a:extLst>
            </p:cNvPr>
            <p:cNvPicPr>
              <a:picLocks noChangeAspect="1"/>
            </p:cNvPicPr>
            <p:nvPr/>
          </p:nvPicPr>
          <p:blipFill>
            <a:blip r:embed="rId3"/>
            <a:stretch>
              <a:fillRect/>
            </a:stretch>
          </p:blipFill>
          <p:spPr>
            <a:xfrm>
              <a:off x="1671148" y="1353040"/>
              <a:ext cx="7206721" cy="5387806"/>
            </a:xfrm>
            <a:prstGeom prst="rect">
              <a:avLst/>
            </a:prstGeom>
          </p:spPr>
        </p:pic>
        <p:sp>
          <p:nvSpPr>
            <p:cNvPr id="10" name="Textfeld 9">
              <a:extLst>
                <a:ext uri="{FF2B5EF4-FFF2-40B4-BE49-F238E27FC236}">
                  <a16:creationId xmlns:a16="http://schemas.microsoft.com/office/drawing/2014/main" id="{F7FD711D-43BB-B89C-CB02-9209E7FD2FDB}"/>
                </a:ext>
              </a:extLst>
            </p:cNvPr>
            <p:cNvSpPr txBox="1"/>
            <p:nvPr/>
          </p:nvSpPr>
          <p:spPr>
            <a:xfrm>
              <a:off x="8877869" y="5793306"/>
              <a:ext cx="2607847" cy="584775"/>
            </a:xfrm>
            <a:prstGeom prst="rect">
              <a:avLst/>
            </a:prstGeom>
            <a:noFill/>
          </p:spPr>
          <p:txBody>
            <a:bodyPr wrap="square" rtlCol="0">
              <a:spAutoFit/>
            </a:bodyPr>
            <a:lstStyle/>
            <a:p>
              <a:r>
                <a:rPr lang="de-DE" sz="800"/>
                <a:t>Quelle: </a:t>
              </a:r>
              <a:r>
                <a:rPr lang="de-DE" sz="800" err="1"/>
                <a:t>BiBB</a:t>
              </a:r>
              <a:endParaRPr lang="de-DE" sz="800"/>
            </a:p>
            <a:p>
              <a:r>
                <a:rPr lang="de-DE" sz="800"/>
                <a:t>(Projekt Berufsbildung 4.0 – Fachkräftequalifikationen und Kompetenzen für die digitalisierte Arbeit von morgen (2016 – 2018))</a:t>
              </a:r>
            </a:p>
          </p:txBody>
        </p:sp>
        <p:sp>
          <p:nvSpPr>
            <p:cNvPr id="8" name="Rechteck 7">
              <a:extLst>
                <a:ext uri="{FF2B5EF4-FFF2-40B4-BE49-F238E27FC236}">
                  <a16:creationId xmlns:a16="http://schemas.microsoft.com/office/drawing/2014/main" id="{22DC6DFA-8989-1841-6BA3-6D320DA0FD6C}"/>
                </a:ext>
              </a:extLst>
            </p:cNvPr>
            <p:cNvSpPr/>
            <p:nvPr/>
          </p:nvSpPr>
          <p:spPr>
            <a:xfrm>
              <a:off x="8256494" y="6713445"/>
              <a:ext cx="825523" cy="7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0780463D-4C0E-7717-8BB1-A9757F50FB9C}"/>
                </a:ext>
              </a:extLst>
            </p:cNvPr>
            <p:cNvSpPr/>
            <p:nvPr/>
          </p:nvSpPr>
          <p:spPr>
            <a:xfrm>
              <a:off x="8813531" y="6438902"/>
              <a:ext cx="182708" cy="274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348557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a16="http://schemas.microsoft.com/office/drawing/2014/main" id="{C6B384ED-35DC-4C11-B6F4-3D7008538B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68674" y="1470153"/>
            <a:ext cx="2000249" cy="960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3" descr="Kuratorium der Deutschen Wirtschaft für Berufsbildung - Logo">
            <a:extLst>
              <a:ext uri="{FF2B5EF4-FFF2-40B4-BE49-F238E27FC236}">
                <a16:creationId xmlns:a16="http://schemas.microsoft.com/office/drawing/2014/main" id="{906E3460-A7D4-4027-81B7-5EDF22875DD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22643" y="2777961"/>
            <a:ext cx="1337733" cy="115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5" descr="logo: Deutscher Gewerkschaftsbund">
            <a:extLst>
              <a:ext uri="{FF2B5EF4-FFF2-40B4-BE49-F238E27FC236}">
                <a16:creationId xmlns:a16="http://schemas.microsoft.com/office/drawing/2014/main" id="{2B5A4761-AE5B-4167-929A-882034666B8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58482" y="2875328"/>
            <a:ext cx="1432983" cy="958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http://www.kmk.org/typo3temp/GB/c891ed5b44.png">
            <a:extLst>
              <a:ext uri="{FF2B5EF4-FFF2-40B4-BE49-F238E27FC236}">
                <a16:creationId xmlns:a16="http://schemas.microsoft.com/office/drawing/2014/main" id="{FEB94F8E-D468-4A0A-8C3B-7044E76546A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14802" y="4401545"/>
            <a:ext cx="43307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Bundesinstitut für Berufsbildung">
            <a:extLst>
              <a:ext uri="{FF2B5EF4-FFF2-40B4-BE49-F238E27FC236}">
                <a16:creationId xmlns:a16="http://schemas.microsoft.com/office/drawing/2014/main" id="{B23F550D-5B24-4585-BB60-2C0ED06B043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06292" y="5371905"/>
            <a:ext cx="325754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0">
            <a:extLst>
              <a:ext uri="{FF2B5EF4-FFF2-40B4-BE49-F238E27FC236}">
                <a16:creationId xmlns:a16="http://schemas.microsoft.com/office/drawing/2014/main" id="{9FC1833D-075A-4B1E-981F-A5EDE0D573BD}"/>
              </a:ext>
            </a:extLst>
          </p:cNvPr>
          <p:cNvPicPr/>
          <p:nvPr/>
        </p:nvPicPr>
        <p:blipFill>
          <a:blip r:embed="rId8" cstate="screen">
            <a:extLst>
              <a:ext uri="{28A0092B-C50C-407E-A947-70E740481C1C}">
                <a14:useLocalDpi xmlns:a14="http://schemas.microsoft.com/office/drawing/2010/main"/>
              </a:ext>
            </a:extLst>
          </a:blip>
          <a:stretch>
            <a:fillRect/>
          </a:stretch>
        </p:blipFill>
        <p:spPr>
          <a:xfrm>
            <a:off x="5602530" y="1400183"/>
            <a:ext cx="5869471" cy="4402103"/>
          </a:xfrm>
          <a:prstGeom prst="rect">
            <a:avLst/>
          </a:prstGeom>
        </p:spPr>
      </p:pic>
      <p:pic>
        <p:nvPicPr>
          <p:cNvPr id="3" name="Grafik 2">
            <a:extLst>
              <a:ext uri="{FF2B5EF4-FFF2-40B4-BE49-F238E27FC236}">
                <a16:creationId xmlns:a16="http://schemas.microsoft.com/office/drawing/2014/main" id="{07528D08-3358-8DC2-B8BF-76607F904115}"/>
              </a:ext>
            </a:extLst>
          </p:cNvPr>
          <p:cNvPicPr>
            <a:picLocks noChangeAspect="1"/>
          </p:cNvPicPr>
          <p:nvPr/>
        </p:nvPicPr>
        <p:blipFill>
          <a:blip r:embed="rId9"/>
          <a:stretch>
            <a:fillRect/>
          </a:stretch>
        </p:blipFill>
        <p:spPr>
          <a:xfrm>
            <a:off x="613679" y="1468180"/>
            <a:ext cx="2031027" cy="1041777"/>
          </a:xfrm>
          <a:prstGeom prst="rect">
            <a:avLst/>
          </a:prstGeom>
        </p:spPr>
      </p:pic>
      <p:sp>
        <p:nvSpPr>
          <p:cNvPr id="2" name="Titel 3">
            <a:extLst>
              <a:ext uri="{FF2B5EF4-FFF2-40B4-BE49-F238E27FC236}">
                <a16:creationId xmlns:a16="http://schemas.microsoft.com/office/drawing/2014/main" id="{C7D6C8BF-D8E4-1E94-71B6-E71FCA25DABF}"/>
              </a:ext>
            </a:extLst>
          </p:cNvPr>
          <p:cNvSpPr txBox="1">
            <a:spLocks/>
          </p:cNvSpPr>
          <p:nvPr/>
        </p:nvSpPr>
        <p:spPr>
          <a:xfrm>
            <a:off x="0" y="-21477"/>
            <a:ext cx="12192000" cy="972000"/>
          </a:xfrm>
          <a:prstGeom prst="rect">
            <a:avLst/>
          </a:prstGeom>
          <a:solidFill>
            <a:schemeClr val="tx1"/>
          </a:solidFill>
        </p:spPr>
        <p:txBody>
          <a:bodyPr vert="horz" lIns="0" tIns="0" rIns="0" bIns="0" rtlCol="0" anchor="ctr"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pPr marL="361950"/>
            <a:r>
              <a:rPr lang="de-DE" sz="3600">
                <a:solidFill>
                  <a:schemeClr val="bg1"/>
                </a:solidFill>
              </a:rPr>
              <a:t>Wer sitzt am runden Tisch?</a:t>
            </a:r>
          </a:p>
        </p:txBody>
      </p:sp>
      <p:sp>
        <p:nvSpPr>
          <p:cNvPr id="4" name="Fußzeilenplatzhalter 3">
            <a:extLst>
              <a:ext uri="{FF2B5EF4-FFF2-40B4-BE49-F238E27FC236}">
                <a16:creationId xmlns:a16="http://schemas.microsoft.com/office/drawing/2014/main" id="{B3310A5C-55BB-E039-D6AE-07EE29BBA2ED}"/>
              </a:ext>
            </a:extLst>
          </p:cNvPr>
          <p:cNvSpPr>
            <a:spLocks noGrp="1"/>
          </p:cNvSpPr>
          <p:nvPr>
            <p:ph type="ftr" sz="quarter" idx="3"/>
          </p:nvPr>
        </p:nvSpPr>
        <p:spPr/>
        <p:txBody>
          <a:bodyPr/>
          <a:lstStyle/>
          <a:p>
            <a:r>
              <a:rPr lang="de-DE"/>
              <a:t>DIHK | Neuordnung Industriekaufleute</a:t>
            </a:r>
          </a:p>
        </p:txBody>
      </p:sp>
      <p:sp>
        <p:nvSpPr>
          <p:cNvPr id="5" name="Foliennummernplatzhalter 4">
            <a:extLst>
              <a:ext uri="{FF2B5EF4-FFF2-40B4-BE49-F238E27FC236}">
                <a16:creationId xmlns:a16="http://schemas.microsoft.com/office/drawing/2014/main" id="{63B03A24-825D-22E2-6D5B-ADB662F119A7}"/>
              </a:ext>
            </a:extLst>
          </p:cNvPr>
          <p:cNvSpPr>
            <a:spLocks noGrp="1"/>
          </p:cNvSpPr>
          <p:nvPr>
            <p:ph type="sldNum" sz="quarter" idx="4"/>
          </p:nvPr>
        </p:nvSpPr>
        <p:spPr/>
        <p:txBody>
          <a:bodyPr/>
          <a:lstStyle/>
          <a:p>
            <a:fld id="{07B74365-9D09-4FD1-92C3-30EAE4119F17}" type="slidenum">
              <a:rPr lang="de-DE" smtClean="0"/>
              <a:pPr/>
              <a:t>5</a:t>
            </a:fld>
            <a:endParaRPr lang="de-DE"/>
          </a:p>
        </p:txBody>
      </p:sp>
    </p:spTree>
    <p:extLst>
      <p:ext uri="{BB962C8B-B14F-4D97-AF65-F5344CB8AC3E}">
        <p14:creationId xmlns:p14="http://schemas.microsoft.com/office/powerpoint/2010/main" val="69965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A8AFFFE8-7651-B73D-EC2C-F8102CA0A612}"/>
              </a:ext>
            </a:extLst>
          </p:cNvPr>
          <p:cNvSpPr>
            <a:spLocks noGrp="1"/>
          </p:cNvSpPr>
          <p:nvPr>
            <p:ph type="ftr" sz="quarter" idx="3"/>
          </p:nvPr>
        </p:nvSpPr>
        <p:spPr>
          <a:xfrm>
            <a:off x="3547353" y="4760537"/>
            <a:ext cx="3941515" cy="193451"/>
          </a:xfrm>
          <a:prstGeom prst="rect">
            <a:avLst/>
          </a:prstGeom>
        </p:spPr>
        <p:txBody>
          <a:bodyPr vert="horz" wrap="square" lIns="0" tIns="46800" rIns="0" bIns="45720" rtlCol="0" anchor="ctr">
            <a:spAutoFit/>
          </a:bodyPr>
          <a:lstStyle>
            <a:defPPr>
              <a:defRPr lang="de-DE"/>
            </a:defPPr>
            <a:lvl1pPr marL="0" algn="r" defTabSz="685783" rtl="0" eaLnBrk="1" latinLnBrk="0" hangingPunct="1">
              <a:defRPr sz="650" b="0" i="0" kern="1200">
                <a:solidFill>
                  <a:schemeClr val="bg2"/>
                </a:solidFill>
                <a:latin typeface="+mn-lt"/>
                <a:ea typeface="+mn-ea"/>
                <a:cs typeface="Segoe UI Light" panose="020B0502040204020203"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r>
              <a:rPr lang="de-DE"/>
              <a:t>DIHK | Neuordnung Industriekaufleute</a:t>
            </a:r>
          </a:p>
        </p:txBody>
      </p:sp>
      <p:sp>
        <p:nvSpPr>
          <p:cNvPr id="6" name="Foliennummernplatzhalter 5">
            <a:extLst>
              <a:ext uri="{FF2B5EF4-FFF2-40B4-BE49-F238E27FC236}">
                <a16:creationId xmlns:a16="http://schemas.microsoft.com/office/drawing/2014/main" id="{F50C8384-E067-7A74-DA1E-4CD78ED321C4}"/>
              </a:ext>
            </a:extLst>
          </p:cNvPr>
          <p:cNvSpPr>
            <a:spLocks noGrp="1"/>
          </p:cNvSpPr>
          <p:nvPr>
            <p:ph type="sldNum" sz="quarter" idx="4"/>
          </p:nvPr>
        </p:nvSpPr>
        <p:spPr>
          <a:xfrm>
            <a:off x="8303624" y="4767263"/>
            <a:ext cx="216000" cy="180000"/>
          </a:xfrm>
          <a:prstGeom prst="rect">
            <a:avLst/>
          </a:prstGeom>
        </p:spPr>
        <p:txBody>
          <a:bodyPr vert="horz" lIns="0" tIns="46800" rIns="0" bIns="45720" rtlCol="0" anchor="ctr">
            <a:spAutoFit/>
          </a:bodyPr>
          <a:lstStyle>
            <a:defPPr>
              <a:defRPr lang="de-DE"/>
            </a:defPPr>
            <a:lvl1pPr marL="0" algn="ctr" defTabSz="685783" rtl="0" eaLnBrk="1" latinLnBrk="0" hangingPunct="1">
              <a:defRPr sz="650" b="0" i="0" kern="1200">
                <a:solidFill>
                  <a:schemeClr val="bg2"/>
                </a:solidFill>
                <a:latin typeface="+mj-lt"/>
                <a:ea typeface="+mn-ea"/>
                <a:cs typeface="Segoe UI Semilight" panose="020B0402040204020203" pitchFamily="34" charset="0"/>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F0469EC1-4073-504D-AD07-843323D1C123}" type="slidenum">
              <a:rPr lang="de-DE" smtClean="0"/>
              <a:pPr/>
              <a:t>6</a:t>
            </a:fld>
            <a:endParaRPr lang="de-DE"/>
          </a:p>
        </p:txBody>
      </p:sp>
      <p:graphicFrame>
        <p:nvGraphicFramePr>
          <p:cNvPr id="7" name="Tabelle 7">
            <a:extLst>
              <a:ext uri="{FF2B5EF4-FFF2-40B4-BE49-F238E27FC236}">
                <a16:creationId xmlns:a16="http://schemas.microsoft.com/office/drawing/2014/main" id="{5890CBFB-93EF-3328-4FB0-7B27D9760531}"/>
              </a:ext>
            </a:extLst>
          </p:cNvPr>
          <p:cNvGraphicFramePr>
            <a:graphicFrameLocks noGrp="1"/>
          </p:cNvGraphicFramePr>
          <p:nvPr>
            <p:extLst>
              <p:ext uri="{D42A27DB-BD31-4B8C-83A1-F6EECF244321}">
                <p14:modId xmlns:p14="http://schemas.microsoft.com/office/powerpoint/2010/main" val="439025084"/>
              </p:ext>
            </p:extLst>
          </p:nvPr>
        </p:nvGraphicFramePr>
        <p:xfrm>
          <a:off x="719999" y="1367675"/>
          <a:ext cx="10433030" cy="4754296"/>
        </p:xfrm>
        <a:graphic>
          <a:graphicData uri="http://schemas.openxmlformats.org/drawingml/2006/table">
            <a:tbl>
              <a:tblPr firstRow="1" bandRow="1">
                <a:tableStyleId>{5C22544A-7EE6-4342-B048-85BDC9FD1C3A}</a:tableStyleId>
              </a:tblPr>
              <a:tblGrid>
                <a:gridCol w="5216515">
                  <a:extLst>
                    <a:ext uri="{9D8B030D-6E8A-4147-A177-3AD203B41FA5}">
                      <a16:colId xmlns:a16="http://schemas.microsoft.com/office/drawing/2014/main" val="2365713331"/>
                    </a:ext>
                  </a:extLst>
                </a:gridCol>
                <a:gridCol w="5216515">
                  <a:extLst>
                    <a:ext uri="{9D8B030D-6E8A-4147-A177-3AD203B41FA5}">
                      <a16:colId xmlns:a16="http://schemas.microsoft.com/office/drawing/2014/main" val="1443999694"/>
                    </a:ext>
                  </a:extLst>
                </a:gridCol>
              </a:tblGrid>
              <a:tr h="487680">
                <a:tc gridSpan="2">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endParaRPr lang="de-DE" sz="1800">
                        <a:solidFill>
                          <a:schemeClr val="bg1"/>
                        </a:solidFill>
                      </a:endParaRPr>
                    </a:p>
                  </a:txBody>
                  <a:tcPr marL="121920" marR="121920" marT="60960" marB="60960"/>
                </a:tc>
                <a:tc hMerge="1">
                  <a:txBody>
                    <a:bodyPr/>
                    <a:lstStyle/>
                    <a:p>
                      <a:endParaRPr lang="de-DE" sz="2400"/>
                    </a:p>
                  </a:txBody>
                  <a:tcPr marL="121920" marR="121920" marT="60960" marB="60960"/>
                </a:tc>
                <a:extLst>
                  <a:ext uri="{0D108BD9-81ED-4DB2-BD59-A6C34878D82A}">
                    <a16:rowId xmlns:a16="http://schemas.microsoft.com/office/drawing/2014/main" val="2814264218"/>
                  </a:ext>
                </a:extLst>
              </a:tr>
              <a:tr h="472367">
                <a:tc>
                  <a:txBody>
                    <a:bodyPr/>
                    <a:lstStyle/>
                    <a:p>
                      <a:r>
                        <a:rPr lang="de-DE" sz="1800" b="0" i="0" u="none" strike="noStrike" kern="1200" baseline="0">
                          <a:solidFill>
                            <a:schemeClr val="dk1"/>
                          </a:solidFill>
                          <a:latin typeface="+mn-lt"/>
                          <a:ea typeface="+mn-ea"/>
                          <a:cs typeface="+mn-cs"/>
                        </a:rPr>
                        <a:t>STRABAG</a:t>
                      </a:r>
                      <a:endParaRPr lang="de-DE" sz="2400"/>
                    </a:p>
                  </a:txBody>
                  <a:tcPr marL="121920" marR="121920" marT="60960" marB="60960"/>
                </a:tc>
                <a:tc>
                  <a:txBody>
                    <a:bodyPr/>
                    <a:lstStyle/>
                    <a:p>
                      <a:r>
                        <a:rPr lang="de-DE" sz="1800" b="0" i="0" u="none" strike="noStrike" kern="1200" baseline="0">
                          <a:solidFill>
                            <a:schemeClr val="dk1"/>
                          </a:solidFill>
                          <a:latin typeface="+mn-lt"/>
                          <a:ea typeface="+mn-ea"/>
                          <a:cs typeface="+mn-cs"/>
                        </a:rPr>
                        <a:t>AUDI AG</a:t>
                      </a:r>
                    </a:p>
                  </a:txBody>
                  <a:tcPr marL="121920" marR="121920" marT="60960" marB="60960"/>
                </a:tc>
                <a:extLst>
                  <a:ext uri="{0D108BD9-81ED-4DB2-BD59-A6C34878D82A}">
                    <a16:rowId xmlns:a16="http://schemas.microsoft.com/office/drawing/2014/main" val="2380934739"/>
                  </a:ext>
                </a:extLst>
              </a:tr>
              <a:tr h="487680">
                <a:tc>
                  <a:txBody>
                    <a:bodyPr/>
                    <a:lstStyle/>
                    <a:p>
                      <a:r>
                        <a:rPr lang="de-DE" sz="1800" b="0" i="0" u="none" strike="noStrike" kern="1200" baseline="0">
                          <a:solidFill>
                            <a:schemeClr val="dk1"/>
                          </a:solidFill>
                          <a:latin typeface="+mn-lt"/>
                          <a:ea typeface="+mn-ea"/>
                          <a:cs typeface="+mn-cs"/>
                        </a:rPr>
                        <a:t>Merck KGaA</a:t>
                      </a:r>
                      <a:endParaRPr lang="de-DE" sz="2400"/>
                    </a:p>
                  </a:txBody>
                  <a:tcPr marL="121920" marR="121920" marT="60960" marB="60960"/>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de-DE" sz="1800" b="0" i="0" u="none" strike="noStrike" kern="1200" baseline="0">
                          <a:solidFill>
                            <a:schemeClr val="dk1"/>
                          </a:solidFill>
                          <a:latin typeface="+mn-lt"/>
                          <a:ea typeface="+mn-ea"/>
                          <a:cs typeface="+mn-cs"/>
                        </a:rPr>
                        <a:t>Körber Technologies GmbH</a:t>
                      </a:r>
                      <a:endParaRPr lang="de-DE" sz="1800"/>
                    </a:p>
                  </a:txBody>
                  <a:tcPr marL="121920" marR="121920" marT="60960" marB="60960"/>
                </a:tc>
                <a:extLst>
                  <a:ext uri="{0D108BD9-81ED-4DB2-BD59-A6C34878D82A}">
                    <a16:rowId xmlns:a16="http://schemas.microsoft.com/office/drawing/2014/main" val="4220870855"/>
                  </a:ext>
                </a:extLst>
              </a:tr>
              <a:tr h="472367">
                <a:tc>
                  <a:txBody>
                    <a:bodyPr/>
                    <a:lstStyle/>
                    <a:p>
                      <a:r>
                        <a:rPr lang="de-DE" sz="1800" b="0" i="0" u="none" strike="noStrike" kern="1200" baseline="0">
                          <a:solidFill>
                            <a:schemeClr val="dk1"/>
                          </a:solidFill>
                          <a:latin typeface="+mn-lt"/>
                          <a:ea typeface="+mn-ea"/>
                          <a:cs typeface="+mn-cs"/>
                        </a:rPr>
                        <a:t>MAHLE International GmbH</a:t>
                      </a:r>
                      <a:endParaRPr lang="de-DE" sz="2400"/>
                    </a:p>
                  </a:txBody>
                  <a:tcPr marL="121920" marR="121920" marT="60960" marB="60960"/>
                </a:tc>
                <a:tc>
                  <a:txBody>
                    <a:bodyPr/>
                    <a:lstStyle/>
                    <a:p>
                      <a:r>
                        <a:rPr lang="de-DE" sz="1800" b="0" i="0" u="none" strike="noStrike" kern="1200" baseline="0">
                          <a:solidFill>
                            <a:schemeClr val="dk1"/>
                          </a:solidFill>
                          <a:latin typeface="+mn-lt"/>
                          <a:ea typeface="+mn-ea"/>
                          <a:cs typeface="+mn-cs"/>
                        </a:rPr>
                        <a:t>Thyssenkrupp</a:t>
                      </a:r>
                      <a:endParaRPr lang="de-DE" sz="2400"/>
                    </a:p>
                  </a:txBody>
                  <a:tcPr marL="121920" marR="121920" marT="60960" marB="60960"/>
                </a:tc>
                <a:extLst>
                  <a:ext uri="{0D108BD9-81ED-4DB2-BD59-A6C34878D82A}">
                    <a16:rowId xmlns:a16="http://schemas.microsoft.com/office/drawing/2014/main" val="3257014669"/>
                  </a:ext>
                </a:extLst>
              </a:tr>
              <a:tr h="472367">
                <a:tc>
                  <a:txBody>
                    <a:bodyPr/>
                    <a:lstStyle/>
                    <a:p>
                      <a:r>
                        <a:rPr lang="de-DE" sz="1800" b="0" i="0" u="none" strike="noStrike" kern="1200" baseline="0">
                          <a:solidFill>
                            <a:schemeClr val="dk1"/>
                          </a:solidFill>
                          <a:latin typeface="+mn-lt"/>
                          <a:ea typeface="+mn-ea"/>
                          <a:cs typeface="+mn-cs"/>
                        </a:rPr>
                        <a:t>Schöffel Sportbekleidung GmbH</a:t>
                      </a:r>
                      <a:endParaRPr lang="de-DE" sz="2400"/>
                    </a:p>
                  </a:txBody>
                  <a:tcPr marL="121920" marR="121920" marT="60960" marB="60960"/>
                </a:tc>
                <a:tc>
                  <a:txBody>
                    <a:bodyPr/>
                    <a:lstStyle/>
                    <a:p>
                      <a:r>
                        <a:rPr lang="de-DE" sz="1800" b="0" i="0" u="none" strike="noStrike" kern="1200" baseline="0">
                          <a:solidFill>
                            <a:schemeClr val="dk1"/>
                          </a:solidFill>
                          <a:latin typeface="+mn-lt"/>
                          <a:ea typeface="+mn-ea"/>
                          <a:cs typeface="+mn-cs"/>
                        </a:rPr>
                        <a:t>Dillinger Hüttenwerke</a:t>
                      </a:r>
                      <a:endParaRPr lang="de-DE" sz="2400"/>
                    </a:p>
                  </a:txBody>
                  <a:tcPr marL="121920" marR="121920" marT="60960" marB="60960"/>
                </a:tc>
                <a:extLst>
                  <a:ext uri="{0D108BD9-81ED-4DB2-BD59-A6C34878D82A}">
                    <a16:rowId xmlns:a16="http://schemas.microsoft.com/office/drawing/2014/main" val="1579750713"/>
                  </a:ext>
                </a:extLst>
              </a:tr>
              <a:tr h="472367">
                <a:tc>
                  <a:txBody>
                    <a:bodyPr/>
                    <a:lstStyle/>
                    <a:p>
                      <a:r>
                        <a:rPr lang="de-DE" sz="1800" b="0" i="0" u="none" strike="noStrike" kern="1200" baseline="0">
                          <a:solidFill>
                            <a:schemeClr val="dk1"/>
                          </a:solidFill>
                          <a:latin typeface="+mn-lt"/>
                          <a:ea typeface="+mn-ea"/>
                          <a:cs typeface="+mn-cs"/>
                        </a:rPr>
                        <a:t>SMS group GmbH</a:t>
                      </a:r>
                      <a:endParaRPr lang="de-DE" sz="2400"/>
                    </a:p>
                  </a:txBody>
                  <a:tcPr marL="121920" marR="121920" marT="60960" marB="60960"/>
                </a:tc>
                <a:tc>
                  <a:txBody>
                    <a:bodyPr/>
                    <a:lstStyle/>
                    <a:p>
                      <a:r>
                        <a:rPr lang="de-DE" sz="1800" b="0" i="0" u="none" strike="noStrike" kern="1200" baseline="0">
                          <a:solidFill>
                            <a:schemeClr val="dk1"/>
                          </a:solidFill>
                          <a:latin typeface="+mn-lt"/>
                          <a:ea typeface="+mn-ea"/>
                          <a:cs typeface="+mn-cs"/>
                        </a:rPr>
                        <a:t>BVG </a:t>
                      </a:r>
                      <a:r>
                        <a:rPr lang="de-DE" sz="1800" b="0" i="0" u="none" strike="noStrike" kern="1200" baseline="0" err="1">
                          <a:solidFill>
                            <a:schemeClr val="dk1"/>
                          </a:solidFill>
                          <a:latin typeface="+mn-lt"/>
                          <a:ea typeface="+mn-ea"/>
                          <a:cs typeface="+mn-cs"/>
                        </a:rPr>
                        <a:t>A.ö.R</a:t>
                      </a:r>
                      <a:endParaRPr lang="de-DE" sz="2400"/>
                    </a:p>
                  </a:txBody>
                  <a:tcPr marL="121920" marR="121920" marT="60960" marB="60960"/>
                </a:tc>
                <a:extLst>
                  <a:ext uri="{0D108BD9-81ED-4DB2-BD59-A6C34878D82A}">
                    <a16:rowId xmlns:a16="http://schemas.microsoft.com/office/drawing/2014/main" val="398724377"/>
                  </a:ext>
                </a:extLst>
              </a:tr>
              <a:tr h="472367">
                <a:tc>
                  <a:txBody>
                    <a:bodyPr/>
                    <a:lstStyle/>
                    <a:p>
                      <a:r>
                        <a:rPr lang="de-DE" sz="1800" b="0" i="0" u="none" strike="noStrike" kern="1200" baseline="0">
                          <a:solidFill>
                            <a:schemeClr val="dk1"/>
                          </a:solidFill>
                          <a:latin typeface="+mn-lt"/>
                          <a:ea typeface="+mn-ea"/>
                          <a:cs typeface="+mn-cs"/>
                        </a:rPr>
                        <a:t>BASF SE</a:t>
                      </a:r>
                      <a:endParaRPr lang="de-DE" sz="2400"/>
                    </a:p>
                  </a:txBody>
                  <a:tcPr marL="121920" marR="121920" marT="60960" marB="60960"/>
                </a:tc>
                <a:tc>
                  <a:txBody>
                    <a:bodyPr/>
                    <a:lstStyle/>
                    <a:p>
                      <a:r>
                        <a:rPr lang="de-DE" sz="1800" b="0" i="0" u="none" strike="noStrike" kern="1200" baseline="0">
                          <a:solidFill>
                            <a:schemeClr val="dk1"/>
                          </a:solidFill>
                          <a:latin typeface="+mn-lt"/>
                          <a:ea typeface="+mn-ea"/>
                          <a:cs typeface="+mn-cs"/>
                        </a:rPr>
                        <a:t>E.DIS Netz GmbH</a:t>
                      </a:r>
                      <a:endParaRPr lang="de-DE" sz="2400"/>
                    </a:p>
                  </a:txBody>
                  <a:tcPr marL="121920" marR="121920" marT="60960" marB="60960"/>
                </a:tc>
                <a:extLst>
                  <a:ext uri="{0D108BD9-81ED-4DB2-BD59-A6C34878D82A}">
                    <a16:rowId xmlns:a16="http://schemas.microsoft.com/office/drawing/2014/main" val="1644598447"/>
                  </a:ext>
                </a:extLst>
              </a:tr>
              <a:tr h="472367">
                <a:tc>
                  <a:txBody>
                    <a:bodyPr/>
                    <a:lstStyle/>
                    <a:p>
                      <a:r>
                        <a:rPr lang="de-DE" sz="1800" b="0" i="0" u="none" strike="noStrike" kern="1200" baseline="0">
                          <a:solidFill>
                            <a:schemeClr val="dk1"/>
                          </a:solidFill>
                          <a:latin typeface="+mn-lt"/>
                          <a:ea typeface="+mn-ea"/>
                          <a:cs typeface="+mn-cs"/>
                        </a:rPr>
                        <a:t>Miele &amp; Cie. KG</a:t>
                      </a:r>
                      <a:endParaRPr lang="de-DE" sz="2400"/>
                    </a:p>
                  </a:txBody>
                  <a:tcPr marL="121920" marR="121920" marT="60960" marB="60960"/>
                </a:tc>
                <a:tc>
                  <a:txBody>
                    <a:bodyPr/>
                    <a:lstStyle/>
                    <a:p>
                      <a:r>
                        <a:rPr lang="de-DE" sz="1800" b="0" i="0" u="none" strike="noStrike" kern="1200" baseline="0">
                          <a:solidFill>
                            <a:schemeClr val="dk1"/>
                          </a:solidFill>
                          <a:latin typeface="+mn-lt"/>
                          <a:ea typeface="+mn-ea"/>
                          <a:cs typeface="+mn-cs"/>
                        </a:rPr>
                        <a:t>Salzgitter Flachstahl GmbH</a:t>
                      </a:r>
                      <a:endParaRPr lang="de-DE" sz="2400"/>
                    </a:p>
                  </a:txBody>
                  <a:tcPr marL="121920" marR="121920" marT="60960" marB="60960"/>
                </a:tc>
                <a:extLst>
                  <a:ext uri="{0D108BD9-81ED-4DB2-BD59-A6C34878D82A}">
                    <a16:rowId xmlns:a16="http://schemas.microsoft.com/office/drawing/2014/main" val="4047719842"/>
                  </a:ext>
                </a:extLst>
              </a:tr>
              <a:tr h="472367">
                <a:tc>
                  <a:txBody>
                    <a:bodyPr/>
                    <a:lstStyle/>
                    <a:p>
                      <a:r>
                        <a:rPr lang="de-DE" sz="1800" b="0" i="0" u="none" strike="noStrike" kern="1200" baseline="0">
                          <a:solidFill>
                            <a:schemeClr val="dk1"/>
                          </a:solidFill>
                          <a:latin typeface="+mn-lt"/>
                          <a:ea typeface="+mn-ea"/>
                          <a:cs typeface="+mn-cs"/>
                        </a:rPr>
                        <a:t>Provadis</a:t>
                      </a:r>
                      <a:endParaRPr lang="de-DE" sz="2400"/>
                    </a:p>
                  </a:txBody>
                  <a:tcPr marL="121920" marR="121920" marT="60960" marB="60960"/>
                </a:tc>
                <a:tc>
                  <a:txBody>
                    <a:bodyPr/>
                    <a:lstStyle/>
                    <a:p>
                      <a:r>
                        <a:rPr lang="de-DE" sz="1800" b="0" i="0" u="none" strike="noStrike" kern="1200" baseline="0">
                          <a:solidFill>
                            <a:schemeClr val="dk1"/>
                          </a:solidFill>
                          <a:latin typeface="+mn-lt"/>
                          <a:ea typeface="+mn-ea"/>
                          <a:cs typeface="+mn-cs"/>
                        </a:rPr>
                        <a:t>Evonik AG Marl</a:t>
                      </a:r>
                    </a:p>
                  </a:txBody>
                  <a:tcPr marL="121920" marR="121920" marT="60960" marB="60960"/>
                </a:tc>
                <a:extLst>
                  <a:ext uri="{0D108BD9-81ED-4DB2-BD59-A6C34878D82A}">
                    <a16:rowId xmlns:a16="http://schemas.microsoft.com/office/drawing/2014/main" val="503297597"/>
                  </a:ext>
                </a:extLst>
              </a:tr>
              <a:tr h="472367">
                <a:tc gridSpan="2">
                  <a:txBody>
                    <a:bodyPr/>
                    <a:lstStyle/>
                    <a:p>
                      <a:pPr algn="ctr"/>
                      <a:r>
                        <a:rPr lang="de-DE" sz="1800" b="1">
                          <a:solidFill>
                            <a:schemeClr val="bg1"/>
                          </a:solidFill>
                        </a:rPr>
                        <a:t>…sowie weitere Unternehmen und Beteiligte in der KWB-Begleitgruppe</a:t>
                      </a:r>
                    </a:p>
                  </a:txBody>
                  <a:tcPr marL="121920" marR="121920" marT="60960" marB="60960">
                    <a:solidFill>
                      <a:srgbClr val="003882"/>
                    </a:solidFill>
                  </a:tcPr>
                </a:tc>
                <a:tc hMerge="1">
                  <a:txBody>
                    <a:bodyPr/>
                    <a:lstStyle/>
                    <a:p>
                      <a:endParaRPr lang="de-DE" sz="1800" b="0" i="0" u="none" strike="noStrike" kern="1200" baseline="0">
                        <a:solidFill>
                          <a:schemeClr val="dk1"/>
                        </a:solidFill>
                        <a:latin typeface="+mn-lt"/>
                        <a:ea typeface="+mn-ea"/>
                        <a:cs typeface="+mn-cs"/>
                      </a:endParaRPr>
                    </a:p>
                  </a:txBody>
                  <a:tcPr marL="121920" marR="121920" marT="60960" marB="60960"/>
                </a:tc>
                <a:extLst>
                  <a:ext uri="{0D108BD9-81ED-4DB2-BD59-A6C34878D82A}">
                    <a16:rowId xmlns:a16="http://schemas.microsoft.com/office/drawing/2014/main" val="2156298092"/>
                  </a:ext>
                </a:extLst>
              </a:tr>
            </a:tbl>
          </a:graphicData>
        </a:graphic>
      </p:graphicFrame>
      <p:sp>
        <p:nvSpPr>
          <p:cNvPr id="11" name="Titel 1">
            <a:extLst>
              <a:ext uri="{FF2B5EF4-FFF2-40B4-BE49-F238E27FC236}">
                <a16:creationId xmlns:a16="http://schemas.microsoft.com/office/drawing/2014/main" id="{186FDF35-54F4-CD4C-4D6F-A49746A6B1E7}"/>
              </a:ext>
            </a:extLst>
          </p:cNvPr>
          <p:cNvSpPr>
            <a:spLocks noGrp="1"/>
          </p:cNvSpPr>
          <p:nvPr>
            <p:ph type="title"/>
          </p:nvPr>
        </p:nvSpPr>
        <p:spPr>
          <a:xfrm>
            <a:off x="720001" y="363071"/>
            <a:ext cx="10752000" cy="1019486"/>
          </a:xfrm>
        </p:spPr>
        <p:txBody>
          <a:bodyPr/>
          <a:lstStyle/>
          <a:p>
            <a:r>
              <a:rPr lang="de-DE" sz="3600"/>
              <a:t>Verfahrensbeteiligte aus der Praxis (u. a.)</a:t>
            </a:r>
          </a:p>
        </p:txBody>
      </p:sp>
      <p:pic>
        <p:nvPicPr>
          <p:cNvPr id="12" name="Grafik 11">
            <a:extLst>
              <a:ext uri="{FF2B5EF4-FFF2-40B4-BE49-F238E27FC236}">
                <a16:creationId xmlns:a16="http://schemas.microsoft.com/office/drawing/2014/main" id="{4DBA3557-CC9A-1CC2-9FBB-48F5517CC515}"/>
              </a:ext>
            </a:extLst>
          </p:cNvPr>
          <p:cNvPicPr>
            <a:picLocks noChangeAspect="1"/>
          </p:cNvPicPr>
          <p:nvPr/>
        </p:nvPicPr>
        <p:blipFill>
          <a:blip r:embed="rId3"/>
          <a:stretch>
            <a:fillRect/>
          </a:stretch>
        </p:blipFill>
        <p:spPr>
          <a:xfrm>
            <a:off x="0" y="1367676"/>
            <a:ext cx="12192000" cy="5490324"/>
          </a:xfrm>
          <a:prstGeom prst="rect">
            <a:avLst/>
          </a:prstGeom>
        </p:spPr>
      </p:pic>
      <p:sp>
        <p:nvSpPr>
          <p:cNvPr id="13" name="Foliennummernplatzhalter 12">
            <a:extLst>
              <a:ext uri="{FF2B5EF4-FFF2-40B4-BE49-F238E27FC236}">
                <a16:creationId xmlns:a16="http://schemas.microsoft.com/office/drawing/2014/main" id="{4B605D4E-1847-966A-CEA4-BD2F329F84C7}"/>
              </a:ext>
            </a:extLst>
          </p:cNvPr>
          <p:cNvSpPr txBox="1">
            <a:spLocks/>
          </p:cNvSpPr>
          <p:nvPr/>
        </p:nvSpPr>
        <p:spPr>
          <a:xfrm>
            <a:off x="10895156" y="6356350"/>
            <a:ext cx="57940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B74365-9D09-4FD1-92C3-30EAE4119F17}" type="slidenum">
              <a:rPr lang="de-DE" smtClean="0"/>
              <a:pPr/>
              <a:t>6</a:t>
            </a:fld>
            <a:endParaRPr lang="de-DE"/>
          </a:p>
        </p:txBody>
      </p:sp>
      <p:sp>
        <p:nvSpPr>
          <p:cNvPr id="14" name="Fußzeilenplatzhalter 7">
            <a:extLst>
              <a:ext uri="{FF2B5EF4-FFF2-40B4-BE49-F238E27FC236}">
                <a16:creationId xmlns:a16="http://schemas.microsoft.com/office/drawing/2014/main" id="{C0D2030B-CF7F-F2A1-E6FD-894EC725F04B}"/>
              </a:ext>
            </a:extLst>
          </p:cNvPr>
          <p:cNvSpPr txBox="1">
            <a:spLocks/>
          </p:cNvSpPr>
          <p:nvPr/>
        </p:nvSpPr>
        <p:spPr>
          <a:xfrm>
            <a:off x="8612840" y="6356349"/>
            <a:ext cx="2282315"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DIHK | Neuordnung Industriekaufleute</a:t>
            </a:r>
          </a:p>
        </p:txBody>
      </p:sp>
    </p:spTree>
    <p:extLst>
      <p:ext uri="{BB962C8B-B14F-4D97-AF65-F5344CB8AC3E}">
        <p14:creationId xmlns:p14="http://schemas.microsoft.com/office/powerpoint/2010/main" val="2300104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B430A84-DB28-485D-B595-7BB17546EA09}"/>
              </a:ext>
            </a:extLst>
          </p:cNvPr>
          <p:cNvSpPr>
            <a:spLocks noGrp="1"/>
          </p:cNvSpPr>
          <p:nvPr>
            <p:ph type="title"/>
          </p:nvPr>
        </p:nvSpPr>
        <p:spPr>
          <a:xfrm>
            <a:off x="643001" y="474734"/>
            <a:ext cx="10270046" cy="862033"/>
          </a:xfrm>
        </p:spPr>
        <p:txBody>
          <a:bodyPr>
            <a:noAutofit/>
          </a:bodyPr>
          <a:lstStyle/>
          <a:p>
            <a:r>
              <a:rPr lang="de-DE" kern="0">
                <a:solidFill>
                  <a:schemeClr val="bg1"/>
                </a:solidFill>
              </a:rPr>
              <a:t>Phasen der Ordnungsarbeit</a:t>
            </a:r>
            <a:br>
              <a:rPr lang="de-DE" sz="2133">
                <a:solidFill>
                  <a:schemeClr val="bg1"/>
                </a:solidFill>
                <a:latin typeface="Arial" panose="020B0604020202020204" pitchFamily="34" charset="0"/>
                <a:cs typeface="Arial" panose="020B0604020202020204" pitchFamily="34" charset="0"/>
              </a:rPr>
            </a:br>
            <a:endParaRPr lang="de-DE" sz="2133">
              <a:solidFill>
                <a:schemeClr val="bg1"/>
              </a:solidFill>
              <a:latin typeface="Arial" panose="020B0604020202020204" pitchFamily="34" charset="0"/>
              <a:cs typeface="Arial" panose="020B0604020202020204" pitchFamily="34" charset="0"/>
            </a:endParaRPr>
          </a:p>
        </p:txBody>
      </p:sp>
      <p:sp>
        <p:nvSpPr>
          <p:cNvPr id="7" name="Rectangle 22">
            <a:extLst>
              <a:ext uri="{FF2B5EF4-FFF2-40B4-BE49-F238E27FC236}">
                <a16:creationId xmlns:a16="http://schemas.microsoft.com/office/drawing/2014/main" id="{8872D2D4-F61C-4D41-ACF3-0C37287B6817}"/>
              </a:ext>
            </a:extLst>
          </p:cNvPr>
          <p:cNvSpPr>
            <a:spLocks noChangeArrowheads="1"/>
          </p:cNvSpPr>
          <p:nvPr/>
        </p:nvSpPr>
        <p:spPr bwMode="auto">
          <a:xfrm>
            <a:off x="2352596" y="1044187"/>
            <a:ext cx="7486807" cy="1810236"/>
          </a:xfrm>
          <a:prstGeom prst="round2DiagRect">
            <a:avLst/>
          </a:prstGeom>
          <a:solidFill>
            <a:srgbClr val="FFC000">
              <a:alpha val="17000"/>
            </a:srgbClr>
          </a:solidFill>
          <a:ln w="9525">
            <a:noFill/>
            <a:miter lim="800000"/>
            <a:headEnd/>
            <a:tailEnd/>
          </a:ln>
        </p:spPr>
        <p:txBody>
          <a:bodyPr wrap="none" anchor="ctr"/>
          <a:lstStyle/>
          <a:p>
            <a:pPr algn="ctr" eaLnBrk="0" fontAlgn="base" hangingPunct="0">
              <a:spcBef>
                <a:spcPts val="800"/>
              </a:spcBef>
              <a:spcAft>
                <a:spcPct val="0"/>
              </a:spcAft>
              <a:defRPr/>
            </a:pPr>
            <a:r>
              <a:rPr lang="de-DE" sz="2133" b="1" kern="0">
                <a:latin typeface="Arial" charset="0"/>
              </a:rPr>
              <a:t>Vorphase</a:t>
            </a:r>
            <a:r>
              <a:rPr lang="de-DE" sz="2133" kern="0">
                <a:latin typeface="Arial" charset="0"/>
              </a:rPr>
              <a:t> </a:t>
            </a:r>
          </a:p>
          <a:p>
            <a:pPr algn="ctr" eaLnBrk="0" fontAlgn="base" hangingPunct="0">
              <a:spcBef>
                <a:spcPts val="667"/>
              </a:spcBef>
              <a:spcAft>
                <a:spcPct val="0"/>
              </a:spcAft>
              <a:defRPr/>
            </a:pPr>
            <a:r>
              <a:rPr lang="de-DE" sz="1867" kern="0">
                <a:latin typeface="Arial" charset="0"/>
              </a:rPr>
              <a:t>Einigung der Sozialparteien </a:t>
            </a:r>
          </a:p>
          <a:p>
            <a:pPr algn="ctr" eaLnBrk="0" fontAlgn="base" hangingPunct="0">
              <a:spcBef>
                <a:spcPts val="667"/>
              </a:spcBef>
              <a:spcAft>
                <a:spcPct val="0"/>
              </a:spcAft>
              <a:defRPr/>
            </a:pPr>
            <a:r>
              <a:rPr lang="de-DE" sz="1867" kern="0">
                <a:latin typeface="Arial" charset="0"/>
              </a:rPr>
              <a:t>ggf. Entwicklungs- und Forschungsarbeiten </a:t>
            </a:r>
            <a:br>
              <a:rPr lang="de-DE" sz="1867" kern="0">
                <a:latin typeface="Arial" charset="0"/>
              </a:rPr>
            </a:br>
            <a:r>
              <a:rPr lang="de-DE" sz="1867" kern="0">
                <a:latin typeface="Arial" charset="0"/>
              </a:rPr>
              <a:t>sowie Beratung durch das BiBB</a:t>
            </a:r>
          </a:p>
          <a:p>
            <a:pPr algn="ctr" eaLnBrk="0" fontAlgn="base" hangingPunct="0">
              <a:spcBef>
                <a:spcPts val="667"/>
              </a:spcBef>
              <a:spcAft>
                <a:spcPct val="0"/>
              </a:spcAft>
              <a:defRPr/>
            </a:pPr>
            <a:r>
              <a:rPr lang="de-DE" sz="1867" kern="0">
                <a:latin typeface="Arial" charset="0"/>
              </a:rPr>
              <a:t>Antragsgespräch, Festlegung Eckwerte </a:t>
            </a:r>
          </a:p>
        </p:txBody>
      </p:sp>
      <p:grpSp>
        <p:nvGrpSpPr>
          <p:cNvPr id="8" name="Gruppieren 7">
            <a:extLst>
              <a:ext uri="{FF2B5EF4-FFF2-40B4-BE49-F238E27FC236}">
                <a16:creationId xmlns:a16="http://schemas.microsoft.com/office/drawing/2014/main" id="{6244B1E2-748A-4F7D-8468-ADDD6EDD8B62}"/>
              </a:ext>
            </a:extLst>
          </p:cNvPr>
          <p:cNvGrpSpPr/>
          <p:nvPr/>
        </p:nvGrpSpPr>
        <p:grpSpPr>
          <a:xfrm>
            <a:off x="2339717" y="3099988"/>
            <a:ext cx="7548347" cy="1818638"/>
            <a:chOff x="1793557" y="3521990"/>
            <a:chExt cx="5406114" cy="1656184"/>
          </a:xfrm>
        </p:grpSpPr>
        <p:sp>
          <p:nvSpPr>
            <p:cNvPr id="9" name="Rectangle 28">
              <a:extLst>
                <a:ext uri="{FF2B5EF4-FFF2-40B4-BE49-F238E27FC236}">
                  <a16:creationId xmlns:a16="http://schemas.microsoft.com/office/drawing/2014/main" id="{9C346DA0-7535-4E3F-8F75-5B490014FCEF}"/>
                </a:ext>
              </a:extLst>
            </p:cNvPr>
            <p:cNvSpPr>
              <a:spLocks noChangeArrowheads="1"/>
            </p:cNvSpPr>
            <p:nvPr/>
          </p:nvSpPr>
          <p:spPr bwMode="auto">
            <a:xfrm>
              <a:off x="1798995" y="3521990"/>
              <a:ext cx="5400676" cy="1656184"/>
            </a:xfrm>
            <a:prstGeom prst="round2DiagRect">
              <a:avLst/>
            </a:prstGeom>
            <a:solidFill>
              <a:srgbClr val="92D050">
                <a:alpha val="32000"/>
              </a:srgbClr>
            </a:solidFill>
            <a:ln w="9525">
              <a:noFill/>
              <a:miter lim="800000"/>
              <a:headEnd/>
              <a:tailEnd/>
            </a:ln>
          </p:spPr>
          <p:txBody>
            <a:bodyPr wrap="none" anchor="ctr"/>
            <a:lstStyle/>
            <a:p>
              <a:pPr algn="ctr" eaLnBrk="0" fontAlgn="base" hangingPunct="0">
                <a:spcBef>
                  <a:spcPct val="50000"/>
                </a:spcBef>
                <a:spcAft>
                  <a:spcPct val="0"/>
                </a:spcAft>
                <a:defRPr/>
              </a:pPr>
              <a:endParaRPr lang="de-DE" sz="2400" kern="0">
                <a:solidFill>
                  <a:srgbClr val="3333CC"/>
                </a:solidFill>
                <a:latin typeface="Arial" charset="0"/>
              </a:endParaRPr>
            </a:p>
            <a:p>
              <a:pPr algn="ctr" eaLnBrk="0" fontAlgn="base" hangingPunct="0">
                <a:spcBef>
                  <a:spcPct val="50000"/>
                </a:spcBef>
                <a:spcAft>
                  <a:spcPct val="0"/>
                </a:spcAft>
                <a:defRPr/>
              </a:pPr>
              <a:endParaRPr lang="de-DE" sz="2400" b="1" kern="0">
                <a:solidFill>
                  <a:srgbClr val="002060"/>
                </a:solidFill>
                <a:latin typeface="Arial" charset="0"/>
              </a:endParaRPr>
            </a:p>
            <a:p>
              <a:pPr algn="ctr" eaLnBrk="0" fontAlgn="base" hangingPunct="0">
                <a:spcBef>
                  <a:spcPts val="533"/>
                </a:spcBef>
                <a:spcAft>
                  <a:spcPct val="0"/>
                </a:spcAft>
                <a:defRPr/>
              </a:pPr>
              <a:r>
                <a:rPr lang="de-DE" sz="2133" b="1" kern="0">
                  <a:latin typeface="Arial" charset="0"/>
                </a:rPr>
                <a:t>Erarbeitungs- und Abstimmungsphase</a:t>
              </a:r>
            </a:p>
            <a:p>
              <a:pPr algn="ctr" eaLnBrk="0" fontAlgn="base" hangingPunct="0">
                <a:spcBef>
                  <a:spcPct val="50000"/>
                </a:spcBef>
                <a:spcAft>
                  <a:spcPct val="0"/>
                </a:spcAft>
                <a:defRPr/>
              </a:pPr>
              <a:endParaRPr lang="de-DE" sz="2667" b="1" kern="0">
                <a:latin typeface="Arial" charset="0"/>
              </a:endParaRPr>
            </a:p>
            <a:p>
              <a:pPr algn="ctr" eaLnBrk="0" fontAlgn="base" hangingPunct="0">
                <a:spcBef>
                  <a:spcPct val="50000"/>
                </a:spcBef>
                <a:spcAft>
                  <a:spcPct val="0"/>
                </a:spcAft>
                <a:defRPr/>
              </a:pPr>
              <a:endParaRPr lang="de-DE" sz="2667" kern="0">
                <a:latin typeface="Arial" charset="0"/>
              </a:endParaRPr>
            </a:p>
            <a:p>
              <a:pPr algn="ctr" eaLnBrk="0" fontAlgn="base" hangingPunct="0">
                <a:spcBef>
                  <a:spcPct val="50000"/>
                </a:spcBef>
                <a:spcAft>
                  <a:spcPct val="0"/>
                </a:spcAft>
                <a:defRPr/>
              </a:pPr>
              <a:endParaRPr lang="de-DE" sz="2667" kern="0">
                <a:solidFill>
                  <a:srgbClr val="000066"/>
                </a:solidFill>
                <a:latin typeface="Arial" charset="0"/>
              </a:endParaRPr>
            </a:p>
            <a:p>
              <a:pPr algn="ctr" eaLnBrk="0" fontAlgn="base" hangingPunct="0">
                <a:spcBef>
                  <a:spcPct val="50000"/>
                </a:spcBef>
                <a:spcAft>
                  <a:spcPct val="0"/>
                </a:spcAft>
                <a:defRPr/>
              </a:pPr>
              <a:endParaRPr lang="de-DE" sz="2400" kern="0">
                <a:solidFill>
                  <a:srgbClr val="000000"/>
                </a:solidFill>
                <a:latin typeface="Arial" charset="0"/>
              </a:endParaRPr>
            </a:p>
          </p:txBody>
        </p:sp>
        <p:sp>
          <p:nvSpPr>
            <p:cNvPr id="10" name="Text Box 29">
              <a:extLst>
                <a:ext uri="{FF2B5EF4-FFF2-40B4-BE49-F238E27FC236}">
                  <a16:creationId xmlns:a16="http://schemas.microsoft.com/office/drawing/2014/main" id="{8B66CCEA-EB2B-416F-BB4B-2534892B8AEE}"/>
                </a:ext>
              </a:extLst>
            </p:cNvPr>
            <p:cNvSpPr txBox="1">
              <a:spLocks noChangeArrowheads="1"/>
            </p:cNvSpPr>
            <p:nvPr/>
          </p:nvSpPr>
          <p:spPr bwMode="auto">
            <a:xfrm>
              <a:off x="1793557" y="4020461"/>
              <a:ext cx="2220400" cy="1132260"/>
            </a:xfrm>
            <a:prstGeom prst="round2DiagRect">
              <a:avLst/>
            </a:prstGeom>
            <a:noFill/>
            <a:ln w="9525">
              <a:solidFill>
                <a:schemeClr val="tx1"/>
              </a:solidFill>
              <a:miter lim="800000"/>
              <a:headEnd/>
              <a:tailEnd/>
            </a:ln>
          </p:spPr>
          <p:txBody>
            <a:bodyPr wrap="square">
              <a:spAutoFit/>
            </a:bodyPr>
            <a:lstStyle/>
            <a:p>
              <a:pPr algn="ctr" eaLnBrk="0" fontAlgn="base" hangingPunct="0">
                <a:spcBef>
                  <a:spcPct val="50000"/>
                </a:spcBef>
                <a:spcAft>
                  <a:spcPct val="0"/>
                </a:spcAft>
                <a:defRPr/>
              </a:pPr>
              <a:r>
                <a:rPr lang="de-DE" sz="2667" kern="0">
                  <a:solidFill>
                    <a:srgbClr val="002060"/>
                  </a:solidFill>
                  <a:latin typeface="Arial" charset="0"/>
                </a:rPr>
                <a:t>       </a:t>
              </a:r>
              <a:r>
                <a:rPr lang="de-DE" sz="2133" kern="0">
                  <a:latin typeface="Arial" charset="0"/>
                </a:rPr>
                <a:t>Bund</a:t>
              </a:r>
            </a:p>
            <a:p>
              <a:pPr algn="ctr" eaLnBrk="0" fontAlgn="base" hangingPunct="0">
                <a:spcAft>
                  <a:spcPct val="0"/>
                </a:spcAft>
                <a:defRPr/>
              </a:pPr>
              <a:endParaRPr lang="de-DE" sz="1867" kern="0">
                <a:solidFill>
                  <a:srgbClr val="002060"/>
                </a:solidFill>
                <a:latin typeface="Arial" charset="0"/>
              </a:endParaRPr>
            </a:p>
            <a:p>
              <a:pPr algn="ctr" eaLnBrk="0" fontAlgn="base" hangingPunct="0">
                <a:spcAft>
                  <a:spcPct val="0"/>
                </a:spcAft>
                <a:defRPr/>
              </a:pPr>
              <a:r>
                <a:rPr lang="de-DE" sz="2400" kern="0">
                  <a:solidFill>
                    <a:srgbClr val="002060"/>
                  </a:solidFill>
                  <a:latin typeface="Arial" charset="0"/>
                </a:rPr>
                <a:t>        </a:t>
              </a:r>
              <a:r>
                <a:rPr lang="de-DE" sz="2133" kern="0">
                  <a:latin typeface="Arial" charset="0"/>
                </a:rPr>
                <a:t>Entwurf (Betrieb)</a:t>
              </a:r>
            </a:p>
          </p:txBody>
        </p:sp>
        <p:sp>
          <p:nvSpPr>
            <p:cNvPr id="11" name="Text Box 30">
              <a:extLst>
                <a:ext uri="{FF2B5EF4-FFF2-40B4-BE49-F238E27FC236}">
                  <a16:creationId xmlns:a16="http://schemas.microsoft.com/office/drawing/2014/main" id="{39ED9FBB-D4BB-48AD-8191-9992C20A5951}"/>
                </a:ext>
              </a:extLst>
            </p:cNvPr>
            <p:cNvSpPr txBox="1">
              <a:spLocks noChangeArrowheads="1"/>
            </p:cNvSpPr>
            <p:nvPr/>
          </p:nvSpPr>
          <p:spPr bwMode="auto">
            <a:xfrm>
              <a:off x="4968479" y="4020461"/>
              <a:ext cx="2219420" cy="1085161"/>
            </a:xfrm>
            <a:prstGeom prst="round2DiagRect">
              <a:avLst/>
            </a:prstGeom>
            <a:noFill/>
            <a:ln w="9525">
              <a:solidFill>
                <a:schemeClr val="tx1"/>
              </a:solidFill>
              <a:miter lim="800000"/>
              <a:headEnd/>
              <a:tailEnd/>
            </a:ln>
          </p:spPr>
          <p:txBody>
            <a:bodyPr wrap="square">
              <a:spAutoFit/>
            </a:bodyPr>
            <a:lstStyle/>
            <a:p>
              <a:pPr algn="ctr" eaLnBrk="0" fontAlgn="base" hangingPunct="0">
                <a:spcAft>
                  <a:spcPct val="0"/>
                </a:spcAft>
                <a:defRPr/>
              </a:pPr>
              <a:r>
                <a:rPr lang="de-DE" sz="2133" kern="0">
                  <a:latin typeface="Arial" charset="0"/>
                </a:rPr>
                <a:t>Länder</a:t>
              </a:r>
            </a:p>
            <a:p>
              <a:pPr algn="ctr" eaLnBrk="0" fontAlgn="base" hangingPunct="0">
                <a:spcAft>
                  <a:spcPct val="0"/>
                </a:spcAft>
                <a:defRPr/>
              </a:pPr>
              <a:endParaRPr lang="de-DE" sz="2133" kern="0">
                <a:latin typeface="Arial" charset="0"/>
              </a:endParaRPr>
            </a:p>
            <a:p>
              <a:pPr algn="ctr" eaLnBrk="0" fontAlgn="base" hangingPunct="0">
                <a:spcAft>
                  <a:spcPct val="0"/>
                </a:spcAft>
                <a:defRPr/>
              </a:pPr>
              <a:r>
                <a:rPr lang="de-DE" sz="2133" kern="0">
                  <a:latin typeface="Arial" charset="0"/>
                </a:rPr>
                <a:t>Entwurf (Schule)</a:t>
              </a:r>
            </a:p>
          </p:txBody>
        </p:sp>
        <p:sp>
          <p:nvSpPr>
            <p:cNvPr id="12" name="AutoShape 31">
              <a:extLst>
                <a:ext uri="{FF2B5EF4-FFF2-40B4-BE49-F238E27FC236}">
                  <a16:creationId xmlns:a16="http://schemas.microsoft.com/office/drawing/2014/main" id="{D3127D92-1EC1-4CED-85EE-C1DDB57E0F0F}"/>
                </a:ext>
              </a:extLst>
            </p:cNvPr>
            <p:cNvSpPr>
              <a:spLocks noChangeArrowheads="1"/>
            </p:cNvSpPr>
            <p:nvPr/>
          </p:nvSpPr>
          <p:spPr bwMode="auto">
            <a:xfrm>
              <a:off x="3820440" y="4400206"/>
              <a:ext cx="1381896" cy="262347"/>
            </a:xfrm>
            <a:prstGeom prst="leftRightArrow">
              <a:avLst/>
            </a:prstGeom>
            <a:solidFill>
              <a:srgbClr val="002060">
                <a:alpha val="70000"/>
              </a:srgbClr>
            </a:solidFill>
            <a:ln w="9525">
              <a:noFill/>
              <a:miter lim="800000"/>
              <a:headEnd/>
              <a:tailEnd/>
            </a:ln>
          </p:spPr>
          <p:txBody>
            <a:bodyPr wrap="none" anchor="ctr"/>
            <a:lstStyle/>
            <a:p>
              <a:pPr eaLnBrk="0" fontAlgn="base" hangingPunct="0">
                <a:spcBef>
                  <a:spcPct val="50000"/>
                </a:spcBef>
                <a:spcAft>
                  <a:spcPct val="0"/>
                </a:spcAft>
                <a:defRPr/>
              </a:pPr>
              <a:endParaRPr lang="de-DE" sz="1200" kern="0">
                <a:solidFill>
                  <a:srgbClr val="000000"/>
                </a:solidFill>
                <a:latin typeface="Arial" charset="0"/>
              </a:endParaRPr>
            </a:p>
          </p:txBody>
        </p:sp>
      </p:grpSp>
      <p:sp>
        <p:nvSpPr>
          <p:cNvPr id="13" name="Rectangle 4">
            <a:extLst>
              <a:ext uri="{FF2B5EF4-FFF2-40B4-BE49-F238E27FC236}">
                <a16:creationId xmlns:a16="http://schemas.microsoft.com/office/drawing/2014/main" id="{CAE4F046-E8EA-408B-B972-EC495101A6F9}"/>
              </a:ext>
            </a:extLst>
          </p:cNvPr>
          <p:cNvSpPr>
            <a:spLocks noChangeArrowheads="1"/>
          </p:cNvSpPr>
          <p:nvPr/>
        </p:nvSpPr>
        <p:spPr bwMode="auto">
          <a:xfrm>
            <a:off x="2384820" y="5170349"/>
            <a:ext cx="7486807" cy="475968"/>
          </a:xfrm>
          <a:prstGeom prst="round2DiagRect">
            <a:avLst/>
          </a:prstGeom>
          <a:solidFill>
            <a:schemeClr val="tx2">
              <a:lumMod val="20000"/>
              <a:lumOff val="80000"/>
              <a:alpha val="37000"/>
            </a:schemeClr>
          </a:solidFill>
          <a:ln w="9525">
            <a:noFill/>
            <a:miter lim="800000"/>
            <a:headEnd/>
            <a:tailEnd/>
          </a:ln>
        </p:spPr>
        <p:txBody>
          <a:bodyPr wrap="none" anchor="ctr"/>
          <a:lstStyle/>
          <a:p>
            <a:pPr algn="ctr" defTabSz="1219170" eaLnBrk="0" fontAlgn="base" hangingPunct="0">
              <a:spcBef>
                <a:spcPct val="50000"/>
              </a:spcBef>
              <a:spcAft>
                <a:spcPct val="0"/>
              </a:spcAft>
              <a:defRPr/>
            </a:pPr>
            <a:r>
              <a:rPr lang="de-DE" sz="2133" b="1" kern="0">
                <a:latin typeface="Arial" charset="0"/>
              </a:rPr>
              <a:t>Erlassphase und  Veröffentlichung</a:t>
            </a:r>
          </a:p>
        </p:txBody>
      </p:sp>
      <p:sp>
        <p:nvSpPr>
          <p:cNvPr id="14" name="Rectangle 4">
            <a:extLst>
              <a:ext uri="{FF2B5EF4-FFF2-40B4-BE49-F238E27FC236}">
                <a16:creationId xmlns:a16="http://schemas.microsoft.com/office/drawing/2014/main" id="{A356C83E-DDA4-4437-9D86-0FC702CA26E6}"/>
              </a:ext>
            </a:extLst>
          </p:cNvPr>
          <p:cNvSpPr>
            <a:spLocks noChangeArrowheads="1"/>
          </p:cNvSpPr>
          <p:nvPr/>
        </p:nvSpPr>
        <p:spPr bwMode="auto">
          <a:xfrm>
            <a:off x="2384820" y="5862105"/>
            <a:ext cx="7486807" cy="475968"/>
          </a:xfrm>
          <a:prstGeom prst="round2DiagRect">
            <a:avLst/>
          </a:prstGeom>
          <a:solidFill>
            <a:srgbClr val="F79646">
              <a:lumMod val="75000"/>
              <a:alpha val="36000"/>
            </a:srgbClr>
          </a:solidFill>
          <a:ln w="9525">
            <a:noFill/>
            <a:miter lim="800000"/>
            <a:headEnd/>
            <a:tailEnd/>
          </a:ln>
        </p:spPr>
        <p:txBody>
          <a:bodyPr wrap="none" anchor="ctr"/>
          <a:lstStyle/>
          <a:p>
            <a:pPr algn="ctr" defTabSz="1219170" eaLnBrk="0" fontAlgn="base" hangingPunct="0">
              <a:spcBef>
                <a:spcPct val="50000"/>
              </a:spcBef>
              <a:spcAft>
                <a:spcPct val="0"/>
              </a:spcAft>
              <a:defRPr/>
            </a:pPr>
            <a:r>
              <a:rPr lang="de-DE" sz="2133" b="1" kern="0">
                <a:latin typeface="Arial" charset="0"/>
              </a:rPr>
              <a:t>Implementation und Evaluation</a:t>
            </a:r>
          </a:p>
        </p:txBody>
      </p:sp>
      <p:sp>
        <p:nvSpPr>
          <p:cNvPr id="15" name="Pfeil nach unten 14">
            <a:extLst>
              <a:ext uri="{FF2B5EF4-FFF2-40B4-BE49-F238E27FC236}">
                <a16:creationId xmlns:a16="http://schemas.microsoft.com/office/drawing/2014/main" id="{3BA14B74-0684-4285-8D12-578DBEFE112B}"/>
              </a:ext>
            </a:extLst>
          </p:cNvPr>
          <p:cNvSpPr/>
          <p:nvPr/>
        </p:nvSpPr>
        <p:spPr>
          <a:xfrm>
            <a:off x="5823926" y="2858588"/>
            <a:ext cx="545383" cy="247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6" name="Pfeil nach unten 15">
            <a:extLst>
              <a:ext uri="{FF2B5EF4-FFF2-40B4-BE49-F238E27FC236}">
                <a16:creationId xmlns:a16="http://schemas.microsoft.com/office/drawing/2014/main" id="{60F16878-AE64-4D30-84FD-71654B383D89}"/>
              </a:ext>
            </a:extLst>
          </p:cNvPr>
          <p:cNvSpPr/>
          <p:nvPr/>
        </p:nvSpPr>
        <p:spPr>
          <a:xfrm>
            <a:off x="5819981" y="4923620"/>
            <a:ext cx="545383" cy="201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7" name="Pfeil nach unten 16">
            <a:extLst>
              <a:ext uri="{FF2B5EF4-FFF2-40B4-BE49-F238E27FC236}">
                <a16:creationId xmlns:a16="http://schemas.microsoft.com/office/drawing/2014/main" id="{9DB1DF66-0CC7-4935-867A-395540CD64A8}"/>
              </a:ext>
            </a:extLst>
          </p:cNvPr>
          <p:cNvSpPr/>
          <p:nvPr/>
        </p:nvSpPr>
        <p:spPr>
          <a:xfrm>
            <a:off x="5819981" y="5630307"/>
            <a:ext cx="545383" cy="201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8" name="Textfeld 17">
            <a:extLst>
              <a:ext uri="{FF2B5EF4-FFF2-40B4-BE49-F238E27FC236}">
                <a16:creationId xmlns:a16="http://schemas.microsoft.com/office/drawing/2014/main" id="{D4E88121-1722-48CC-92A0-158A5017E3AE}"/>
              </a:ext>
            </a:extLst>
          </p:cNvPr>
          <p:cNvSpPr txBox="1"/>
          <p:nvPr/>
        </p:nvSpPr>
        <p:spPr>
          <a:xfrm>
            <a:off x="9985932" y="6044052"/>
            <a:ext cx="1506523" cy="298314"/>
          </a:xfrm>
          <a:prstGeom prst="rect">
            <a:avLst/>
          </a:prstGeom>
          <a:noFill/>
        </p:spPr>
        <p:txBody>
          <a:bodyPr wrap="square" rtlCol="0">
            <a:spAutoFit/>
          </a:bodyPr>
          <a:lstStyle/>
          <a:p>
            <a:r>
              <a:rPr lang="de-DE" sz="1400"/>
              <a:t>Quelle: </a:t>
            </a:r>
            <a:r>
              <a:rPr lang="de-DE" sz="1400" err="1"/>
              <a:t>BiBB</a:t>
            </a:r>
            <a:endParaRPr lang="de-DE" sz="1400"/>
          </a:p>
        </p:txBody>
      </p:sp>
      <p:sp>
        <p:nvSpPr>
          <p:cNvPr id="2" name="Geschweifte Klammer rechts 1">
            <a:extLst>
              <a:ext uri="{FF2B5EF4-FFF2-40B4-BE49-F238E27FC236}">
                <a16:creationId xmlns:a16="http://schemas.microsoft.com/office/drawing/2014/main" id="{6C2C6DDE-D86E-45EE-9007-EB17FFB2CF2E}"/>
              </a:ext>
            </a:extLst>
          </p:cNvPr>
          <p:cNvSpPr/>
          <p:nvPr/>
        </p:nvSpPr>
        <p:spPr>
          <a:xfrm rot="10800000">
            <a:off x="1925875" y="1044187"/>
            <a:ext cx="267313" cy="5293886"/>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Geschweifte Klammer rechts 18">
            <a:extLst>
              <a:ext uri="{FF2B5EF4-FFF2-40B4-BE49-F238E27FC236}">
                <a16:creationId xmlns:a16="http://schemas.microsoft.com/office/drawing/2014/main" id="{28441332-E020-4BDA-B836-9913E8D386AA}"/>
              </a:ext>
            </a:extLst>
          </p:cNvPr>
          <p:cNvSpPr/>
          <p:nvPr/>
        </p:nvSpPr>
        <p:spPr>
          <a:xfrm>
            <a:off x="9985932" y="2519586"/>
            <a:ext cx="315976" cy="3126731"/>
          </a:xfrm>
          <a:prstGeom prst="rightBrace">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 name="Textfeld 2">
            <a:extLst>
              <a:ext uri="{FF2B5EF4-FFF2-40B4-BE49-F238E27FC236}">
                <a16:creationId xmlns:a16="http://schemas.microsoft.com/office/drawing/2014/main" id="{62116404-D4BD-47B0-BA38-5201643BB577}"/>
              </a:ext>
            </a:extLst>
          </p:cNvPr>
          <p:cNvSpPr txBox="1"/>
          <p:nvPr/>
        </p:nvSpPr>
        <p:spPr>
          <a:xfrm>
            <a:off x="10563520" y="3741182"/>
            <a:ext cx="1494005" cy="646331"/>
          </a:xfrm>
          <a:prstGeom prst="rect">
            <a:avLst/>
          </a:prstGeom>
          <a:noFill/>
        </p:spPr>
        <p:txBody>
          <a:bodyPr wrap="square" rtlCol="0">
            <a:spAutoFit/>
          </a:bodyPr>
          <a:lstStyle/>
          <a:p>
            <a:r>
              <a:rPr lang="de-DE"/>
              <a:t>engeres</a:t>
            </a:r>
          </a:p>
          <a:p>
            <a:r>
              <a:rPr lang="de-DE"/>
              <a:t>Verständnis</a:t>
            </a:r>
          </a:p>
        </p:txBody>
      </p:sp>
      <p:sp>
        <p:nvSpPr>
          <p:cNvPr id="21" name="Textfeld 20">
            <a:extLst>
              <a:ext uri="{FF2B5EF4-FFF2-40B4-BE49-F238E27FC236}">
                <a16:creationId xmlns:a16="http://schemas.microsoft.com/office/drawing/2014/main" id="{279EFF10-7A02-45DF-87CC-27D0BC02A148}"/>
              </a:ext>
            </a:extLst>
          </p:cNvPr>
          <p:cNvSpPr txBox="1"/>
          <p:nvPr/>
        </p:nvSpPr>
        <p:spPr>
          <a:xfrm>
            <a:off x="276545" y="3361704"/>
            <a:ext cx="1457697" cy="646331"/>
          </a:xfrm>
          <a:prstGeom prst="rect">
            <a:avLst/>
          </a:prstGeom>
          <a:noFill/>
        </p:spPr>
        <p:txBody>
          <a:bodyPr wrap="square" rtlCol="0">
            <a:spAutoFit/>
          </a:bodyPr>
          <a:lstStyle/>
          <a:p>
            <a:r>
              <a:rPr lang="de-DE"/>
              <a:t>weites</a:t>
            </a:r>
          </a:p>
          <a:p>
            <a:r>
              <a:rPr lang="de-DE"/>
              <a:t>Verständnis</a:t>
            </a:r>
          </a:p>
        </p:txBody>
      </p:sp>
      <p:sp>
        <p:nvSpPr>
          <p:cNvPr id="5" name="Textfeld 4">
            <a:extLst>
              <a:ext uri="{FF2B5EF4-FFF2-40B4-BE49-F238E27FC236}">
                <a16:creationId xmlns:a16="http://schemas.microsoft.com/office/drawing/2014/main" id="{71BE4163-986A-F40D-40B2-C1BFCEC9007D}"/>
              </a:ext>
            </a:extLst>
          </p:cNvPr>
          <p:cNvSpPr txBox="1"/>
          <p:nvPr/>
        </p:nvSpPr>
        <p:spPr>
          <a:xfrm>
            <a:off x="8457698" y="2519586"/>
            <a:ext cx="1381705" cy="307777"/>
          </a:xfrm>
          <a:prstGeom prst="rect">
            <a:avLst/>
          </a:prstGeom>
          <a:noFill/>
        </p:spPr>
        <p:txBody>
          <a:bodyPr wrap="square" rtlCol="0">
            <a:spAutoFit/>
          </a:bodyPr>
          <a:lstStyle/>
          <a:p>
            <a:r>
              <a:rPr lang="de-DE" sz="1400" b="1">
                <a:solidFill>
                  <a:srgbClr val="FF0000"/>
                </a:solidFill>
              </a:rPr>
              <a:t>August 2022 </a:t>
            </a:r>
          </a:p>
        </p:txBody>
      </p:sp>
      <p:sp>
        <p:nvSpPr>
          <p:cNvPr id="20" name="Textfeld 19">
            <a:extLst>
              <a:ext uri="{FF2B5EF4-FFF2-40B4-BE49-F238E27FC236}">
                <a16:creationId xmlns:a16="http://schemas.microsoft.com/office/drawing/2014/main" id="{11796490-D3F1-0AF7-4005-F12227583EA6}"/>
              </a:ext>
            </a:extLst>
          </p:cNvPr>
          <p:cNvSpPr txBox="1"/>
          <p:nvPr/>
        </p:nvSpPr>
        <p:spPr>
          <a:xfrm>
            <a:off x="8462954" y="5257530"/>
            <a:ext cx="1381705" cy="307777"/>
          </a:xfrm>
          <a:prstGeom prst="rect">
            <a:avLst/>
          </a:prstGeom>
          <a:noFill/>
        </p:spPr>
        <p:txBody>
          <a:bodyPr wrap="square" rtlCol="0">
            <a:spAutoFit/>
          </a:bodyPr>
          <a:lstStyle/>
          <a:p>
            <a:r>
              <a:rPr lang="de-DE" sz="1400" b="1">
                <a:solidFill>
                  <a:srgbClr val="FF0000"/>
                </a:solidFill>
              </a:rPr>
              <a:t>März 2024 </a:t>
            </a:r>
          </a:p>
        </p:txBody>
      </p:sp>
      <p:sp>
        <p:nvSpPr>
          <p:cNvPr id="89" name="Titel 3">
            <a:extLst>
              <a:ext uri="{FF2B5EF4-FFF2-40B4-BE49-F238E27FC236}">
                <a16:creationId xmlns:a16="http://schemas.microsoft.com/office/drawing/2014/main" id="{9CFF71CC-9C3E-82A0-39F9-F26A263E19FC}"/>
              </a:ext>
            </a:extLst>
          </p:cNvPr>
          <p:cNvSpPr txBox="1">
            <a:spLocks/>
          </p:cNvSpPr>
          <p:nvPr/>
        </p:nvSpPr>
        <p:spPr>
          <a:xfrm>
            <a:off x="0" y="-32539"/>
            <a:ext cx="12192000" cy="972000"/>
          </a:xfrm>
          <a:prstGeom prst="rect">
            <a:avLst/>
          </a:prstGeom>
          <a:solidFill>
            <a:schemeClr val="tx1"/>
          </a:solidFill>
        </p:spPr>
        <p:txBody>
          <a:bodyPr vert="horz" lIns="0" tIns="0" rIns="0" bIns="0" rtlCol="0" anchor="ctr"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pPr marL="361950"/>
            <a:r>
              <a:rPr lang="de-DE" sz="3600">
                <a:solidFill>
                  <a:schemeClr val="bg1"/>
                </a:solidFill>
              </a:rPr>
              <a:t>Phasen der Ordnungsarbeit</a:t>
            </a:r>
          </a:p>
        </p:txBody>
      </p:sp>
      <p:sp>
        <p:nvSpPr>
          <p:cNvPr id="90" name="Fußzeilenplatzhalter 89">
            <a:extLst>
              <a:ext uri="{FF2B5EF4-FFF2-40B4-BE49-F238E27FC236}">
                <a16:creationId xmlns:a16="http://schemas.microsoft.com/office/drawing/2014/main" id="{13D9CC2E-7585-7CB0-5FF6-04C37F0B1756}"/>
              </a:ext>
            </a:extLst>
          </p:cNvPr>
          <p:cNvSpPr>
            <a:spLocks noGrp="1"/>
          </p:cNvSpPr>
          <p:nvPr>
            <p:ph type="ftr" sz="quarter" idx="3"/>
          </p:nvPr>
        </p:nvSpPr>
        <p:spPr/>
        <p:txBody>
          <a:bodyPr/>
          <a:lstStyle/>
          <a:p>
            <a:r>
              <a:rPr lang="de-DE"/>
              <a:t>DIHK | Neuordnung Industriekaufleute</a:t>
            </a:r>
          </a:p>
        </p:txBody>
      </p:sp>
      <p:sp>
        <p:nvSpPr>
          <p:cNvPr id="91" name="Foliennummernplatzhalter 90">
            <a:extLst>
              <a:ext uri="{FF2B5EF4-FFF2-40B4-BE49-F238E27FC236}">
                <a16:creationId xmlns:a16="http://schemas.microsoft.com/office/drawing/2014/main" id="{5887F25D-9C4B-790F-E9E6-ED63D3436D12}"/>
              </a:ext>
            </a:extLst>
          </p:cNvPr>
          <p:cNvSpPr>
            <a:spLocks noGrp="1"/>
          </p:cNvSpPr>
          <p:nvPr>
            <p:ph type="sldNum" sz="quarter" idx="4"/>
          </p:nvPr>
        </p:nvSpPr>
        <p:spPr/>
        <p:txBody>
          <a:bodyPr/>
          <a:lstStyle/>
          <a:p>
            <a:fld id="{07B74365-9D09-4FD1-92C3-30EAE4119F17}" type="slidenum">
              <a:rPr lang="de-DE" smtClean="0"/>
              <a:pPr/>
              <a:t>7</a:t>
            </a:fld>
            <a:endParaRPr lang="de-DE"/>
          </a:p>
        </p:txBody>
      </p:sp>
    </p:spTree>
    <p:extLst>
      <p:ext uri="{BB962C8B-B14F-4D97-AF65-F5344CB8AC3E}">
        <p14:creationId xmlns:p14="http://schemas.microsoft.com/office/powerpoint/2010/main" val="50679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3"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BA523A03-F0D6-4497-BDFD-529846DE18A7}"/>
              </a:ext>
            </a:extLst>
          </p:cNvPr>
          <p:cNvSpPr txBox="1"/>
          <p:nvPr/>
        </p:nvSpPr>
        <p:spPr>
          <a:xfrm>
            <a:off x="1378714" y="5755655"/>
            <a:ext cx="2689753" cy="292388"/>
          </a:xfrm>
          <a:prstGeom prst="rect">
            <a:avLst/>
          </a:prstGeom>
          <a:noFill/>
        </p:spPr>
        <p:txBody>
          <a:bodyPr wrap="square" lIns="0" tIns="0" rIns="0" bIns="0"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lang="de-DE" sz="1900" b="1" noProof="0">
                <a:solidFill>
                  <a:srgbClr val="FF0000"/>
                </a:solidFill>
                <a:cs typeface="+mn-cs"/>
              </a:rPr>
              <a:t>Ausbildungsverordnung</a:t>
            </a:r>
            <a:endParaRPr kumimoji="0" lang="de-DE" sz="1900" b="1" i="0" u="none" strike="noStrike" kern="1200" cap="none" spc="0" normalizeH="0" baseline="0" noProof="0">
              <a:ln>
                <a:noFill/>
              </a:ln>
              <a:solidFill>
                <a:srgbClr val="FF0000"/>
              </a:solidFill>
              <a:effectLst/>
              <a:uLnTx/>
              <a:uFillTx/>
              <a:cs typeface="+mn-cs"/>
            </a:endParaRPr>
          </a:p>
        </p:txBody>
      </p:sp>
      <p:sp>
        <p:nvSpPr>
          <p:cNvPr id="14" name="Textfeld 13">
            <a:extLst>
              <a:ext uri="{FF2B5EF4-FFF2-40B4-BE49-F238E27FC236}">
                <a16:creationId xmlns:a16="http://schemas.microsoft.com/office/drawing/2014/main" id="{15DB9011-3597-4481-81BF-B74F371DE736}"/>
              </a:ext>
            </a:extLst>
          </p:cNvPr>
          <p:cNvSpPr txBox="1"/>
          <p:nvPr/>
        </p:nvSpPr>
        <p:spPr>
          <a:xfrm>
            <a:off x="4378226" y="5733413"/>
            <a:ext cx="2883934" cy="292388"/>
          </a:xfrm>
          <a:prstGeom prst="rect">
            <a:avLst/>
          </a:prstGeom>
          <a:noFill/>
        </p:spPr>
        <p:txBody>
          <a:bodyPr wrap="square" lIns="0" tIns="0" rIns="0" bIns="0"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de-DE" sz="1900" b="1" i="0" u="none" strike="noStrike" kern="1200" cap="none" spc="0" normalizeH="0" baseline="0" noProof="0">
                <a:ln>
                  <a:noFill/>
                </a:ln>
                <a:solidFill>
                  <a:srgbClr val="FF0000"/>
                </a:solidFill>
                <a:effectLst/>
                <a:uLnTx/>
                <a:uFillTx/>
                <a:ea typeface="+mn-ea"/>
                <a:cs typeface="+mn-cs"/>
              </a:rPr>
              <a:t>Ausbildungsrahmenplan</a:t>
            </a:r>
          </a:p>
        </p:txBody>
      </p:sp>
      <p:sp>
        <p:nvSpPr>
          <p:cNvPr id="16" name="Textfeld 15">
            <a:extLst>
              <a:ext uri="{FF2B5EF4-FFF2-40B4-BE49-F238E27FC236}">
                <a16:creationId xmlns:a16="http://schemas.microsoft.com/office/drawing/2014/main" id="{987B905E-4F39-4F2D-90E3-5198FBEEBFA9}"/>
              </a:ext>
            </a:extLst>
          </p:cNvPr>
          <p:cNvSpPr txBox="1"/>
          <p:nvPr/>
        </p:nvSpPr>
        <p:spPr>
          <a:xfrm>
            <a:off x="7689010" y="5759161"/>
            <a:ext cx="3046411" cy="292388"/>
          </a:xfrm>
          <a:prstGeom prst="rect">
            <a:avLst/>
          </a:prstGeom>
          <a:noFill/>
        </p:spPr>
        <p:txBody>
          <a:bodyPr wrap="square" lIns="0" tIns="0" rIns="0" bIns="0" rtlCol="0">
            <a:spAutoFit/>
          </a:bodyPr>
          <a:lstStyle/>
          <a:p>
            <a:pPr marL="0" marR="0" lvl="0" indent="0" algn="ctr" defTabSz="1219140" rtl="0" eaLnBrk="1" fontAlgn="auto" latinLnBrk="0" hangingPunct="1">
              <a:lnSpc>
                <a:spcPct val="100000"/>
              </a:lnSpc>
              <a:spcBef>
                <a:spcPts val="0"/>
              </a:spcBef>
              <a:spcAft>
                <a:spcPts val="0"/>
              </a:spcAft>
              <a:buClrTx/>
              <a:buSzTx/>
              <a:buFontTx/>
              <a:buNone/>
              <a:tabLst/>
              <a:defRPr/>
            </a:pPr>
            <a:r>
              <a:rPr kumimoji="0" lang="de-DE" sz="1900" b="1" i="0" u="none" strike="noStrike" kern="1200" cap="none" spc="0" normalizeH="0" baseline="0" noProof="0">
                <a:ln>
                  <a:noFill/>
                </a:ln>
                <a:solidFill>
                  <a:srgbClr val="FF0000"/>
                </a:solidFill>
                <a:effectLst/>
                <a:uLnTx/>
                <a:uFillTx/>
                <a:ea typeface="+mn-ea"/>
                <a:cs typeface="+mn-cs"/>
              </a:rPr>
              <a:t>Rahmenlehrplan</a:t>
            </a:r>
          </a:p>
        </p:txBody>
      </p:sp>
      <p:sp>
        <p:nvSpPr>
          <p:cNvPr id="17" name="Textfeld 16">
            <a:extLst>
              <a:ext uri="{FF2B5EF4-FFF2-40B4-BE49-F238E27FC236}">
                <a16:creationId xmlns:a16="http://schemas.microsoft.com/office/drawing/2014/main" id="{6321D4C7-D49A-4287-8DFC-6F6E0D643269}"/>
              </a:ext>
            </a:extLst>
          </p:cNvPr>
          <p:cNvSpPr txBox="1"/>
          <p:nvPr/>
        </p:nvSpPr>
        <p:spPr>
          <a:xfrm>
            <a:off x="1887920" y="1461390"/>
            <a:ext cx="1764564" cy="738664"/>
          </a:xfrm>
          <a:prstGeom prst="rect">
            <a:avLst/>
          </a:prstGeom>
          <a:noFill/>
        </p:spPr>
        <p:txBody>
          <a:bodyPr wrap="square" lIns="0" tIns="0" rIns="0" bIns="0"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solidFill>
                  <a:srgbClr val="FF0000"/>
                </a:solidFill>
                <a:effectLst/>
                <a:uLnTx/>
                <a:uFillTx/>
                <a:ea typeface="+mn-ea"/>
                <a:cs typeface="+mn-cs"/>
              </a:rPr>
              <a:t> </a:t>
            </a:r>
            <a:r>
              <a:rPr lang="de-DE" sz="2400" b="1" noProof="0">
                <a:cs typeface="Arial" panose="020B0604020202020204" pitchFamily="34" charset="0"/>
              </a:rPr>
              <a:t>G</a:t>
            </a:r>
            <a:r>
              <a:rPr kumimoji="0" lang="de-DE" sz="2400" b="1" i="0" u="none" strike="noStrike" kern="1200" cap="none" spc="0" normalizeH="0" baseline="0" noProof="0">
                <a:ln>
                  <a:noFill/>
                </a:ln>
                <a:effectLst/>
                <a:uLnTx/>
                <a:uFillTx/>
                <a:cs typeface="Arial" panose="020B0604020202020204" pitchFamily="34" charset="0"/>
              </a:rPr>
              <a:t>esetzliche</a:t>
            </a:r>
            <a:r>
              <a:rPr kumimoji="0" lang="de-DE" sz="2400" b="1" i="0" u="none" strike="noStrike" kern="1200" cap="none" spc="0" normalizeH="0" noProof="0">
                <a:ln>
                  <a:noFill/>
                </a:ln>
                <a:effectLst/>
                <a:uLnTx/>
                <a:uFillTx/>
                <a:cs typeface="Arial" panose="020B0604020202020204" pitchFamily="34" charset="0"/>
              </a:rPr>
              <a:t> Verordnung</a:t>
            </a:r>
            <a:endParaRPr kumimoji="0" lang="de-DE" sz="2400" b="1" i="0" u="none" strike="noStrike" kern="1200" cap="none" spc="0" normalizeH="0" baseline="0" noProof="0">
              <a:ln>
                <a:noFill/>
              </a:ln>
              <a:effectLst/>
              <a:uLnTx/>
              <a:uFillTx/>
              <a:cs typeface="Arial" panose="020B0604020202020204" pitchFamily="34" charset="0"/>
            </a:endParaRPr>
          </a:p>
        </p:txBody>
      </p:sp>
      <p:sp>
        <p:nvSpPr>
          <p:cNvPr id="18" name="Textfeld 17">
            <a:extLst>
              <a:ext uri="{FF2B5EF4-FFF2-40B4-BE49-F238E27FC236}">
                <a16:creationId xmlns:a16="http://schemas.microsoft.com/office/drawing/2014/main" id="{DA0A3131-5FFF-4DFD-8D62-F30C693F5560}"/>
              </a:ext>
            </a:extLst>
          </p:cNvPr>
          <p:cNvSpPr txBox="1"/>
          <p:nvPr/>
        </p:nvSpPr>
        <p:spPr>
          <a:xfrm>
            <a:off x="5063598" y="1461716"/>
            <a:ext cx="2109160" cy="738664"/>
          </a:xfrm>
          <a:prstGeom prst="rect">
            <a:avLst/>
          </a:prstGeom>
          <a:noFill/>
        </p:spPr>
        <p:txBody>
          <a:bodyPr wrap="square" lIns="0" tIns="0" rIns="0" bIns="0" rtlCol="0">
            <a:spAutoFit/>
          </a:bodyPr>
          <a:lstStyle/>
          <a:p>
            <a:pPr lvl="0" defTabSz="1219140">
              <a:defRPr/>
            </a:pPr>
            <a:r>
              <a:rPr lang="de-DE" sz="2400" b="1">
                <a:cs typeface="Arial" panose="020B0604020202020204" pitchFamily="34" charset="0"/>
              </a:rPr>
              <a:t>Betriebliche </a:t>
            </a:r>
            <a:r>
              <a:rPr kumimoji="0" lang="de-DE" sz="2400" b="1" i="0" u="none" strike="noStrike" kern="1200" cap="none" spc="0" normalizeH="0" baseline="0" noProof="0">
                <a:ln>
                  <a:noFill/>
                </a:ln>
                <a:effectLst/>
                <a:uLnTx/>
                <a:uFillTx/>
                <a:cs typeface="Arial" panose="020B0604020202020204" pitchFamily="34" charset="0"/>
              </a:rPr>
              <a:t>Umsetzung</a:t>
            </a:r>
          </a:p>
        </p:txBody>
      </p:sp>
      <p:sp>
        <p:nvSpPr>
          <p:cNvPr id="19" name="Textfeld 18">
            <a:extLst>
              <a:ext uri="{FF2B5EF4-FFF2-40B4-BE49-F238E27FC236}">
                <a16:creationId xmlns:a16="http://schemas.microsoft.com/office/drawing/2014/main" id="{AE5DBC4A-85BB-473A-8100-1A6EA040316C}"/>
              </a:ext>
            </a:extLst>
          </p:cNvPr>
          <p:cNvSpPr txBox="1"/>
          <p:nvPr/>
        </p:nvSpPr>
        <p:spPr>
          <a:xfrm>
            <a:off x="8331275" y="1464147"/>
            <a:ext cx="1761882" cy="738664"/>
          </a:xfrm>
          <a:prstGeom prst="rect">
            <a:avLst/>
          </a:prstGeom>
          <a:noFill/>
        </p:spPr>
        <p:txBody>
          <a:bodyPr wrap="square" lIns="0" tIns="0" rIns="0" bIns="0"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a:ln>
                  <a:noFill/>
                </a:ln>
                <a:effectLst/>
                <a:uLnTx/>
                <a:uFillTx/>
                <a:cs typeface="Arial" panose="020B0604020202020204" pitchFamily="34" charset="0"/>
              </a:rPr>
              <a:t>Schulische Umsetzung</a:t>
            </a:r>
          </a:p>
        </p:txBody>
      </p:sp>
      <p:sp>
        <p:nvSpPr>
          <p:cNvPr id="2" name="Titel 3">
            <a:extLst>
              <a:ext uri="{FF2B5EF4-FFF2-40B4-BE49-F238E27FC236}">
                <a16:creationId xmlns:a16="http://schemas.microsoft.com/office/drawing/2014/main" id="{510E7FB3-98CF-7558-3AF0-3D1D3A87AC41}"/>
              </a:ext>
            </a:extLst>
          </p:cNvPr>
          <p:cNvSpPr txBox="1">
            <a:spLocks/>
          </p:cNvSpPr>
          <p:nvPr/>
        </p:nvSpPr>
        <p:spPr>
          <a:xfrm>
            <a:off x="0" y="0"/>
            <a:ext cx="12192000" cy="972000"/>
          </a:xfrm>
          <a:prstGeom prst="rect">
            <a:avLst/>
          </a:prstGeom>
          <a:solidFill>
            <a:schemeClr val="tx1"/>
          </a:solidFill>
        </p:spPr>
        <p:txBody>
          <a:bodyPr vert="horz" lIns="0" tIns="0" rIns="0" bIns="0" rtlCol="0" anchor="ctr" anchorCtr="0">
            <a:noAutofit/>
          </a:bodyPr>
          <a:lstStyle>
            <a:lvl1pPr algn="l" defTabSz="914354" rtl="0" eaLnBrk="1" latinLnBrk="0" hangingPunct="1">
              <a:lnSpc>
                <a:spcPts val="5000"/>
              </a:lnSpc>
              <a:spcBef>
                <a:spcPct val="0"/>
              </a:spcBef>
              <a:buNone/>
              <a:defRPr sz="4000" b="1" i="0" kern="1200">
                <a:solidFill>
                  <a:schemeClr val="tx1"/>
                </a:solidFill>
                <a:latin typeface="Segoe UI Semibold" panose="020B0502040204020203" pitchFamily="34" charset="0"/>
                <a:ea typeface="+mj-ea"/>
                <a:cs typeface="Segoe UI Semibold" panose="020B0502040204020203" pitchFamily="34" charset="0"/>
              </a:defRPr>
            </a:lvl1pPr>
          </a:lstStyle>
          <a:p>
            <a:pPr marL="361950"/>
            <a:r>
              <a:rPr lang="de-DE" sz="3600" dirty="0">
                <a:solidFill>
                  <a:schemeClr val="bg1"/>
                </a:solidFill>
              </a:rPr>
              <a:t>Elemente des Berufsbildes</a:t>
            </a:r>
          </a:p>
        </p:txBody>
      </p:sp>
      <p:sp>
        <p:nvSpPr>
          <p:cNvPr id="4" name="Fußzeilenplatzhalter 3">
            <a:extLst>
              <a:ext uri="{FF2B5EF4-FFF2-40B4-BE49-F238E27FC236}">
                <a16:creationId xmlns:a16="http://schemas.microsoft.com/office/drawing/2014/main" id="{2457703B-ACDC-C761-A2CF-BE707F58F059}"/>
              </a:ext>
            </a:extLst>
          </p:cNvPr>
          <p:cNvSpPr>
            <a:spLocks noGrp="1"/>
          </p:cNvSpPr>
          <p:nvPr>
            <p:ph type="ftr" sz="quarter" idx="3"/>
          </p:nvPr>
        </p:nvSpPr>
        <p:spPr/>
        <p:txBody>
          <a:bodyPr/>
          <a:lstStyle/>
          <a:p>
            <a:r>
              <a:rPr lang="de-DE"/>
              <a:t>DIHK | Neuordnung Industriekaufleute</a:t>
            </a:r>
          </a:p>
        </p:txBody>
      </p:sp>
      <p:sp>
        <p:nvSpPr>
          <p:cNvPr id="7" name="Foliennummernplatzhalter 6">
            <a:extLst>
              <a:ext uri="{FF2B5EF4-FFF2-40B4-BE49-F238E27FC236}">
                <a16:creationId xmlns:a16="http://schemas.microsoft.com/office/drawing/2014/main" id="{87C809C4-EFD8-1719-F224-1304455BA7DE}"/>
              </a:ext>
            </a:extLst>
          </p:cNvPr>
          <p:cNvSpPr>
            <a:spLocks noGrp="1"/>
          </p:cNvSpPr>
          <p:nvPr>
            <p:ph type="sldNum" sz="quarter" idx="4"/>
          </p:nvPr>
        </p:nvSpPr>
        <p:spPr/>
        <p:txBody>
          <a:bodyPr/>
          <a:lstStyle/>
          <a:p>
            <a:fld id="{07B74365-9D09-4FD1-92C3-30EAE4119F17}" type="slidenum">
              <a:rPr lang="de-DE" smtClean="0"/>
              <a:pPr/>
              <a:t>8</a:t>
            </a:fld>
            <a:endParaRPr lang="de-DE"/>
          </a:p>
        </p:txBody>
      </p:sp>
      <p:pic>
        <p:nvPicPr>
          <p:cNvPr id="12" name="Grafik 11">
            <a:extLst>
              <a:ext uri="{FF2B5EF4-FFF2-40B4-BE49-F238E27FC236}">
                <a16:creationId xmlns:a16="http://schemas.microsoft.com/office/drawing/2014/main" id="{1CDA4C22-B0AD-2DA2-B098-38CB38C1B166}"/>
              </a:ext>
            </a:extLst>
          </p:cNvPr>
          <p:cNvPicPr>
            <a:picLocks noChangeAspect="1"/>
          </p:cNvPicPr>
          <p:nvPr/>
        </p:nvPicPr>
        <p:blipFill>
          <a:blip r:embed="rId3"/>
          <a:stretch>
            <a:fillRect/>
          </a:stretch>
        </p:blipFill>
        <p:spPr>
          <a:xfrm>
            <a:off x="1561619" y="2402530"/>
            <a:ext cx="2417165" cy="3135178"/>
          </a:xfrm>
          <a:prstGeom prst="rect">
            <a:avLst/>
          </a:prstGeom>
          <a:ln>
            <a:noFill/>
          </a:ln>
          <a:effectLst>
            <a:outerShdw blurRad="292100" dist="139700" dir="2700000" algn="tl" rotWithShape="0">
              <a:srgbClr val="333333">
                <a:alpha val="65000"/>
              </a:srgbClr>
            </a:outerShdw>
          </a:effectLst>
        </p:spPr>
      </p:pic>
      <p:pic>
        <p:nvPicPr>
          <p:cNvPr id="15" name="Grafik 14">
            <a:extLst>
              <a:ext uri="{FF2B5EF4-FFF2-40B4-BE49-F238E27FC236}">
                <a16:creationId xmlns:a16="http://schemas.microsoft.com/office/drawing/2014/main" id="{47456617-FCFD-B2C2-A3E0-BABF4D2C4096}"/>
              </a:ext>
            </a:extLst>
          </p:cNvPr>
          <p:cNvPicPr>
            <a:picLocks noChangeAspect="1"/>
          </p:cNvPicPr>
          <p:nvPr/>
        </p:nvPicPr>
        <p:blipFill>
          <a:blip r:embed="rId4"/>
          <a:stretch>
            <a:fillRect/>
          </a:stretch>
        </p:blipFill>
        <p:spPr>
          <a:xfrm>
            <a:off x="4434502" y="2390333"/>
            <a:ext cx="2771382" cy="3135178"/>
          </a:xfrm>
          <a:prstGeom prst="rect">
            <a:avLst/>
          </a:prstGeom>
          <a:ln>
            <a:noFill/>
          </a:ln>
          <a:effectLst>
            <a:outerShdw blurRad="292100" dist="139700" dir="2700000" algn="tl" rotWithShape="0">
              <a:srgbClr val="333333">
                <a:alpha val="65000"/>
              </a:srgbClr>
            </a:outerShdw>
          </a:effectLst>
        </p:spPr>
      </p:pic>
      <p:pic>
        <p:nvPicPr>
          <p:cNvPr id="21" name="Grafik 20">
            <a:extLst>
              <a:ext uri="{FF2B5EF4-FFF2-40B4-BE49-F238E27FC236}">
                <a16:creationId xmlns:a16="http://schemas.microsoft.com/office/drawing/2014/main" id="{6A976C2B-20EA-49D0-0868-B27A83D7341B}"/>
              </a:ext>
            </a:extLst>
          </p:cNvPr>
          <p:cNvPicPr>
            <a:picLocks noChangeAspect="1"/>
          </p:cNvPicPr>
          <p:nvPr/>
        </p:nvPicPr>
        <p:blipFill>
          <a:blip r:embed="rId5"/>
          <a:stretch>
            <a:fillRect/>
          </a:stretch>
        </p:blipFill>
        <p:spPr>
          <a:xfrm>
            <a:off x="7790554" y="2371472"/>
            <a:ext cx="2603511" cy="31972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503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4E458B6F-1290-4A9E-9015-883418736366}"/>
              </a:ext>
            </a:extLst>
          </p:cNvPr>
          <p:cNvSpPr>
            <a:spLocks noGrp="1"/>
          </p:cNvSpPr>
          <p:nvPr>
            <p:ph type="sldNum" sz="quarter" idx="4"/>
          </p:nvPr>
        </p:nvSpPr>
        <p:spPr/>
        <p:txBody>
          <a:bodyPr/>
          <a:lstStyle/>
          <a:p>
            <a:fld id="{07B74365-9D09-4FD1-92C3-30EAE4119F17}" type="slidenum">
              <a:rPr lang="de-DE" smtClean="0"/>
              <a:pPr/>
              <a:t>9</a:t>
            </a:fld>
            <a:endParaRPr lang="de-DE"/>
          </a:p>
        </p:txBody>
      </p:sp>
      <p:sp>
        <p:nvSpPr>
          <p:cNvPr id="23" name="Pfeil: nach oben 22">
            <a:extLst>
              <a:ext uri="{FF2B5EF4-FFF2-40B4-BE49-F238E27FC236}">
                <a16:creationId xmlns:a16="http://schemas.microsoft.com/office/drawing/2014/main" id="{4303B477-A7F4-F348-0DDD-8077B8622F02}"/>
              </a:ext>
            </a:extLst>
          </p:cNvPr>
          <p:cNvSpPr/>
          <p:nvPr/>
        </p:nvSpPr>
        <p:spPr>
          <a:xfrm>
            <a:off x="67236" y="1410583"/>
            <a:ext cx="812692" cy="4689292"/>
          </a:xfrm>
          <a:prstGeom prst="upArrow">
            <a:avLst/>
          </a:prstGeom>
          <a:gradFill>
            <a:gsLst>
              <a:gs pos="14000">
                <a:srgbClr val="D0D8E8"/>
              </a:gs>
              <a:gs pos="73000">
                <a:srgbClr val="004E6F"/>
              </a:gs>
              <a:gs pos="47000">
                <a:srgbClr val="004E6F"/>
              </a:gs>
              <a:gs pos="100000">
                <a:srgbClr val="093C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de-DE" sz="2000" b="1"/>
              <a:t>3 Jahre</a:t>
            </a:r>
          </a:p>
        </p:txBody>
      </p:sp>
      <p:sp>
        <p:nvSpPr>
          <p:cNvPr id="8" name="Rechteck: abgerundete Ecken 7">
            <a:extLst>
              <a:ext uri="{FF2B5EF4-FFF2-40B4-BE49-F238E27FC236}">
                <a16:creationId xmlns:a16="http://schemas.microsoft.com/office/drawing/2014/main" id="{056ABC2D-5050-AA27-0948-C703ABB1D159}"/>
              </a:ext>
            </a:extLst>
          </p:cNvPr>
          <p:cNvSpPr/>
          <p:nvPr/>
        </p:nvSpPr>
        <p:spPr>
          <a:xfrm>
            <a:off x="885979" y="4021948"/>
            <a:ext cx="9383360" cy="2020941"/>
          </a:xfrm>
          <a:prstGeom prst="roundRect">
            <a:avLst/>
          </a:prstGeom>
          <a:solidFill>
            <a:srgbClr val="09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1A63647F-9A2E-0A98-142E-1F528E92756B}"/>
              </a:ext>
            </a:extLst>
          </p:cNvPr>
          <p:cNvSpPr/>
          <p:nvPr/>
        </p:nvSpPr>
        <p:spPr>
          <a:xfrm>
            <a:off x="885979" y="2039584"/>
            <a:ext cx="9383360" cy="2762120"/>
          </a:xfrm>
          <a:prstGeom prst="roundRect">
            <a:avLst/>
          </a:prstGeom>
          <a:solidFill>
            <a:srgbClr val="00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abgerundete Ecken 6">
            <a:extLst>
              <a:ext uri="{FF2B5EF4-FFF2-40B4-BE49-F238E27FC236}">
                <a16:creationId xmlns:a16="http://schemas.microsoft.com/office/drawing/2014/main" id="{EA450169-1A5E-7222-0B62-F1E6CAEE7823}"/>
              </a:ext>
            </a:extLst>
          </p:cNvPr>
          <p:cNvSpPr/>
          <p:nvPr/>
        </p:nvSpPr>
        <p:spPr>
          <a:xfrm>
            <a:off x="873875" y="1410582"/>
            <a:ext cx="9383360" cy="1332662"/>
          </a:xfrm>
          <a:prstGeom prst="roundRect">
            <a:avLst/>
          </a:prstGeom>
          <a:solidFill>
            <a:srgbClr val="D0D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4">
            <a:extLst>
              <a:ext uri="{FF2B5EF4-FFF2-40B4-BE49-F238E27FC236}">
                <a16:creationId xmlns:a16="http://schemas.microsoft.com/office/drawing/2014/main" id="{FA092E9E-F273-D12E-CA11-728ABB6DAF66}"/>
              </a:ext>
            </a:extLst>
          </p:cNvPr>
          <p:cNvSpPr txBox="1"/>
          <p:nvPr/>
        </p:nvSpPr>
        <p:spPr>
          <a:xfrm>
            <a:off x="885977" y="1540407"/>
            <a:ext cx="9383362" cy="1001860"/>
          </a:xfrm>
          <a:prstGeom prst="rect">
            <a:avLst/>
          </a:prstGeom>
          <a:solidFill>
            <a:srgbClr val="D0D8E8"/>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2800" b="1" kern="1200">
                <a:solidFill>
                  <a:srgbClr val="093B7E"/>
                </a:solidFill>
                <a:latin typeface="+mn-lt"/>
                <a:ea typeface="+mn-ea"/>
                <a:cs typeface="+mn-cs"/>
              </a:rPr>
              <a:t>	Spezialisierung</a:t>
            </a:r>
          </a:p>
        </p:txBody>
      </p:sp>
      <p:sp>
        <p:nvSpPr>
          <p:cNvPr id="10" name="Rechteck: abgerundete Ecken 4">
            <a:extLst>
              <a:ext uri="{FF2B5EF4-FFF2-40B4-BE49-F238E27FC236}">
                <a16:creationId xmlns:a16="http://schemas.microsoft.com/office/drawing/2014/main" id="{3803BE5D-E191-E12A-51CF-BFCC28ED6A71}"/>
              </a:ext>
            </a:extLst>
          </p:cNvPr>
          <p:cNvSpPr txBox="1"/>
          <p:nvPr/>
        </p:nvSpPr>
        <p:spPr>
          <a:xfrm>
            <a:off x="885977" y="3337146"/>
            <a:ext cx="9383362" cy="100186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2800" b="1" kern="1200">
                <a:solidFill>
                  <a:schemeClr val="bg1"/>
                </a:solidFill>
                <a:latin typeface="+mn-lt"/>
                <a:ea typeface="+mn-ea"/>
                <a:cs typeface="+mn-cs"/>
              </a:rPr>
              <a:t>	Kernkompetenzen</a:t>
            </a:r>
          </a:p>
        </p:txBody>
      </p:sp>
      <p:sp>
        <p:nvSpPr>
          <p:cNvPr id="16" name="Rechteck: abgerundete Ecken 4">
            <a:extLst>
              <a:ext uri="{FF2B5EF4-FFF2-40B4-BE49-F238E27FC236}">
                <a16:creationId xmlns:a16="http://schemas.microsoft.com/office/drawing/2014/main" id="{748CDEE4-2A94-2738-3C8B-C22ADD572387}"/>
              </a:ext>
            </a:extLst>
          </p:cNvPr>
          <p:cNvSpPr txBox="1"/>
          <p:nvPr/>
        </p:nvSpPr>
        <p:spPr>
          <a:xfrm>
            <a:off x="885977" y="4932909"/>
            <a:ext cx="9383362" cy="100186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2800" b="1" kern="1200">
                <a:solidFill>
                  <a:schemeClr val="bg1"/>
                </a:solidFill>
                <a:latin typeface="+mn-lt"/>
                <a:ea typeface="+mn-ea"/>
                <a:cs typeface="+mn-cs"/>
              </a:rPr>
              <a:t>	Integrative Kompetenzen</a:t>
            </a:r>
          </a:p>
        </p:txBody>
      </p:sp>
      <p:sp>
        <p:nvSpPr>
          <p:cNvPr id="17" name="Pfeil: nach oben 16">
            <a:extLst>
              <a:ext uri="{FF2B5EF4-FFF2-40B4-BE49-F238E27FC236}">
                <a16:creationId xmlns:a16="http://schemas.microsoft.com/office/drawing/2014/main" id="{D9D836C4-D17F-4CA9-FA56-96E5D1AAEC9E}"/>
              </a:ext>
            </a:extLst>
          </p:cNvPr>
          <p:cNvSpPr/>
          <p:nvPr/>
        </p:nvSpPr>
        <p:spPr>
          <a:xfrm>
            <a:off x="10553818" y="1417843"/>
            <a:ext cx="1545760" cy="4689292"/>
          </a:xfrm>
          <a:prstGeom prst="upArrow">
            <a:avLst/>
          </a:prstGeom>
          <a:gradFill>
            <a:gsLst>
              <a:gs pos="42200">
                <a:srgbClr val="004E6F"/>
              </a:gs>
              <a:gs pos="14000">
                <a:srgbClr val="D0D8E8"/>
              </a:gs>
              <a:gs pos="72000">
                <a:srgbClr val="004E6F"/>
              </a:gs>
              <a:gs pos="100000">
                <a:srgbClr val="093C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2400" b="1"/>
              <a:t>Schulische Lernfelder</a:t>
            </a:r>
          </a:p>
        </p:txBody>
      </p:sp>
      <p:sp>
        <p:nvSpPr>
          <p:cNvPr id="2" name="Foliennummernplatzhalter 12">
            <a:extLst>
              <a:ext uri="{FF2B5EF4-FFF2-40B4-BE49-F238E27FC236}">
                <a16:creationId xmlns:a16="http://schemas.microsoft.com/office/drawing/2014/main" id="{333BAFA1-42AB-CCEB-666D-ECDA415FCF37}"/>
              </a:ext>
            </a:extLst>
          </p:cNvPr>
          <p:cNvSpPr txBox="1">
            <a:spLocks/>
          </p:cNvSpPr>
          <p:nvPr/>
        </p:nvSpPr>
        <p:spPr>
          <a:xfrm>
            <a:off x="10895155" y="6369797"/>
            <a:ext cx="579408" cy="365125"/>
          </a:xfrm>
          <a:prstGeom prst="rect">
            <a:avLst/>
          </a:prstGeom>
        </p:spPr>
        <p:txBody>
          <a:bodyPr vert="horz" lIns="91440" tIns="45720" rIns="91440" bIns="45720" rtlCol="0" anchor="ctr"/>
          <a:lstStyle>
            <a:defPPr>
              <a:defRPr lang="de-DE"/>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B74365-9D09-4FD1-92C3-30EAE4119F17}" type="slidenum">
              <a:rPr lang="de-DE" smtClean="0"/>
              <a:pPr/>
              <a:t>9</a:t>
            </a:fld>
            <a:endParaRPr lang="de-DE"/>
          </a:p>
        </p:txBody>
      </p:sp>
      <p:sp>
        <p:nvSpPr>
          <p:cNvPr id="3" name="Pfeil: nach oben 2">
            <a:extLst>
              <a:ext uri="{FF2B5EF4-FFF2-40B4-BE49-F238E27FC236}">
                <a16:creationId xmlns:a16="http://schemas.microsoft.com/office/drawing/2014/main" id="{1B21361F-9477-9653-5EF7-64AF85887437}"/>
              </a:ext>
            </a:extLst>
          </p:cNvPr>
          <p:cNvSpPr/>
          <p:nvPr/>
        </p:nvSpPr>
        <p:spPr>
          <a:xfrm>
            <a:off x="67235" y="1424030"/>
            <a:ext cx="812692" cy="4689292"/>
          </a:xfrm>
          <a:prstGeom prst="upArrow">
            <a:avLst/>
          </a:prstGeom>
          <a:gradFill>
            <a:gsLst>
              <a:gs pos="14000">
                <a:srgbClr val="D0D8E8"/>
              </a:gs>
              <a:gs pos="73000">
                <a:srgbClr val="004E6F"/>
              </a:gs>
              <a:gs pos="47000">
                <a:srgbClr val="004E6F"/>
              </a:gs>
              <a:gs pos="100000">
                <a:srgbClr val="093C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de-DE" sz="2000" b="1"/>
              <a:t>3 Jahre</a:t>
            </a:r>
          </a:p>
        </p:txBody>
      </p:sp>
      <p:sp>
        <p:nvSpPr>
          <p:cNvPr id="4" name="Rechteck: abgerundete Ecken 3">
            <a:extLst>
              <a:ext uri="{FF2B5EF4-FFF2-40B4-BE49-F238E27FC236}">
                <a16:creationId xmlns:a16="http://schemas.microsoft.com/office/drawing/2014/main" id="{8DBE9E5F-AF33-463A-37B2-6EB93F143F99}"/>
              </a:ext>
            </a:extLst>
          </p:cNvPr>
          <p:cNvSpPr/>
          <p:nvPr/>
        </p:nvSpPr>
        <p:spPr>
          <a:xfrm>
            <a:off x="885978" y="4035395"/>
            <a:ext cx="9383360" cy="2020941"/>
          </a:xfrm>
          <a:prstGeom prst="roundRect">
            <a:avLst/>
          </a:prstGeom>
          <a:solidFill>
            <a:srgbClr val="093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94C5E2F3-E307-FABA-1638-45DF28F0A735}"/>
              </a:ext>
            </a:extLst>
          </p:cNvPr>
          <p:cNvSpPr/>
          <p:nvPr/>
        </p:nvSpPr>
        <p:spPr>
          <a:xfrm>
            <a:off x="885978" y="2053031"/>
            <a:ext cx="9383360" cy="2762120"/>
          </a:xfrm>
          <a:prstGeom prst="roundRect">
            <a:avLst/>
          </a:prstGeom>
          <a:solidFill>
            <a:srgbClr val="00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AB85A105-33C9-816D-2C1C-274542FDC3AB}"/>
              </a:ext>
            </a:extLst>
          </p:cNvPr>
          <p:cNvSpPr/>
          <p:nvPr/>
        </p:nvSpPr>
        <p:spPr>
          <a:xfrm>
            <a:off x="873874" y="1424029"/>
            <a:ext cx="9383360" cy="1332662"/>
          </a:xfrm>
          <a:prstGeom prst="roundRect">
            <a:avLst/>
          </a:prstGeom>
          <a:solidFill>
            <a:srgbClr val="D0D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4">
            <a:extLst>
              <a:ext uri="{FF2B5EF4-FFF2-40B4-BE49-F238E27FC236}">
                <a16:creationId xmlns:a16="http://schemas.microsoft.com/office/drawing/2014/main" id="{220F6160-CC64-F75C-2886-50E1AD7B80ED}"/>
              </a:ext>
            </a:extLst>
          </p:cNvPr>
          <p:cNvSpPr txBox="1"/>
          <p:nvPr/>
        </p:nvSpPr>
        <p:spPr>
          <a:xfrm>
            <a:off x="885976" y="1553854"/>
            <a:ext cx="9383362" cy="1001860"/>
          </a:xfrm>
          <a:prstGeom prst="rect">
            <a:avLst/>
          </a:prstGeom>
          <a:solidFill>
            <a:srgbClr val="D0D8E8"/>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2800" b="1" kern="1200">
                <a:solidFill>
                  <a:srgbClr val="093B7E"/>
                </a:solidFill>
                <a:latin typeface="+mn-lt"/>
                <a:ea typeface="+mn-ea"/>
                <a:cs typeface="+mn-cs"/>
              </a:rPr>
              <a:t>	Spezialisierung</a:t>
            </a:r>
          </a:p>
        </p:txBody>
      </p:sp>
      <p:sp>
        <p:nvSpPr>
          <p:cNvPr id="19" name="Rechteck: abgerundete Ecken 4">
            <a:extLst>
              <a:ext uri="{FF2B5EF4-FFF2-40B4-BE49-F238E27FC236}">
                <a16:creationId xmlns:a16="http://schemas.microsoft.com/office/drawing/2014/main" id="{65A823B3-5F8A-3865-455E-E9FCC3F29218}"/>
              </a:ext>
            </a:extLst>
          </p:cNvPr>
          <p:cNvSpPr txBox="1"/>
          <p:nvPr/>
        </p:nvSpPr>
        <p:spPr>
          <a:xfrm>
            <a:off x="885976" y="3350593"/>
            <a:ext cx="9383362" cy="100186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2800" b="1" kern="1200">
                <a:solidFill>
                  <a:schemeClr val="bg1"/>
                </a:solidFill>
                <a:latin typeface="+mn-lt"/>
                <a:ea typeface="+mn-ea"/>
                <a:cs typeface="+mn-cs"/>
              </a:rPr>
              <a:t>	Kernkompetenzen</a:t>
            </a:r>
          </a:p>
        </p:txBody>
      </p:sp>
      <p:sp>
        <p:nvSpPr>
          <p:cNvPr id="20" name="Rechteck: abgerundete Ecken 4">
            <a:extLst>
              <a:ext uri="{FF2B5EF4-FFF2-40B4-BE49-F238E27FC236}">
                <a16:creationId xmlns:a16="http://schemas.microsoft.com/office/drawing/2014/main" id="{6A43A694-B080-142D-A759-E05CC2A7EB98}"/>
              </a:ext>
            </a:extLst>
          </p:cNvPr>
          <p:cNvSpPr txBox="1"/>
          <p:nvPr/>
        </p:nvSpPr>
        <p:spPr>
          <a:xfrm>
            <a:off x="885976" y="4946356"/>
            <a:ext cx="9383362" cy="1001860"/>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5" tIns="34102" rIns="34102" bIns="34104" numCol="1" spcCol="1270" anchor="ctr" anchorCtr="0">
            <a:noAutofit/>
          </a:bodyPr>
          <a:lstStyle/>
          <a:p>
            <a:pPr marL="0" lvl="1" indent="0" algn="l" defTabSz="977900" rtl="0" eaLnBrk="1" latinLnBrk="0" hangingPunct="1">
              <a:lnSpc>
                <a:spcPct val="90000"/>
              </a:lnSpc>
              <a:spcBef>
                <a:spcPct val="0"/>
              </a:spcBef>
              <a:spcAft>
                <a:spcPts val="600"/>
              </a:spcAft>
              <a:buNone/>
            </a:pPr>
            <a:r>
              <a:rPr lang="de-DE" sz="2800" b="1" kern="1200">
                <a:solidFill>
                  <a:schemeClr val="bg1"/>
                </a:solidFill>
                <a:latin typeface="+mn-lt"/>
                <a:ea typeface="+mn-ea"/>
                <a:cs typeface="+mn-cs"/>
              </a:rPr>
              <a:t>	Integrative Kompetenzen</a:t>
            </a:r>
          </a:p>
        </p:txBody>
      </p:sp>
      <p:sp>
        <p:nvSpPr>
          <p:cNvPr id="21" name="Pfeil: nach oben 20">
            <a:extLst>
              <a:ext uri="{FF2B5EF4-FFF2-40B4-BE49-F238E27FC236}">
                <a16:creationId xmlns:a16="http://schemas.microsoft.com/office/drawing/2014/main" id="{0E199537-4BAE-995E-DF65-73B721243056}"/>
              </a:ext>
            </a:extLst>
          </p:cNvPr>
          <p:cNvSpPr/>
          <p:nvPr/>
        </p:nvSpPr>
        <p:spPr>
          <a:xfrm>
            <a:off x="10553817" y="1431290"/>
            <a:ext cx="1545760" cy="4689292"/>
          </a:xfrm>
          <a:prstGeom prst="upArrow">
            <a:avLst/>
          </a:prstGeom>
          <a:gradFill>
            <a:gsLst>
              <a:gs pos="42200">
                <a:srgbClr val="004E6F"/>
              </a:gs>
              <a:gs pos="14000">
                <a:srgbClr val="D0D8E8"/>
              </a:gs>
              <a:gs pos="72000">
                <a:srgbClr val="004E6F"/>
              </a:gs>
              <a:gs pos="100000">
                <a:srgbClr val="093C8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sz="2400" b="1"/>
              <a:t>Schulische Lernfelder</a:t>
            </a:r>
          </a:p>
        </p:txBody>
      </p:sp>
      <p:sp>
        <p:nvSpPr>
          <p:cNvPr id="26" name="Titel 1">
            <a:extLst>
              <a:ext uri="{FF2B5EF4-FFF2-40B4-BE49-F238E27FC236}">
                <a16:creationId xmlns:a16="http://schemas.microsoft.com/office/drawing/2014/main" id="{15FA724D-BA2A-03A4-81B5-84BE179C246C}"/>
              </a:ext>
            </a:extLst>
          </p:cNvPr>
          <p:cNvSpPr>
            <a:spLocks noGrp="1"/>
          </p:cNvSpPr>
          <p:nvPr>
            <p:ph type="title"/>
          </p:nvPr>
        </p:nvSpPr>
        <p:spPr>
          <a:xfrm>
            <a:off x="720001" y="365817"/>
            <a:ext cx="10752000" cy="1001860"/>
          </a:xfrm>
        </p:spPr>
        <p:txBody>
          <a:bodyPr/>
          <a:lstStyle/>
          <a:p>
            <a:r>
              <a:rPr lang="de-DE" sz="3600"/>
              <a:t>Industriekaufleute: Aufbau der Ausbildung </a:t>
            </a:r>
          </a:p>
        </p:txBody>
      </p:sp>
      <p:pic>
        <p:nvPicPr>
          <p:cNvPr id="28" name="Grafik 27">
            <a:extLst>
              <a:ext uri="{FF2B5EF4-FFF2-40B4-BE49-F238E27FC236}">
                <a16:creationId xmlns:a16="http://schemas.microsoft.com/office/drawing/2014/main" id="{5066E65B-5635-3DC3-B0AF-321CC7B46701}"/>
              </a:ext>
            </a:extLst>
          </p:cNvPr>
          <p:cNvPicPr>
            <a:picLocks noChangeAspect="1"/>
          </p:cNvPicPr>
          <p:nvPr/>
        </p:nvPicPr>
        <p:blipFill>
          <a:blip r:embed="rId3"/>
          <a:stretch>
            <a:fillRect/>
          </a:stretch>
        </p:blipFill>
        <p:spPr>
          <a:xfrm>
            <a:off x="20754" y="1367676"/>
            <a:ext cx="12192000" cy="5490324"/>
          </a:xfrm>
          <a:prstGeom prst="rect">
            <a:avLst/>
          </a:prstGeom>
        </p:spPr>
      </p:pic>
      <p:sp>
        <p:nvSpPr>
          <p:cNvPr id="29" name="Fußzeilenplatzhalter 28">
            <a:extLst>
              <a:ext uri="{FF2B5EF4-FFF2-40B4-BE49-F238E27FC236}">
                <a16:creationId xmlns:a16="http://schemas.microsoft.com/office/drawing/2014/main" id="{A68461F1-12CA-90D8-805C-275D6E2AB392}"/>
              </a:ext>
            </a:extLst>
          </p:cNvPr>
          <p:cNvSpPr>
            <a:spLocks noGrp="1"/>
          </p:cNvSpPr>
          <p:nvPr>
            <p:ph type="ftr" sz="quarter" idx="3"/>
          </p:nvPr>
        </p:nvSpPr>
        <p:spPr/>
        <p:txBody>
          <a:bodyPr/>
          <a:lstStyle/>
          <a:p>
            <a:r>
              <a:rPr lang="de-DE"/>
              <a:t>DIHK | Neuordnung Industriekaufleute</a:t>
            </a:r>
          </a:p>
        </p:txBody>
      </p:sp>
    </p:spTree>
    <p:extLst>
      <p:ext uri="{BB962C8B-B14F-4D97-AF65-F5344CB8AC3E}">
        <p14:creationId xmlns:p14="http://schemas.microsoft.com/office/powerpoint/2010/main" val="2668360192"/>
      </p:ext>
    </p:extLst>
  </p:cSld>
  <p:clrMapOvr>
    <a:masterClrMapping/>
  </p:clrMapOvr>
</p:sld>
</file>

<file path=ppt/theme/theme1.xml><?xml version="1.0" encoding="utf-8"?>
<a:theme xmlns:a="http://schemas.openxmlformats.org/drawingml/2006/main" name="2_Office">
  <a:themeElements>
    <a:clrScheme name="Benutzerdefiniert 4">
      <a:dk1>
        <a:srgbClr val="003882"/>
      </a:dk1>
      <a:lt1>
        <a:srgbClr val="FFFFFF"/>
      </a:lt1>
      <a:dk2>
        <a:srgbClr val="009CDE"/>
      </a:dk2>
      <a:lt2>
        <a:srgbClr val="595959"/>
      </a:lt2>
      <a:accent1>
        <a:srgbClr val="003882"/>
      </a:accent1>
      <a:accent2>
        <a:srgbClr val="009DDF"/>
      </a:accent2>
      <a:accent3>
        <a:srgbClr val="70D5FF"/>
      </a:accent3>
      <a:accent4>
        <a:srgbClr val="CF3E19"/>
      </a:accent4>
      <a:accent5>
        <a:srgbClr val="28AB65"/>
      </a:accent5>
      <a:accent6>
        <a:srgbClr val="F38F00"/>
      </a:accent6>
      <a:hlink>
        <a:srgbClr val="003882"/>
      </a:hlink>
      <a:folHlink>
        <a:srgbClr val="003882"/>
      </a:folHlink>
    </a:clrScheme>
    <a:fontScheme name="Benutzerdefiniert 3">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921c5e5d-d087-4ec5-888c-2b2a81206561" xsi:nil="true"/>
    <deEditor xmlns="921c5e5d-d087-4ec5-888c-2b2a81206561">
      <Terms xmlns="http://schemas.microsoft.com/office/infopath/2007/PartnerControls"/>
    </deEditor>
    <SharedWithUsers xmlns="0e9953f5-268c-4f20-83ce-98fd14666b4a">
      <UserInfo>
        <DisplayName>Grupe, Simon</DisplayName>
        <AccountId>21</AccountId>
        <AccountType/>
      </UserInfo>
    </SharedWithUsers>
    <TaxCatchAll xmlns="0e9953f5-268c-4f20-83ce-98fd14666b4a" xsi:nil="true"/>
    <Erstelldatum xmlns="921c5e5d-d087-4ec5-888c-2b2a81206561" xsi:nil="true"/>
    <Abschlussveranstaltung xmlns="921c5e5d-d087-4ec5-888c-2b2a8120656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22D45B4EC59F46BAB77ED9579D964E" ma:contentTypeVersion="24" ma:contentTypeDescription="Create a new document." ma:contentTypeScope="" ma:versionID="db4a367b9e24b7f6fa1d9d140c5d9ce5">
  <xsd:schema xmlns:xsd="http://www.w3.org/2001/XMLSchema" xmlns:xs="http://www.w3.org/2001/XMLSchema" xmlns:p="http://schemas.microsoft.com/office/2006/metadata/properties" xmlns:ns2="921c5e5d-d087-4ec5-888c-2b2a81206561" xmlns:ns3="0e9953f5-268c-4f20-83ce-98fd14666b4a" targetNamespace="http://schemas.microsoft.com/office/2006/metadata/properties" ma:root="true" ma:fieldsID="fd22a945f5ed158976c50452f7137600" ns2:_="" ns3:_="">
    <xsd:import namespace="921c5e5d-d087-4ec5-888c-2b2a81206561"/>
    <xsd:import namespace="0e9953f5-268c-4f20-83ce-98fd14666b4a"/>
    <xsd:element name="properties">
      <xsd:complexType>
        <xsd:sequence>
          <xsd:element name="documentManagement">
            <xsd:complexType>
              <xsd:all>
                <xsd:element ref="ns2:Erstelldatum" minOccurs="0"/>
                <xsd:element ref="ns2:deEditor" minOccurs="0"/>
                <xsd:element ref="ns2:_Flow_SignoffStatu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3:TaxCatchAll" minOccurs="0"/>
                <xsd:element ref="ns2:MediaServiceSearchProperties" minOccurs="0"/>
                <xsd:element ref="ns2:MediaServiceObjectDetectorVersions" minOccurs="0"/>
                <xsd:element ref="ns2:Abschlussveranstaltu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1c5e5d-d087-4ec5-888c-2b2a81206561" elementFormDefault="qualified">
    <xsd:import namespace="http://schemas.microsoft.com/office/2006/documentManagement/types"/>
    <xsd:import namespace="http://schemas.microsoft.com/office/infopath/2007/PartnerControls"/>
    <xsd:element name="Erstelldatum" ma:index="1" nillable="true" ma:displayName="Erstelldatum" ma:description="Ursprungsdatum der Datei" ma:format="DateOnly" ma:internalName="Erstelldatum">
      <xsd:simpleType>
        <xsd:restriction base="dms:DateTime"/>
      </xsd:simpleType>
    </xsd:element>
    <xsd:element name="deEditor" ma:index="3" nillable="true" ma:taxonomy="true" ma:internalName="deEditor" ma:taxonomyFieldName="MediaServiceImageTags" ma:displayName="Image Tags" ma:readOnly="false" ma:fieldId="{5cf76f15-5ced-4ddc-b409-7134ff3c332f}" ma:taxonomyMulti="true" ma:sspId="cccd6185-6eb9-4b95-86cf-a6a5a3cb0ae3" ma:termSetId="09814cd3-568e-fe90-9814-8d621ff8fb84" ma:anchorId="fba54fb3-c3e1-fe81-a776-ca4b69148c4d" ma:open="true" ma:isKeyword="false">
      <xsd:complexType>
        <xsd:sequence>
          <xsd:element ref="pc:Terms" minOccurs="0" maxOccurs="1"/>
        </xsd:sequence>
      </xsd:complexType>
    </xsd:element>
    <xsd:element name="_Flow_SignoffStatus" ma:index="4"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1" nillable="true" ma:displayName="Tags" ma:hidden="true" ma:internalName="MediaServiceAutoTags" ma:readOnly="true">
      <xsd:simpleType>
        <xsd:restriction base="dms:Text"/>
      </xsd:simpleType>
    </xsd:element>
    <xsd:element name="MediaServiceOCR" ma:index="12" nillable="true" ma:displayName="Extracted Text" ma:hidden="true" ma:internalName="MediaServiceOCR"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hidden="true" ma:internalName="MediaServiceLocation" ma:readOnly="true">
      <xsd:simpleType>
        <xsd:restriction base="dms:Text"/>
      </xsd:simpleType>
    </xsd:element>
    <xsd:element name="MediaLengthInSeconds" ma:index="22" nillable="true" ma:displayName="Length (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Abschlussveranstaltung" ma:index="28" nillable="true" ma:displayName="Abschlussveranstaltung " ma:description="TQ-Abschlussveranstaltung „Teilqualifikationen ein Erfolgsfaktor der Fachkräftegewinnung“  am 14.06.2023 Bundesministerium für Bildung und Forschung, Herr Dr. Jens Brandenburg, Parlamentarischer Staatssekretär bei der Bundesministerin für Bildung und Forschung &#10;Herr Nico Schönefeldt in Vertretung von Herrn Dr. Achim Dercks, Bereichsleiter Ausbildung (DIHK)&#10;Frau Christina Ramb, Mitgl. Hauptgeschäftsführung der Bundesvereinigung der Deutschen Arbeitgeberverbände (BDA)&#10;Herr Prof. Dr. Hubert Ertl, Forschungsdirektor und Ständiger Vertreter des Präsidenten des Bundesinstituts für Berufsbildung (BIBB)&#10;Herr Daniel Terzenbach, Vorstand Regionen der Bundesagentur für Arbeit (BA)&#10;Herr Marcel Verweinen, Personalleiter Deutschland, Continental AG&#10;Herr Francesco Grioli, Mitglied des geschäftsführenden Hauptvorstandes der Industriegewerkschaft Bergbau, Chemie, Energie (IGBCE)&#10;Frau Prof. Dr. Silvia Annen Professur für Wirtschaftspädagogik an der Universität Bamberg&#10; Quelle: Thomas Ernst/DIHK" ma:format="Dropdown" ma:internalName="Abschlussveranstaltung">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9953f5-268c-4f20-83ce-98fd14666b4a" elementFormDefault="qualified">
    <xsd:import namespace="http://schemas.microsoft.com/office/2006/documentManagement/types"/>
    <xsd:import namespace="http://schemas.microsoft.com/office/infopath/2007/PartnerControls"/>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element name="TaxCatchAll" ma:index="24" nillable="true" ma:displayName="Taxonomy Catch All Column" ma:hidden="true" ma:list="{7a2c15d9-f9a3-442e-9cb1-92404f2b1218}" ma:internalName="TaxCatchAll" ma:readOnly="false" ma:showField="CatchAllData" ma:web="0e9953f5-268c-4f20-83ce-98fd14666b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727198-4DEA-499A-B997-190B1CFD3933}">
  <ds:schemaRefs>
    <ds:schemaRef ds:uri="0e9953f5-268c-4f20-83ce-98fd14666b4a"/>
    <ds:schemaRef ds:uri="921c5e5d-d087-4ec5-888c-2b2a8120656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8E00366-A4E6-45F0-903B-499511FF0A3B}">
  <ds:schemaRefs>
    <ds:schemaRef ds:uri="0e9953f5-268c-4f20-83ce-98fd14666b4a"/>
    <ds:schemaRef ds:uri="921c5e5d-d087-4ec5-888c-2b2a812065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536CDB-BD0C-469B-B6BB-146E516840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3045</Words>
  <Application>Microsoft Office PowerPoint</Application>
  <PresentationFormat>Breitbild</PresentationFormat>
  <Paragraphs>679</Paragraphs>
  <Slides>31</Slides>
  <Notes>27</Notes>
  <HiddenSlides>3</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31</vt:i4>
      </vt:variant>
    </vt:vector>
  </HeadingPairs>
  <TitlesOfParts>
    <vt:vector size="43" baseType="lpstr">
      <vt:lpstr>Arial</vt:lpstr>
      <vt:lpstr>ArialMT</vt:lpstr>
      <vt:lpstr>Calibri</vt:lpstr>
      <vt:lpstr>Courier New</vt:lpstr>
      <vt:lpstr>Segoe UI</vt:lpstr>
      <vt:lpstr>Segoe UI Light</vt:lpstr>
      <vt:lpstr>Segoe UI Semibold</vt:lpstr>
      <vt:lpstr>Segoe UI Semilight</vt:lpstr>
      <vt:lpstr>Times New Roman</vt:lpstr>
      <vt:lpstr>Wingdings</vt:lpstr>
      <vt:lpstr>Wingdings 3</vt:lpstr>
      <vt:lpstr>2_Office</vt:lpstr>
      <vt:lpstr>Neuordnung Industriekaufleute   Informationen zum modernisierten Ausbildungsberuf ab 1. August 2024    Simon Grupe | DIHK Deutsche Industrie- und Handelskammer </vt:lpstr>
      <vt:lpstr>Gründe für die Neuordnung</vt:lpstr>
      <vt:lpstr>PowerPoint-Präsentation</vt:lpstr>
      <vt:lpstr>PowerPoint-Präsentation</vt:lpstr>
      <vt:lpstr>PowerPoint-Präsentation</vt:lpstr>
      <vt:lpstr>Verfahrensbeteiligte aus der Praxis (u. a.)</vt:lpstr>
      <vt:lpstr>Phasen der Ordnungsarbeit </vt:lpstr>
      <vt:lpstr>PowerPoint-Präsentation</vt:lpstr>
      <vt:lpstr>Industriekaufleute: Aufbau der Ausbildung </vt:lpstr>
      <vt:lpstr>Übersicht betriebliche Ausbildung </vt:lpstr>
      <vt:lpstr>Übersicht betriebliche Ausbildung </vt:lpstr>
      <vt:lpstr>PowerPoint-Präsentation</vt:lpstr>
      <vt:lpstr>Übersicht betriebliche Ausbildung </vt:lpstr>
      <vt:lpstr>PowerPoint-Präsentation</vt:lpstr>
      <vt:lpstr>Übersicht betriebliche Ausbildung </vt:lpstr>
      <vt:lpstr>PowerPoint-Präsentation</vt:lpstr>
      <vt:lpstr>PowerPoint-Präsentation</vt:lpstr>
      <vt:lpstr>PowerPoint-Präsentation</vt:lpstr>
      <vt:lpstr>PowerPoint-Präsentation</vt:lpstr>
      <vt:lpstr>PowerPoint-Präsentation</vt:lpstr>
      <vt:lpstr>PowerPoint-Präsentation</vt:lpstr>
      <vt:lpstr>Prüfung bisher (VO 2002)</vt:lpstr>
      <vt:lpstr>Prüfung neu GAP (VO 2024)</vt:lpstr>
      <vt:lpstr>Prüfung neu GAP (VO 2024)</vt:lpstr>
      <vt:lpstr>Abschlussprüfung Teil 1</vt:lpstr>
      <vt:lpstr>Prüfung neu GAP (VO 2024)</vt:lpstr>
      <vt:lpstr>PowerPoint-Präsentation</vt:lpstr>
      <vt:lpstr>Abschlussprüfung Teil 2 (mdl. Abschlussprüfung)</vt:lpstr>
      <vt:lpstr>Prüfung neu GAP (VO 2024)</vt:lpstr>
      <vt:lpstr>Bestehensregelung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Moreno Garzòn, Katrin</dc:creator>
  <cp:lastModifiedBy>Kernreich, Dagmar</cp:lastModifiedBy>
  <cp:revision>2</cp:revision>
  <cp:lastPrinted>2019-12-05T12:09:15Z</cp:lastPrinted>
  <dcterms:created xsi:type="dcterms:W3CDTF">2019-01-31T14:32:53Z</dcterms:created>
  <dcterms:modified xsi:type="dcterms:W3CDTF">2024-04-11T09:34:19Z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0x0101007022D45B4EC59F46BAB77ED9579D964E</vt:lpwstr>
  </property>
  <property fmtid="{D5CDD505-2E9C-101B-9397-08002B2CF9AE}" pid="3" name="ComplianceAssetId">
    <vt:lpwstr/>
  </property>
  <property fmtid="{D5CDD505-2E9C-101B-9397-08002B2CF9AE}" pid="4" name="_ExtendedDescription">
    <vt:lpwstr/>
  </property>
  <property fmtid="{D5CDD505-2E9C-101B-9397-08002B2CF9AE}" pid="5" name="MediaServiceImageTags">
    <vt:lpwstr/>
  </property>
</Properties>
</file>