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9" r:id="rId6"/>
    <p:sldId id="275" r:id="rId7"/>
    <p:sldId id="260" r:id="rId8"/>
    <p:sldId id="261" r:id="rId9"/>
    <p:sldId id="262" r:id="rId10"/>
    <p:sldId id="277" r:id="rId11"/>
    <p:sldId id="278" r:id="rId12"/>
    <p:sldId id="279" r:id="rId13"/>
    <p:sldId id="280" r:id="rId14"/>
    <p:sldId id="281" r:id="rId15"/>
    <p:sldId id="263" r:id="rId16"/>
    <p:sldId id="264" r:id="rId17"/>
    <p:sldId id="265" r:id="rId18"/>
    <p:sldId id="270" r:id="rId19"/>
    <p:sldId id="267" r:id="rId20"/>
    <p:sldId id="282" r:id="rId21"/>
    <p:sldId id="268" r:id="rId22"/>
    <p:sldId id="289" r:id="rId23"/>
    <p:sldId id="269" r:id="rId24"/>
    <p:sldId id="283" r:id="rId25"/>
    <p:sldId id="284" r:id="rId26"/>
    <p:sldId id="285" r:id="rId27"/>
    <p:sldId id="286" r:id="rId28"/>
    <p:sldId id="276" r:id="rId2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00" userDrawn="1">
          <p15:clr>
            <a:srgbClr val="A4A3A4"/>
          </p15:clr>
        </p15:guide>
        <p15:guide id="2" orient="horz" pos="1118" userDrawn="1">
          <p15:clr>
            <a:srgbClr val="A4A3A4"/>
          </p15:clr>
        </p15:guide>
        <p15:guide id="3" orient="horz" pos="907" userDrawn="1">
          <p15:clr>
            <a:srgbClr val="A4A3A4"/>
          </p15:clr>
        </p15:guide>
        <p15:guide id="4" orient="horz" pos="4230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4012" userDrawn="1">
          <p15:clr>
            <a:srgbClr val="A4A3A4"/>
          </p15:clr>
        </p15:guide>
        <p15:guide id="7" pos="3872" userDrawn="1">
          <p15:clr>
            <a:srgbClr val="A4A3A4"/>
          </p15:clr>
        </p15:guide>
        <p15:guide id="8" pos="7240" userDrawn="1">
          <p15:clr>
            <a:srgbClr val="A4A3A4"/>
          </p15:clr>
        </p15:guide>
        <p15:guide id="9" pos="3783" userDrawn="1">
          <p15:clr>
            <a:srgbClr val="A4A3A4"/>
          </p15:clr>
        </p15:guide>
        <p15:guide id="10" pos="4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80" userDrawn="1">
          <p15:clr>
            <a:srgbClr val="A4A3A4"/>
          </p15:clr>
        </p15:guide>
        <p15:guide id="2" orient="horz" pos="5793" userDrawn="1">
          <p15:clr>
            <a:srgbClr val="A4A3A4"/>
          </p15:clr>
        </p15:guide>
        <p15:guide id="3" orient="horz" pos="3345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7446"/>
    <a:srgbClr val="C5D1E1"/>
    <a:srgbClr val="032670"/>
    <a:srgbClr val="C0CEDF"/>
    <a:srgbClr val="022770"/>
    <a:srgbClr val="1E427F"/>
    <a:srgbClr val="CCD5E3"/>
    <a:srgbClr val="ACDFFA"/>
    <a:srgbClr val="B30015"/>
    <a:srgbClr val="00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41" autoAdjust="0"/>
  </p:normalViewPr>
  <p:slideViewPr>
    <p:cSldViewPr>
      <p:cViewPr varScale="1">
        <p:scale>
          <a:sx n="104" d="100"/>
          <a:sy n="104" d="100"/>
        </p:scale>
        <p:origin x="258" y="102"/>
      </p:cViewPr>
      <p:guideLst>
        <p:guide orient="horz" pos="5600"/>
        <p:guide orient="horz" pos="1118"/>
        <p:guide orient="horz" pos="907"/>
        <p:guide orient="horz" pos="4230"/>
        <p:guide orient="horz" pos="3919"/>
        <p:guide orient="horz" pos="4012"/>
        <p:guide pos="3872"/>
        <p:guide pos="7240"/>
        <p:guide pos="3783"/>
        <p:guide pos="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2968" y="-112"/>
      </p:cViewPr>
      <p:guideLst>
        <p:guide orient="horz" pos="580"/>
        <p:guide orient="horz" pos="5793"/>
        <p:guide orient="horz" pos="334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411" y="9569621"/>
            <a:ext cx="877380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56" rIns="91326" bIns="4565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dirty="0"/>
              <a:t>03.02.2016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06886" y="9569621"/>
            <a:ext cx="5403124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56" rIns="91326" bIns="45656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34064" y="9569621"/>
            <a:ext cx="463611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26" tIns="45656" rIns="91326" bIns="4565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+mn-lt"/>
              </a:defRPr>
            </a:lvl1pPr>
          </a:lstStyle>
          <a:p>
            <a:fld id="{839BE760-C083-4118-8711-A12F4466D7D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 bwMode="auto">
          <a:xfrm>
            <a:off x="0" y="9569621"/>
            <a:ext cx="6797675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1E427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82" descr="HK Logo.jpg                                                    00006628160G4                          BF151C0E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" y="187922"/>
            <a:ext cx="1600810" cy="3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345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569621"/>
            <a:ext cx="877380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56" rIns="91326" bIns="4565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dirty="0"/>
              <a:t>03.02.2016</a:t>
            </a:r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547370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934590"/>
            <a:ext cx="4983903" cy="43762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26" tIns="45656" rIns="91326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Hier klicken, um Master-Textformat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06886" y="9569621"/>
            <a:ext cx="5403124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656" rIns="91326" bIns="45656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34064" y="9569621"/>
            <a:ext cx="463611" cy="3570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26" tIns="45656" rIns="91326" bIns="45656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+mn-lt"/>
              </a:defRPr>
            </a:lvl1pPr>
          </a:lstStyle>
          <a:p>
            <a:fld id="{839BE760-C083-4118-8711-A12F4466D7D4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0" y="9569621"/>
            <a:ext cx="6797675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1E427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82" descr="HK Logo.jpg                                                    00006628160G4                          BF151C0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4" y="169525"/>
            <a:ext cx="1600810" cy="3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9201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hk24.de/socialmedia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hyperlink" Target="http://www.hk24.de/socialmedi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[Variante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1365254"/>
            <a:ext cx="12192000" cy="5492751"/>
          </a:xfrm>
          <a:prstGeom prst="rect">
            <a:avLst/>
          </a:prstGeom>
          <a:gradFill flip="none" rotWithShape="1">
            <a:gsLst>
              <a:gs pos="0">
                <a:srgbClr val="003770"/>
              </a:gs>
              <a:gs pos="100000">
                <a:srgbClr val="C0D1E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sz="2400" dirty="0">
              <a:latin typeface="Helvetica Neue"/>
              <a:ea typeface="+mn-ea"/>
            </a:endParaRPr>
          </a:p>
        </p:txBody>
      </p:sp>
      <p:sp>
        <p:nvSpPr>
          <p:cNvPr id="22" name="Titel 21"/>
          <p:cNvSpPr>
            <a:spLocks noGrp="1"/>
          </p:cNvSpPr>
          <p:nvPr>
            <p:ph type="title" hasCustomPrompt="1"/>
          </p:nvPr>
        </p:nvSpPr>
        <p:spPr>
          <a:xfrm>
            <a:off x="2351584" y="2636912"/>
            <a:ext cx="7680853" cy="1074624"/>
          </a:xfrm>
        </p:spPr>
        <p:txBody>
          <a:bodyPr bIns="0" anchor="b" anchorCtr="0"/>
          <a:lstStyle>
            <a:lvl1pPr algn="l">
              <a:lnSpc>
                <a:spcPct val="100000"/>
              </a:lnSpc>
              <a:defRPr sz="3600" cap="all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623" y="3782854"/>
            <a:ext cx="7681383" cy="36073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ED4BD6-B21E-4BDB-B2FD-A03975F9C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56867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2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A63A90-0B60-447A-8B97-C70C598CD957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15"/>
          <p:cNvSpPr>
            <a:spLocks noGrp="1"/>
          </p:cNvSpPr>
          <p:nvPr>
            <p:ph sz="quarter" idx="18"/>
          </p:nvPr>
        </p:nvSpPr>
        <p:spPr>
          <a:xfrm>
            <a:off x="719668" y="1543054"/>
            <a:ext cx="10771717" cy="4822825"/>
          </a:xfrm>
          <a:prstGeom prst="rect">
            <a:avLst/>
          </a:prstGeom>
        </p:spPr>
        <p:txBody>
          <a:bodyPr/>
          <a:lstStyle>
            <a:lvl2pPr marL="285750" indent="-285750">
              <a:buFont typeface="Wingdings" charset="2"/>
              <a:buChar char="§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7"/>
          <p:cNvSpPr>
            <a:spLocks noGrp="1"/>
          </p:cNvSpPr>
          <p:nvPr>
            <p:ph type="title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491034" y="6573258"/>
            <a:ext cx="5118959" cy="188640"/>
          </a:xfrm>
          <a:prstGeom prst="rect">
            <a:avLst/>
          </a:prstGeom>
        </p:spPr>
        <p:txBody>
          <a:bodyPr/>
          <a:lstStyle>
            <a:lvl1pPr algn="r">
              <a:defRPr sz="800" baseline="0">
                <a:solidFill>
                  <a:srgbClr val="1E427F"/>
                </a:solidFill>
              </a:defRPr>
            </a:lvl1pPr>
          </a:lstStyle>
          <a:p>
            <a:pPr lvl="0"/>
            <a:r>
              <a:rPr lang="de-DE" dirty="0"/>
              <a:t>Kapitel- bzw. </a:t>
            </a:r>
            <a:r>
              <a:rPr lang="de-DE" dirty="0" err="1"/>
              <a:t>Bereichtitel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82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ubline/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858EA8-6613-4EC8-BFA6-49C591FD3600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719668" y="1849440"/>
            <a:ext cx="10771717" cy="4516437"/>
          </a:xfrm>
          <a:prstGeom prst="rect">
            <a:avLst/>
          </a:prstGeom>
        </p:spPr>
        <p:txBody>
          <a:bodyPr/>
          <a:lstStyle>
            <a:lvl4pPr marL="652463" indent="-285750">
              <a:buFont typeface="Symbol" charset="2"/>
              <a:buChar char="-"/>
              <a:defRPr/>
            </a:lvl4pPr>
            <a:lvl5pPr marL="822325" indent="-285750">
              <a:buFont typeface="Symbol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5433" y="1487350"/>
            <a:ext cx="10775952" cy="287859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491034" y="6573258"/>
            <a:ext cx="5118959" cy="188640"/>
          </a:xfrm>
          <a:prstGeom prst="rect">
            <a:avLst/>
          </a:prstGeom>
        </p:spPr>
        <p:txBody>
          <a:bodyPr/>
          <a:lstStyle>
            <a:lvl1pPr algn="r">
              <a:defRPr sz="800" baseline="0">
                <a:solidFill>
                  <a:srgbClr val="1E427F"/>
                </a:solidFill>
              </a:defRPr>
            </a:lvl1pPr>
          </a:lstStyle>
          <a:p>
            <a:pPr lvl="0"/>
            <a:r>
              <a:rPr lang="de-DE" dirty="0"/>
              <a:t>Kapitel- bzw. </a:t>
            </a:r>
            <a:r>
              <a:rPr lang="de-DE" dirty="0" err="1"/>
              <a:t>Bereichtitel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0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3C34A1-2C31-4EBE-AEB3-FEA9917F4769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1295468" y="6498000"/>
            <a:ext cx="4703165" cy="360000"/>
          </a:xfrm>
        </p:spPr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715439" y="841795"/>
            <a:ext cx="10775951" cy="5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15"/>
          <p:cNvSpPr>
            <a:spLocks noGrp="1"/>
          </p:cNvSpPr>
          <p:nvPr>
            <p:ph sz="quarter" idx="18" hasCustomPrompt="1"/>
          </p:nvPr>
        </p:nvSpPr>
        <p:spPr>
          <a:xfrm>
            <a:off x="719668" y="1544400"/>
            <a:ext cx="10771717" cy="2443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Bitte hier üblicherweise Bilder, Grafiken oder Illustrationen zum Text nebenan einfügen.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6491034" y="6573258"/>
            <a:ext cx="5118959" cy="188640"/>
          </a:xfrm>
          <a:prstGeom prst="rect">
            <a:avLst/>
          </a:prstGeom>
        </p:spPr>
        <p:txBody>
          <a:bodyPr/>
          <a:lstStyle>
            <a:lvl1pPr algn="r">
              <a:defRPr sz="800" baseline="0">
                <a:solidFill>
                  <a:srgbClr val="1E427F"/>
                </a:solidFill>
              </a:defRPr>
            </a:lvl1pPr>
          </a:lstStyle>
          <a:p>
            <a:pPr lvl="0"/>
            <a:r>
              <a:rPr lang="de-DE" dirty="0"/>
              <a:t>Kapitel- bzw. </a:t>
            </a:r>
            <a:r>
              <a:rPr lang="de-DE" dirty="0" err="1"/>
              <a:t>Bereichtitel</a:t>
            </a:r>
            <a:endParaRPr lang="de-DE" dirty="0"/>
          </a:p>
        </p:txBody>
      </p:sp>
      <p:sp>
        <p:nvSpPr>
          <p:cNvPr id="11" name="Inhaltsplatzhalter 15">
            <a:extLst>
              <a:ext uri="{FF2B5EF4-FFF2-40B4-BE49-F238E27FC236}">
                <a16:creationId xmlns:a16="http://schemas.microsoft.com/office/drawing/2014/main" id="{98B756BF-7BCB-4996-81AF-F9F33DA0CF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20000" y="4077072"/>
            <a:ext cx="10771717" cy="23248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606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0" y="1365254"/>
            <a:ext cx="12192000" cy="5492751"/>
          </a:xfrm>
          <a:prstGeom prst="rect">
            <a:avLst/>
          </a:prstGeom>
          <a:gradFill flip="none" rotWithShape="1">
            <a:gsLst>
              <a:gs pos="0">
                <a:srgbClr val="003770"/>
              </a:gs>
              <a:gs pos="100000">
                <a:srgbClr val="C0D1E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sz="2400" dirty="0">
              <a:latin typeface="Helvetica Neue"/>
              <a:ea typeface="+mn-ea"/>
            </a:endParaRPr>
          </a:p>
        </p:txBody>
      </p:sp>
      <p:sp>
        <p:nvSpPr>
          <p:cNvPr id="20" name="Titel 21"/>
          <p:cNvSpPr>
            <a:spLocks noGrp="1"/>
          </p:cNvSpPr>
          <p:nvPr>
            <p:ph type="title" hasCustomPrompt="1"/>
          </p:nvPr>
        </p:nvSpPr>
        <p:spPr>
          <a:xfrm>
            <a:off x="2351584" y="2497746"/>
            <a:ext cx="7680853" cy="1074624"/>
          </a:xfrm>
        </p:spPr>
        <p:txBody>
          <a:bodyPr bIns="0" anchor="b" anchorCtr="0"/>
          <a:lstStyle>
            <a:lvl1pPr algn="l">
              <a:lnSpc>
                <a:spcPct val="100000"/>
              </a:lnSpc>
              <a:defRPr sz="3600" cap="all" spc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623" y="3643687"/>
            <a:ext cx="7681383" cy="36073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rgbClr val="CCD5E3"/>
                </a:solidFill>
              </a:defRPr>
            </a:lvl2pPr>
          </a:lstStyle>
          <a:p>
            <a:pPr lvl="0"/>
            <a:r>
              <a:rPr lang="de-DE" dirty="0"/>
              <a:t>Noch Fragen?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51623" y="4077073"/>
            <a:ext cx="7681383" cy="115148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79387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366713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536575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 Referent</a:t>
            </a:r>
          </a:p>
          <a:p>
            <a:pPr lvl="0"/>
            <a:r>
              <a:rPr lang="de-DE" dirty="0"/>
              <a:t>Telefonnummer</a:t>
            </a:r>
          </a:p>
          <a:p>
            <a:pPr lvl="0"/>
            <a:r>
              <a:rPr lang="de-DE" dirty="0"/>
              <a:t>referent@hk24.de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8891449" y="692696"/>
            <a:ext cx="2880000" cy="133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1100" b="0" i="0" u="none" strike="noStrike" kern="1200" cap="none" spc="20" baseline="0" dirty="0">
                <a:solidFill>
                  <a:schemeClr val="accent1"/>
                </a:solidFill>
                <a:latin typeface="+mn-lt"/>
                <a:ea typeface="ＭＳ Ｐゴシック" charset="-128"/>
                <a:cs typeface="Helvetica Neue"/>
              </a:rPr>
              <a:t>WIR HANDELN FÜR HAMBURG</a:t>
            </a:r>
          </a:p>
        </p:txBody>
      </p:sp>
      <p:pic>
        <p:nvPicPr>
          <p:cNvPr id="17" name="Bild 22" descr="QR-Code.eps">
            <a:extLst>
              <a:ext uri="{FF2B5EF4-FFF2-40B4-BE49-F238E27FC236}">
                <a16:creationId xmlns:a16="http://schemas.microsoft.com/office/drawing/2014/main" id="{B8B7973D-B362-4230-8D2A-529038AA7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" y="5877274"/>
            <a:ext cx="615425" cy="615425"/>
          </a:xfrm>
          <a:prstGeom prst="rect">
            <a:avLst/>
          </a:prstGeom>
        </p:spPr>
      </p:pic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DD8BB048-6DF6-48D2-B2FD-804E480C4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185" y="5792707"/>
            <a:ext cx="2541712" cy="31430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179387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366713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536575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</a:t>
            </a:r>
            <a:r>
              <a:rPr lang="de-DE" dirty="0" err="1"/>
              <a:t>hkhamburg</a:t>
            </a:r>
            <a:endParaRPr lang="de-DE" dirty="0"/>
          </a:p>
        </p:txBody>
      </p:sp>
      <p:pic>
        <p:nvPicPr>
          <p:cNvPr id="19" name="Grafik 18">
            <a:hlinkClick r:id="rId3"/>
            <a:extLst>
              <a:ext uri="{FF2B5EF4-FFF2-40B4-BE49-F238E27FC236}">
                <a16:creationId xmlns:a16="http://schemas.microsoft.com/office/drawing/2014/main" id="{E833887F-A9B3-45D7-8C20-BE0AD15F8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80" y="6127681"/>
            <a:ext cx="390170" cy="376358"/>
          </a:xfrm>
          <a:prstGeom prst="rect">
            <a:avLst/>
          </a:prstGeom>
        </p:spPr>
      </p:pic>
      <p:pic>
        <p:nvPicPr>
          <p:cNvPr id="22" name="Grafik 21">
            <a:hlinkClick r:id="rId3"/>
            <a:extLst>
              <a:ext uri="{FF2B5EF4-FFF2-40B4-BE49-F238E27FC236}">
                <a16:creationId xmlns:a16="http://schemas.microsoft.com/office/drawing/2014/main" id="{24E01659-6227-4479-A144-C1B95558E3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33" y="6125180"/>
            <a:ext cx="390171" cy="376358"/>
          </a:xfrm>
          <a:prstGeom prst="rect">
            <a:avLst/>
          </a:prstGeom>
        </p:spPr>
      </p:pic>
      <p:pic>
        <p:nvPicPr>
          <p:cNvPr id="24" name="Grafik 23">
            <a:hlinkClick r:id="rId3"/>
            <a:extLst>
              <a:ext uri="{FF2B5EF4-FFF2-40B4-BE49-F238E27FC236}">
                <a16:creationId xmlns:a16="http://schemas.microsoft.com/office/drawing/2014/main" id="{CE9F37C3-AB02-45E5-9717-5BB2E493E0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87" y="6123905"/>
            <a:ext cx="390170" cy="376358"/>
          </a:xfrm>
          <a:prstGeom prst="rect">
            <a:avLst/>
          </a:prstGeom>
        </p:spPr>
      </p:pic>
      <p:pic>
        <p:nvPicPr>
          <p:cNvPr id="26" name="Grafik 25">
            <a:hlinkClick r:id="rId3"/>
            <a:extLst>
              <a:ext uri="{FF2B5EF4-FFF2-40B4-BE49-F238E27FC236}">
                <a16:creationId xmlns:a16="http://schemas.microsoft.com/office/drawing/2014/main" id="{CACA477E-AF74-4EB2-83B6-EE9A1AB0403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40" y="6137544"/>
            <a:ext cx="390170" cy="37635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88C36A3-15E4-4B41-A365-E7138ED9A2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56867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3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Die Handelskammer Hamburg in den sozialen Medien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B9557-821B-4B11-BD2F-AD4DD17C4481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2"/>
          <p:cNvSpPr>
            <a:spLocks noGrp="1"/>
          </p:cNvSpPr>
          <p:nvPr>
            <p:ph sz="quarter" idx="13" hasCustomPrompt="1"/>
          </p:nvPr>
        </p:nvSpPr>
        <p:spPr>
          <a:xfrm>
            <a:off x="1847894" y="4218524"/>
            <a:ext cx="8256919" cy="1102106"/>
          </a:xfrm>
          <a:prstGeom prst="rect">
            <a:avLst/>
          </a:prstGeom>
        </p:spPr>
        <p:txBody>
          <a:bodyPr lIns="0"/>
          <a:lstStyle>
            <a:lvl1pPr marL="0" indent="0" algn="ctr">
              <a:buFont typeface="Lucida Grande"/>
              <a:buNone/>
              <a:defRPr/>
            </a:lvl1pPr>
            <a:lvl2pPr marL="285750" indent="-285750">
              <a:buFont typeface="Wingdings" charset="2"/>
              <a:buChar char="§"/>
              <a:defRPr/>
            </a:lvl2pPr>
            <a:lvl3pPr marL="465137" indent="-285750">
              <a:buFont typeface="Arial"/>
              <a:buChar char="•"/>
              <a:defRPr/>
            </a:lvl3pPr>
            <a:lvl4pPr marL="652463" indent="-285750">
              <a:buFont typeface="Symbol" charset="2"/>
              <a:buChar char="-"/>
              <a:defRPr/>
            </a:lvl4pPr>
            <a:lvl5pPr marL="822325" indent="-285750">
              <a:buFont typeface="Symbol" charset="2"/>
              <a:buChar char="-"/>
              <a:defRPr/>
            </a:lvl5pPr>
          </a:lstStyle>
          <a:p>
            <a:pPr lvl="0"/>
            <a:r>
              <a:rPr lang="de-DE" dirty="0"/>
              <a:t>Sind Sie auch in den sozialen Netzwerken aktiv und möchten Ihre Bilder, Eindrücke und Anregungen mit uns teilen? </a:t>
            </a:r>
          </a:p>
          <a:p>
            <a:pPr lvl="0"/>
            <a:r>
              <a:rPr lang="de-DE" dirty="0"/>
              <a:t>Wir freuen uns, wenn Sie dazu das Hashtag </a:t>
            </a:r>
            <a:r>
              <a:rPr lang="de-DE" b="1" dirty="0"/>
              <a:t>#</a:t>
            </a:r>
            <a:r>
              <a:rPr lang="de-DE" b="1" dirty="0" err="1"/>
              <a:t>hkhamburg</a:t>
            </a:r>
            <a:r>
              <a:rPr lang="de-DE" dirty="0"/>
              <a:t> nutzen.</a:t>
            </a:r>
          </a:p>
        </p:txBody>
      </p:sp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9AC6A935-0B1C-4036-B244-D166F8048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276872"/>
            <a:ext cx="3960440" cy="863375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1474F7D-952B-4B25-A530-964832352E5E}"/>
              </a:ext>
            </a:extLst>
          </p:cNvPr>
          <p:cNvSpPr txBox="1">
            <a:spLocks/>
          </p:cNvSpPr>
          <p:nvPr userDrawn="1"/>
        </p:nvSpPr>
        <p:spPr>
          <a:xfrm>
            <a:off x="1898285" y="3212976"/>
            <a:ext cx="8081963" cy="4316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300" b="0" i="0" cap="all">
                <a:solidFill>
                  <a:schemeClr val="accent1"/>
                </a:solidFill>
                <a:latin typeface="+mj-lt"/>
                <a:ea typeface="ＭＳ Ｐゴシック" charset="-128"/>
                <a:cs typeface="Calibri#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de-DE" kern="0" cap="none" dirty="0">
                <a:latin typeface="+mn-lt"/>
              </a:rPr>
              <a:t>#</a:t>
            </a:r>
            <a:r>
              <a:rPr lang="de-DE" kern="0" cap="none" dirty="0" err="1">
                <a:latin typeface="+mn-lt"/>
              </a:rPr>
              <a:t>hkhamburg</a:t>
            </a:r>
            <a:endParaRPr lang="de-DE" kern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85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AD3FFF-E388-44E2-94FF-D8B4F8907A20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20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3188" y="6498000"/>
            <a:ext cx="4703165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0" i="0" cap="none" spc="0">
                <a:solidFill>
                  <a:srgbClr val="1E427F"/>
                </a:solidFill>
                <a:latin typeface="+mn-lt"/>
                <a:cs typeface="Helvetica Neue Bold Condensed"/>
              </a:defRPr>
            </a:lvl1pPr>
          </a:lstStyle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2"/>
          </p:nvPr>
        </p:nvSpPr>
        <p:spPr>
          <a:xfrm>
            <a:off x="240006" y="6498000"/>
            <a:ext cx="715433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1E427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0A1ADEBB-2EAE-4757-8DD9-84910FFEDDB9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21" name="Rectangle 1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8608" y="6498000"/>
            <a:ext cx="3840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1E427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2" name="Gerade Verbindung 21"/>
          <p:cNvCxnSpPr/>
          <p:nvPr userDrawn="1"/>
        </p:nvCxnSpPr>
        <p:spPr bwMode="auto">
          <a:xfrm>
            <a:off x="0" y="6494400"/>
            <a:ext cx="121920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1E427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itelplatzhalter 7"/>
          <p:cNvSpPr>
            <a:spLocks noGrp="1"/>
          </p:cNvSpPr>
          <p:nvPr>
            <p:ph type="title" hasCustomPrompt="1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Inhaltsverzeichnis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702733" y="1839914"/>
            <a:ext cx="10769600" cy="4529137"/>
          </a:xfrm>
          <a:prstGeom prst="rect">
            <a:avLst/>
          </a:prstGeom>
        </p:spPr>
        <p:txBody>
          <a:bodyPr/>
          <a:lstStyle>
            <a:lvl1pPr marL="291600" indent="-291600"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romanUcPeriod"/>
              <a:defRPr sz="1800" b="1">
                <a:solidFill>
                  <a:schemeClr val="accent1"/>
                </a:solidFill>
              </a:defRPr>
            </a:lvl1pPr>
            <a:lvl2pPr marL="291600" indent="-327600">
              <a:buClrTx/>
              <a:buFont typeface="+mj-lt"/>
              <a:buAutoNum type="romanUcPeriod"/>
              <a:defRPr sz="1800" b="1">
                <a:solidFill>
                  <a:schemeClr val="accent1"/>
                </a:solidFill>
              </a:defRPr>
            </a:lvl2pPr>
            <a:lvl3pPr marL="558000" indent="-27000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3pPr>
            <a:lvl4pPr marL="781200" indent="-270000">
              <a:buFont typeface="+mj-lt"/>
              <a:buAutoNum type="alphaLcPeriod"/>
              <a:defRPr sz="1400" b="0">
                <a:solidFill>
                  <a:schemeClr val="accent1"/>
                </a:solidFill>
              </a:defRPr>
            </a:lvl4pPr>
            <a:lvl5pPr marL="936000" indent="-183600">
              <a:buFont typeface="Arial"/>
              <a:buChar char="•"/>
              <a:defRPr sz="1400" b="0">
                <a:solidFill>
                  <a:schemeClr val="accent1"/>
                </a:solidFill>
              </a:defRPr>
            </a:lvl5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Ebene: Zahlen</a:t>
            </a:r>
          </a:p>
          <a:p>
            <a:pPr lvl="2"/>
            <a:r>
              <a:rPr lang="de-DE" dirty="0"/>
              <a:t>Zweite Ebene: Zahlen</a:t>
            </a:r>
          </a:p>
          <a:p>
            <a:pPr lvl="3"/>
            <a:r>
              <a:rPr lang="de-DE" dirty="0"/>
              <a:t>Dritte Ebene: Lateinische Ziffern</a:t>
            </a:r>
          </a:p>
          <a:p>
            <a:pPr lvl="3"/>
            <a:r>
              <a:rPr lang="de-DE" dirty="0"/>
              <a:t>Dritte Ebene: Lateinische Ziffern</a:t>
            </a:r>
          </a:p>
          <a:p>
            <a:pPr lvl="4"/>
            <a:r>
              <a:rPr lang="de-DE" dirty="0"/>
              <a:t>Vierte Ebene: wenn möglich vermeiden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0A8B8CC-E55A-4EB2-B59A-1386483AD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80000"/>
            <a:ext cx="15697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Verlau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auto">
          <a:xfrm>
            <a:off x="0" y="1543054"/>
            <a:ext cx="12192000" cy="5314951"/>
          </a:xfrm>
          <a:prstGeom prst="rect">
            <a:avLst/>
          </a:prstGeom>
          <a:gradFill flip="none" rotWithShape="1">
            <a:gsLst>
              <a:gs pos="0">
                <a:srgbClr val="003770"/>
              </a:gs>
              <a:gs pos="100000">
                <a:srgbClr val="C0D1E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sz="2400" dirty="0">
              <a:latin typeface="Helvetica Neue"/>
              <a:ea typeface="+mn-ea"/>
            </a:endParaRPr>
          </a:p>
        </p:txBody>
      </p:sp>
      <p:sp>
        <p:nvSpPr>
          <p:cNvPr id="28" name="Titelplatzhalter 7"/>
          <p:cNvSpPr>
            <a:spLocks noGrp="1"/>
          </p:cNvSpPr>
          <p:nvPr>
            <p:ph type="title" hasCustomPrompt="1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err="1"/>
              <a:t>Kapiteltrenner</a:t>
            </a:r>
            <a:r>
              <a:rPr lang="de-DE" dirty="0"/>
              <a:t> (Verlauf)</a:t>
            </a:r>
          </a:p>
        </p:txBody>
      </p:sp>
      <p:sp>
        <p:nvSpPr>
          <p:cNvPr id="33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5433" y="1790370"/>
            <a:ext cx="10775952" cy="28785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68" y="6498000"/>
            <a:ext cx="4703165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0" i="0" cap="none" spc="0">
                <a:solidFill>
                  <a:schemeClr val="bg2"/>
                </a:solidFill>
                <a:latin typeface="+mn-lt"/>
                <a:cs typeface="Helvetica Neue Bold Condensed"/>
              </a:defRPr>
            </a:lvl1pPr>
          </a:lstStyle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40006" y="6498000"/>
            <a:ext cx="715433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C0CED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2FE7FFBF-DBCA-449A-8EB5-6B8E8992E2B8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14" name="Rectangle 1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8608" y="6498000"/>
            <a:ext cx="3840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C0CED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 bwMode="auto">
          <a:xfrm>
            <a:off x="0" y="6494400"/>
            <a:ext cx="121920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0C84FB6-883A-4098-9346-B7FB4AAC1A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80000"/>
            <a:ext cx="15697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5561" y="1543054"/>
            <a:ext cx="12192000" cy="5314951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Bitte hier das Bild einfügen</a:t>
            </a:r>
          </a:p>
        </p:txBody>
      </p:sp>
      <p:sp>
        <p:nvSpPr>
          <p:cNvPr id="10" name="Titelplatzhalter 7"/>
          <p:cNvSpPr>
            <a:spLocks noGrp="1"/>
          </p:cNvSpPr>
          <p:nvPr>
            <p:ph type="title" hasCustomPrompt="1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err="1"/>
              <a:t>Kapiteltrenner</a:t>
            </a:r>
            <a:r>
              <a:rPr lang="de-DE" dirty="0"/>
              <a:t> (Bild)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68" y="6498000"/>
            <a:ext cx="4703165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0" i="0" cap="none" spc="0">
                <a:solidFill>
                  <a:schemeClr val="bg1"/>
                </a:solidFill>
                <a:latin typeface="+mn-lt"/>
                <a:cs typeface="Helvetica Neue Bold Condensed"/>
              </a:defRPr>
            </a:lvl1pPr>
          </a:lstStyle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240006" y="6498000"/>
            <a:ext cx="715433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chemeClr val="bg1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D0F5872-5DF0-48A1-B9F2-46D79E948593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14" name="Rectangle 1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8608" y="6498000"/>
            <a:ext cx="3840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chemeClr val="bg1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 bwMode="auto">
          <a:xfrm>
            <a:off x="0" y="6494400"/>
            <a:ext cx="121920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C2E3E49E-EE2A-4297-8ED9-B58EA795C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80000"/>
            <a:ext cx="15697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Verlauf mit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0" y="1543054"/>
            <a:ext cx="12192000" cy="5314951"/>
          </a:xfrm>
          <a:prstGeom prst="rect">
            <a:avLst/>
          </a:prstGeom>
          <a:gradFill flip="none" rotWithShape="1">
            <a:gsLst>
              <a:gs pos="0">
                <a:srgbClr val="003770"/>
              </a:gs>
              <a:gs pos="100000">
                <a:srgbClr val="C0D1E1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sz="2400" dirty="0">
              <a:latin typeface="Helvetica Neue"/>
              <a:ea typeface="+mn-ea"/>
            </a:endParaRP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719403" y="2230440"/>
            <a:ext cx="6720747" cy="4138610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Bitte hier Bild 1 einfügen oder über die Gesamtbreite ausdehnen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8132647" y="2230440"/>
            <a:ext cx="3339615" cy="4138610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Bitte hier Bild 2 einfügen</a:t>
            </a:r>
          </a:p>
        </p:txBody>
      </p:sp>
      <p:sp>
        <p:nvSpPr>
          <p:cNvPr id="14" name="Titelplatzhalter 7"/>
          <p:cNvSpPr>
            <a:spLocks noGrp="1"/>
          </p:cNvSpPr>
          <p:nvPr>
            <p:ph type="title" hasCustomPrompt="1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err="1"/>
              <a:t>Kapiteltrenner</a:t>
            </a:r>
            <a:r>
              <a:rPr lang="de-DE" dirty="0"/>
              <a:t> (Verlauf mit Bild)</a:t>
            </a:r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715433" y="1790370"/>
            <a:ext cx="10775952" cy="287859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sp>
        <p:nvSpPr>
          <p:cNvPr id="11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68" y="6498000"/>
            <a:ext cx="4703165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0" i="0" cap="none" spc="0">
                <a:solidFill>
                  <a:srgbClr val="C0CEDF"/>
                </a:solidFill>
                <a:latin typeface="+mn-lt"/>
                <a:cs typeface="Helvetica Neue Bold Condensed"/>
              </a:defRPr>
            </a:lvl1pPr>
          </a:lstStyle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240006" y="6498000"/>
            <a:ext cx="715433" cy="360000"/>
          </a:xfrm>
          <a:prstGeom prst="rect">
            <a:avLst/>
          </a:prstGeom>
        </p:spPr>
        <p:txBody>
          <a:bodyPr vert="horz" lIns="36000" tIns="0" rIns="3600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C0CED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9AFDA518-22C2-466F-AE0E-2EA1F270F2FF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16" name="Rectangle 1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8608" y="6498000"/>
            <a:ext cx="3840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C0CED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 bwMode="auto">
          <a:xfrm>
            <a:off x="0" y="6494400"/>
            <a:ext cx="121920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C0CED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3245A3D8-2465-483D-AE0C-7607BA919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80000"/>
            <a:ext cx="15697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/>
          <p:cNvSpPr>
            <a:spLocks noGrp="1"/>
          </p:cNvSpPr>
          <p:nvPr>
            <p:ph sz="quarter" idx="13"/>
          </p:nvPr>
        </p:nvSpPr>
        <p:spPr>
          <a:xfrm>
            <a:off x="719404" y="1543054"/>
            <a:ext cx="5279229" cy="4822825"/>
          </a:xfrm>
          <a:prstGeom prst="rect">
            <a:avLst/>
          </a:prstGeom>
        </p:spPr>
        <p:txBody>
          <a:bodyPr lIns="0"/>
          <a:lstStyle>
            <a:lvl1pPr marL="0" indent="0">
              <a:buFont typeface="Lucida Grande"/>
              <a:buNone/>
              <a:defRPr/>
            </a:lvl1pPr>
            <a:lvl2pPr marL="285750" indent="-285750">
              <a:buFont typeface="Wingdings" charset="2"/>
              <a:buChar char="§"/>
              <a:defRPr/>
            </a:lvl2pPr>
            <a:lvl3pPr marL="465137" indent="-285750">
              <a:buFont typeface="Arial"/>
              <a:buChar char="•"/>
              <a:defRPr/>
            </a:lvl3pPr>
            <a:lvl4pPr marL="652463" indent="-285750">
              <a:buFont typeface="Symbol" charset="2"/>
              <a:buChar char="-"/>
              <a:defRPr/>
            </a:lvl4pPr>
            <a:lvl5pPr marL="822325" indent="-285750">
              <a:buFont typeface="Symbol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F6D49E-8804-4C1A-BD55-1CDDD5BA27DB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 hasCustomPrompt="1"/>
          </p:nvPr>
        </p:nvSpPr>
        <p:spPr>
          <a:xfrm>
            <a:off x="6171996" y="1543054"/>
            <a:ext cx="5319393" cy="4822825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Bitte hier üblicherweise Bilder, Grafiken oder Illustrationen zum Text nebenan einfügen.</a:t>
            </a:r>
          </a:p>
        </p:txBody>
      </p:sp>
      <p:sp>
        <p:nvSpPr>
          <p:cNvPr id="12" name="Titelplatzhalter 7"/>
          <p:cNvSpPr>
            <a:spLocks noGrp="1"/>
          </p:cNvSpPr>
          <p:nvPr>
            <p:ph type="title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491034" y="6573258"/>
            <a:ext cx="5118959" cy="188640"/>
          </a:xfrm>
          <a:prstGeom prst="rect">
            <a:avLst/>
          </a:prstGeom>
        </p:spPr>
        <p:txBody>
          <a:bodyPr/>
          <a:lstStyle>
            <a:lvl1pPr algn="r">
              <a:defRPr sz="800" baseline="0">
                <a:solidFill>
                  <a:srgbClr val="1E427F"/>
                </a:solidFill>
              </a:defRPr>
            </a:lvl1pPr>
          </a:lstStyle>
          <a:p>
            <a:pPr lvl="0"/>
            <a:r>
              <a:rPr lang="de-DE" dirty="0"/>
              <a:t>Kapitel- bzw. </a:t>
            </a:r>
            <a:r>
              <a:rPr lang="de-DE" dirty="0" err="1"/>
              <a:t>Bereichtitel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5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Subline+ Bild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C0A78A-A570-4D01-9E10-10ADA6EC1D0D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11568608" y="6498000"/>
            <a:ext cx="384043" cy="360000"/>
          </a:xfrm>
        </p:spPr>
        <p:txBody>
          <a:bodyPr/>
          <a:lstStyle/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7" hasCustomPrompt="1"/>
          </p:nvPr>
        </p:nvSpPr>
        <p:spPr>
          <a:xfrm>
            <a:off x="6161623" y="1849440"/>
            <a:ext cx="5329767" cy="4516437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Bitte hier üblicherweise Bilder, Grafiken oder Illustrationen zum Text nebenan einfügen.</a:t>
            </a:r>
          </a:p>
        </p:txBody>
      </p:sp>
      <p:sp>
        <p:nvSpPr>
          <p:cNvPr id="12" name="Titelplatzhalter 7"/>
          <p:cNvSpPr>
            <a:spLocks noGrp="1"/>
          </p:cNvSpPr>
          <p:nvPr>
            <p:ph type="title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5439" y="1487350"/>
            <a:ext cx="5278212" cy="287859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168525" y="1487350"/>
            <a:ext cx="5278212" cy="287859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Kleine </a:t>
            </a:r>
            <a:r>
              <a:rPr lang="de-DE" dirty="0" err="1"/>
              <a:t>Subline</a:t>
            </a:r>
            <a:r>
              <a:rPr lang="de-DE" dirty="0"/>
              <a:t>, maximal einzeilig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6491034" y="6573258"/>
            <a:ext cx="5118959" cy="188640"/>
          </a:xfrm>
          <a:prstGeom prst="rect">
            <a:avLst/>
          </a:prstGeom>
        </p:spPr>
        <p:txBody>
          <a:bodyPr/>
          <a:lstStyle>
            <a:lvl1pPr algn="r">
              <a:defRPr sz="800" baseline="0">
                <a:solidFill>
                  <a:srgbClr val="1E427F"/>
                </a:solidFill>
              </a:defRPr>
            </a:lvl1pPr>
          </a:lstStyle>
          <a:p>
            <a:pPr lvl="0"/>
            <a:r>
              <a:rPr lang="de-DE" dirty="0"/>
              <a:t>Kapitel- bzw. </a:t>
            </a:r>
            <a:r>
              <a:rPr lang="de-DE" dirty="0" err="1"/>
              <a:t>Bereichtitel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21"/>
          </p:nvPr>
        </p:nvSpPr>
        <p:spPr>
          <a:xfrm>
            <a:off x="702733" y="1839913"/>
            <a:ext cx="5302251" cy="425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56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3188" y="6498000"/>
            <a:ext cx="4703165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108000" bIns="0" numCol="1" anchor="ctr" anchorCtr="0" compatLnSpc="1">
            <a:prstTxWarp prst="textNoShape">
              <a:avLst/>
            </a:prstTxWarp>
          </a:bodyPr>
          <a:lstStyle>
            <a:lvl1pPr algn="l">
              <a:defRPr sz="800" b="0" i="0" cap="none" spc="0">
                <a:solidFill>
                  <a:srgbClr val="1E427F"/>
                </a:solidFill>
                <a:latin typeface="+mn-lt"/>
                <a:cs typeface="Helvetica Neue Bold Condensed"/>
              </a:defRPr>
            </a:lvl1pPr>
          </a:lstStyle>
          <a:p>
            <a:r>
              <a:rPr lang="de-DE"/>
              <a:t>Titel Präsentation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40006" y="6498000"/>
            <a:ext cx="715433" cy="360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1E427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FA844B2-1AA9-4DEA-BAF3-97B1E2936C3A}" type="datetime1">
              <a:rPr lang="de-DE" smtClean="0"/>
              <a:t>23.02.2022</a:t>
            </a:fld>
            <a:endParaRPr lang="de-DE" dirty="0"/>
          </a:p>
        </p:txBody>
      </p: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715439" y="841795"/>
            <a:ext cx="10775951" cy="59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131" name="Rectangle 1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68608" y="6498000"/>
            <a:ext cx="384043" cy="360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de-DE" sz="800" b="0" i="0" kern="1200" cap="none" spc="0" smtClean="0">
                <a:solidFill>
                  <a:srgbClr val="1E427F"/>
                </a:solidFill>
                <a:latin typeface="+mn-lt"/>
                <a:ea typeface="ＭＳ Ｐゴシック" charset="-128"/>
                <a:cs typeface="Helvetica Neue Bold Condensed"/>
              </a:defRPr>
            </a:lvl1pPr>
          </a:lstStyle>
          <a:p>
            <a:fld id="{B93A4EBB-3907-4494-877B-CCCF0F4E2E4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0" y="6494400"/>
            <a:ext cx="121920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1E427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702734" y="1528764"/>
            <a:ext cx="10790767" cy="484028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0C3E55-2628-4D87-B651-FB8D47EBEE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180000"/>
            <a:ext cx="15697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05" r:id="rId2"/>
    <p:sldLayoutId id="2147484308" r:id="rId3"/>
    <p:sldLayoutId id="2147484304" r:id="rId4"/>
    <p:sldLayoutId id="2147484294" r:id="rId5"/>
    <p:sldLayoutId id="2147484295" r:id="rId6"/>
    <p:sldLayoutId id="2147484296" r:id="rId7"/>
    <p:sldLayoutId id="2147484297" r:id="rId8"/>
    <p:sldLayoutId id="2147484300" r:id="rId9"/>
    <p:sldLayoutId id="2147484302" r:id="rId10"/>
    <p:sldLayoutId id="2147484298" r:id="rId11"/>
    <p:sldLayoutId id="2147484303" r:id="rId12"/>
    <p:sldLayoutId id="2147484299" r:id="rId13"/>
  </p:sldLayoutIdLst>
  <p:hf hdr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300" b="0" i="0" cap="all">
          <a:solidFill>
            <a:schemeClr val="accent1"/>
          </a:solidFill>
          <a:latin typeface="+mj-lt"/>
          <a:ea typeface="ＭＳ Ｐゴシック" charset="-128"/>
          <a:cs typeface="Calibri#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0" indent="0" algn="l" rtl="0" eaLnBrk="1" fontAlgn="base" hangingPunct="1">
        <a:spcBef>
          <a:spcPts val="1000"/>
        </a:spcBef>
        <a:spcAft>
          <a:spcPct val="0"/>
        </a:spcAft>
        <a:buSzPct val="100000"/>
        <a:buFontTx/>
        <a:buNone/>
        <a:defRPr sz="1400" b="0" i="0" kern="1200" cap="none" spc="20">
          <a:solidFill>
            <a:schemeClr val="tx1"/>
          </a:solidFill>
          <a:latin typeface="+mn-lt"/>
          <a:ea typeface="ＭＳ Ｐゴシック" charset="-128"/>
          <a:cs typeface="Helvetica Neue"/>
        </a:defRPr>
      </a:lvl1pPr>
      <a:lvl2pPr marL="285750" indent="-285750" algn="l" rtl="0" eaLnBrk="1" fontAlgn="base" hangingPunct="1">
        <a:spcBef>
          <a:spcPts val="1000"/>
        </a:spcBef>
        <a:spcAft>
          <a:spcPct val="0"/>
        </a:spcAft>
        <a:buClrTx/>
        <a:buFont typeface="Wingdings" charset="2"/>
        <a:buChar char="§"/>
        <a:defRPr sz="1400" b="0" i="0" kern="1200" cap="none" spc="20">
          <a:solidFill>
            <a:schemeClr val="tx1"/>
          </a:solidFill>
          <a:latin typeface="+mn-lt"/>
          <a:ea typeface="ＭＳ Ｐゴシック" charset="-128"/>
          <a:cs typeface="Helvetica Neue"/>
        </a:defRPr>
      </a:lvl2pPr>
      <a:lvl3pPr marL="465137" indent="-28575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 typeface="Arial"/>
        <a:buChar char="•"/>
        <a:defRPr sz="1400" b="0" i="0" kern="1200" cap="none" spc="20">
          <a:solidFill>
            <a:schemeClr val="tx1"/>
          </a:solidFill>
          <a:latin typeface="+mn-lt"/>
          <a:ea typeface="ＭＳ Ｐゴシック" charset="-128"/>
          <a:cs typeface="Helvetica Neue"/>
        </a:defRPr>
      </a:lvl3pPr>
      <a:lvl4pPr marL="652463" indent="-285750" algn="l" rtl="0" eaLnBrk="1" fontAlgn="base" hangingPunct="1">
        <a:spcBef>
          <a:spcPts val="1000"/>
        </a:spcBef>
        <a:spcAft>
          <a:spcPct val="0"/>
        </a:spcAft>
        <a:buClrTx/>
        <a:buFont typeface="Symbol" charset="2"/>
        <a:buChar char="-"/>
        <a:defRPr sz="1400" b="0" i="0" kern="1200" cap="none" spc="20">
          <a:solidFill>
            <a:schemeClr val="bg1">
              <a:lumMod val="50000"/>
            </a:schemeClr>
          </a:solidFill>
          <a:latin typeface="+mn-lt"/>
          <a:ea typeface="ＭＳ Ｐゴシック" charset="-128"/>
          <a:cs typeface="Helvetica Neue"/>
        </a:defRPr>
      </a:lvl4pPr>
      <a:lvl5pPr marL="822325" indent="-285750" algn="l" defTabSz="898525" rtl="0" eaLnBrk="1" fontAlgn="base" hangingPunct="1">
        <a:spcBef>
          <a:spcPts val="1000"/>
        </a:spcBef>
        <a:spcAft>
          <a:spcPct val="0"/>
        </a:spcAft>
        <a:buFont typeface="Symbol" charset="2"/>
        <a:buChar char="-"/>
        <a:defRPr sz="1400" b="0" i="0" kern="1200" cap="none" spc="20">
          <a:solidFill>
            <a:schemeClr val="bg1">
              <a:lumMod val="50000"/>
            </a:schemeClr>
          </a:solidFill>
          <a:latin typeface="+mn-lt"/>
          <a:ea typeface="ＭＳ Ｐゴシック" charset="-128"/>
          <a:cs typeface="Helvetica Neue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hk24.de/Azubi-Infocenter-Daten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hk24.de/azubi-infocenter.de" TargetMode="Externa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k24.de/azubi-infocenter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Registrierung und Anmeldung</a:t>
            </a:r>
          </a:p>
        </p:txBody>
      </p:sp>
    </p:spTree>
    <p:extLst>
      <p:ext uri="{BB962C8B-B14F-4D97-AF65-F5344CB8AC3E}">
        <p14:creationId xmlns:p14="http://schemas.microsoft.com/office/powerpoint/2010/main" val="40764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9"/>
    </mc:Choice>
    <mc:Fallback xmlns="">
      <p:transition spd="slow" advTm="86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655840" y="4293096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844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655840" y="5373216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58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DE5F01-7EB2-4877-86F7-0F12C3AA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692696"/>
            <a:ext cx="4814495" cy="54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9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4EB850-59EB-473B-9BD7-3D23EEB4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3" y="1484785"/>
            <a:ext cx="9048065" cy="3778562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EA760CD1-123C-489E-864D-D7A2926E0697}"/>
              </a:ext>
            </a:extLst>
          </p:cNvPr>
          <p:cNvSpPr/>
          <p:nvPr/>
        </p:nvSpPr>
        <p:spPr bwMode="auto">
          <a:xfrm>
            <a:off x="1127448" y="270892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615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5452CF-9376-4754-BE10-3323BAB9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484783"/>
            <a:ext cx="4686357" cy="38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1D7369-F058-46DE-B729-1CE60CFB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2192000" cy="6321499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A73D61FB-A267-4A13-B17C-BA112F4F02FB}"/>
              </a:ext>
            </a:extLst>
          </p:cNvPr>
          <p:cNvSpPr/>
          <p:nvPr/>
        </p:nvSpPr>
        <p:spPr bwMode="auto">
          <a:xfrm>
            <a:off x="623392" y="2564904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996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26CB59-E4AC-4B50-B732-E688230BC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1" y="761850"/>
            <a:ext cx="4248472" cy="5426267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5853385-76BD-4482-9257-F4B75B5D0757}"/>
              </a:ext>
            </a:extLst>
          </p:cNvPr>
          <p:cNvSpPr/>
          <p:nvPr/>
        </p:nvSpPr>
        <p:spPr bwMode="auto">
          <a:xfrm>
            <a:off x="3935760" y="2636912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866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26CB59-E4AC-4B50-B732-E688230BC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1" y="761850"/>
            <a:ext cx="4248472" cy="5426267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5853385-76BD-4482-9257-F4B75B5D0757}"/>
              </a:ext>
            </a:extLst>
          </p:cNvPr>
          <p:cNvSpPr/>
          <p:nvPr/>
        </p:nvSpPr>
        <p:spPr bwMode="auto">
          <a:xfrm>
            <a:off x="3935760" y="3284984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588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ABEE79-8C13-47D2-8B8E-BA1FA3627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5491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1CCB660-AEF1-42CC-A137-A04338DC9FEA}"/>
              </a:ext>
            </a:extLst>
          </p:cNvPr>
          <p:cNvSpPr/>
          <p:nvPr/>
        </p:nvSpPr>
        <p:spPr bwMode="auto">
          <a:xfrm>
            <a:off x="1703512" y="3573016"/>
            <a:ext cx="1440160" cy="93610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CCFB88E-FF90-4542-8CBA-061B0DD646B4}"/>
              </a:ext>
            </a:extLst>
          </p:cNvPr>
          <p:cNvSpPr/>
          <p:nvPr/>
        </p:nvSpPr>
        <p:spPr bwMode="auto">
          <a:xfrm>
            <a:off x="1271464" y="3861048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373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ABEE79-8C13-47D2-8B8E-BA1FA3627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12192000" cy="6549180"/>
          </a:xfrm>
          <a:prstGeom prst="rect">
            <a:avLst/>
          </a:prstGeom>
          <a:ln>
            <a:noFill/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1CCB660-AEF1-42CC-A137-A04338DC9FEA}"/>
              </a:ext>
            </a:extLst>
          </p:cNvPr>
          <p:cNvSpPr/>
          <p:nvPr/>
        </p:nvSpPr>
        <p:spPr bwMode="auto">
          <a:xfrm>
            <a:off x="1703512" y="3573016"/>
            <a:ext cx="1440160" cy="93610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02D230-38DE-4D67-8CBA-FBC5C55B2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620688"/>
            <a:ext cx="3230541" cy="45365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DBA73CB-F877-425A-A9D1-6F812453F2A4}"/>
              </a:ext>
            </a:extLst>
          </p:cNvPr>
          <p:cNvSpPr/>
          <p:nvPr/>
        </p:nvSpPr>
        <p:spPr bwMode="auto">
          <a:xfrm>
            <a:off x="5231904" y="2420888"/>
            <a:ext cx="504056" cy="3600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45253F-7F03-4163-9CEE-F8FCDD3F9AFA}"/>
              </a:ext>
            </a:extLst>
          </p:cNvPr>
          <p:cNvSpPr txBox="1"/>
          <p:nvPr/>
        </p:nvSpPr>
        <p:spPr>
          <a:xfrm>
            <a:off x="8040216" y="2780928"/>
            <a:ext cx="2376264" cy="23042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>
            <a:noAutofit/>
          </a:bodyPr>
          <a:lstStyle/>
          <a:p>
            <a:pPr algn="ctr"/>
            <a:r>
              <a:rPr lang="de-DE" sz="1800" dirty="0"/>
              <a:t>Brief verlegt? </a:t>
            </a:r>
          </a:p>
          <a:p>
            <a:pPr algn="ctr"/>
            <a:endParaRPr lang="de-DE" sz="1800" dirty="0"/>
          </a:p>
          <a:p>
            <a:pPr algn="ctr"/>
            <a:r>
              <a:rPr lang="de-DE" sz="1800" dirty="0"/>
              <a:t>Einfach unter</a:t>
            </a:r>
          </a:p>
          <a:p>
            <a:pPr algn="ctr"/>
            <a:endParaRPr lang="de-DE" sz="1800" dirty="0"/>
          </a:p>
          <a:p>
            <a:pPr algn="ctr"/>
            <a:r>
              <a:rPr lang="de-DE" sz="18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www.hk24.de/Azubi-Infocenter-Daten</a:t>
            </a:r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sz="1800" dirty="0"/>
              <a:t>erneut anfordern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CCFB88E-FF90-4542-8CBA-061B0DD646B4}"/>
              </a:ext>
            </a:extLst>
          </p:cNvPr>
          <p:cNvSpPr/>
          <p:nvPr/>
        </p:nvSpPr>
        <p:spPr bwMode="auto">
          <a:xfrm>
            <a:off x="4367808" y="2420888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39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/>
              <a:t>Überblick über deine Ausbildungsdaten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/>
              <a:t>Zur Prüfung anmelden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/>
              <a:t>Berichtsheft hochladen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dirty="0" err="1"/>
              <a:t>AzubiCard</a:t>
            </a:r>
            <a:r>
              <a:rPr lang="de-DE" sz="2400" dirty="0"/>
              <a:t> digital – Ausweisfunktion für Azubi-Rabatte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</p:spTree>
    <p:extLst>
      <p:ext uri="{BB962C8B-B14F-4D97-AF65-F5344CB8AC3E}">
        <p14:creationId xmlns:p14="http://schemas.microsoft.com/office/powerpoint/2010/main" val="26691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9F336C-B34A-4510-B363-4AF0D36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4"/>
            <a:ext cx="12192000" cy="656323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76E309-BB51-44ED-85F1-2201CCF465CE}"/>
              </a:ext>
            </a:extLst>
          </p:cNvPr>
          <p:cNvSpPr/>
          <p:nvPr/>
        </p:nvSpPr>
        <p:spPr bwMode="auto">
          <a:xfrm>
            <a:off x="1559496" y="342900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950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9F336C-B34A-4510-B363-4AF0D36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4"/>
            <a:ext cx="12192000" cy="656323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76E309-BB51-44ED-85F1-2201CCF465CE}"/>
              </a:ext>
            </a:extLst>
          </p:cNvPr>
          <p:cNvSpPr/>
          <p:nvPr/>
        </p:nvSpPr>
        <p:spPr bwMode="auto">
          <a:xfrm>
            <a:off x="1559496" y="378904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74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9F336C-B34A-4510-B363-4AF0D36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4"/>
            <a:ext cx="12192000" cy="656323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76E309-BB51-44ED-85F1-2201CCF465CE}"/>
              </a:ext>
            </a:extLst>
          </p:cNvPr>
          <p:cNvSpPr/>
          <p:nvPr/>
        </p:nvSpPr>
        <p:spPr bwMode="auto">
          <a:xfrm>
            <a:off x="1559496" y="414908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145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9F336C-B34A-4510-B363-4AF0D36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4"/>
            <a:ext cx="12192000" cy="656323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76E309-BB51-44ED-85F1-2201CCF465CE}"/>
              </a:ext>
            </a:extLst>
          </p:cNvPr>
          <p:cNvSpPr/>
          <p:nvPr/>
        </p:nvSpPr>
        <p:spPr bwMode="auto">
          <a:xfrm>
            <a:off x="1559496" y="486916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0937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www.hk24.de/azubi-infocenter.de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9F336C-B34A-4510-B363-4AF0D3697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94"/>
            <a:ext cx="12192000" cy="656323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76E309-BB51-44ED-85F1-2201CCF465CE}"/>
              </a:ext>
            </a:extLst>
          </p:cNvPr>
          <p:cNvSpPr/>
          <p:nvPr/>
        </p:nvSpPr>
        <p:spPr bwMode="auto">
          <a:xfrm>
            <a:off x="8832304" y="5373216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601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268FAB4-AC44-42E3-A09D-2B9C027027A1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F93A8-9C59-4D11-B48C-101E3941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ABA78C-83EF-4E10-875E-D4D19830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12192000" cy="655538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AF02096-66CD-4431-94B6-C2373F98C4E7}"/>
              </a:ext>
            </a:extLst>
          </p:cNvPr>
          <p:cNvSpPr txBox="1"/>
          <p:nvPr/>
        </p:nvSpPr>
        <p:spPr>
          <a:xfrm>
            <a:off x="5231904" y="2420888"/>
            <a:ext cx="1944216" cy="273630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0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34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sz="3200" dirty="0">
                <a:hlinkClick r:id="rId2"/>
              </a:rPr>
              <a:t>www.hk24.de/azubi-infocenter</a:t>
            </a:r>
            <a:endParaRPr lang="de-DE" sz="3200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</p:spTree>
    <p:extLst>
      <p:ext uri="{BB962C8B-B14F-4D97-AF65-F5344CB8AC3E}">
        <p14:creationId xmlns:p14="http://schemas.microsoft.com/office/powerpoint/2010/main" val="402858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622B9D-45D8-436C-A8EB-7C297E5BC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624"/>
            <a:ext cx="12192001" cy="6284308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7336CD94-4270-485A-9BA5-2842D749DC14}"/>
              </a:ext>
            </a:extLst>
          </p:cNvPr>
          <p:cNvSpPr/>
          <p:nvPr/>
        </p:nvSpPr>
        <p:spPr bwMode="auto">
          <a:xfrm>
            <a:off x="695400" y="4365104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154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841179-24BF-4AD1-A725-CEC35F6C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4EBB-3907-4494-877B-CCCF0F4E2E4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97D765-9DD6-43A3-9423-0C84704F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Azubi-Infocenter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1D7369-F058-46DE-B729-1CE60CFB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2192000" cy="6321499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0CF69DC-AA85-45FD-8F43-EEA6CDB48B0B}"/>
              </a:ext>
            </a:extLst>
          </p:cNvPr>
          <p:cNvSpPr/>
          <p:nvPr/>
        </p:nvSpPr>
        <p:spPr bwMode="auto">
          <a:xfrm>
            <a:off x="695400" y="1628800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1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583832" y="1844824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151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655840" y="2564904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04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655840" y="3212976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313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9121AC-6F3F-4384-8E45-2CA9E80F85A7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413103-41A6-44B5-AD1D-7A1DDE24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515" y="19558"/>
            <a:ext cx="3083645" cy="6433778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786157D-FD04-4BF8-B4DE-4180203B0A41}"/>
              </a:ext>
            </a:extLst>
          </p:cNvPr>
          <p:cNvSpPr/>
          <p:nvPr/>
        </p:nvSpPr>
        <p:spPr bwMode="auto">
          <a:xfrm>
            <a:off x="4655840" y="3933056"/>
            <a:ext cx="360040" cy="288032"/>
          </a:xfrm>
          <a:prstGeom prst="rightArrow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eaLnBrk="0" hangingPunct="0"/>
            <a:endParaRPr lang="de-DE" dirty="0">
              <a:latin typeface="Helvetica Neue Thin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3308510"/>
      </p:ext>
    </p:extLst>
  </p:cSld>
  <p:clrMapOvr>
    <a:masterClrMapping/>
  </p:clrMapOvr>
</p:sld>
</file>

<file path=ppt/theme/theme1.xml><?xml version="1.0" encoding="utf-8"?>
<a:theme xmlns:a="http://schemas.openxmlformats.org/drawingml/2006/main" name="HK-PPT_Master_4-3">
  <a:themeElements>
    <a:clrScheme name="Benutzerdefiniert 2">
      <a:dk1>
        <a:srgbClr val="000000"/>
      </a:dk1>
      <a:lt1>
        <a:srgbClr val="FFFFFF"/>
      </a:lt1>
      <a:dk2>
        <a:srgbClr val="004B87"/>
      </a:dk2>
      <a:lt2>
        <a:srgbClr val="C0CEDF"/>
      </a:lt2>
      <a:accent1>
        <a:srgbClr val="004B85"/>
      </a:accent1>
      <a:accent2>
        <a:srgbClr val="C1CBDC"/>
      </a:accent2>
      <a:accent3>
        <a:srgbClr val="D65A55"/>
      </a:accent3>
      <a:accent4>
        <a:srgbClr val="0098C5"/>
      </a:accent4>
      <a:accent5>
        <a:srgbClr val="E68F56"/>
      </a:accent5>
      <a:accent6>
        <a:srgbClr val="BEA172"/>
      </a:accent6>
      <a:hlink>
        <a:srgbClr val="004B85"/>
      </a:hlink>
      <a:folHlink>
        <a:srgbClr val="C0CE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D5E3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 algn="ctr" eaLnBrk="0" hangingPunct="0">
          <a:defRPr dirty="0" smtClean="0">
            <a:latin typeface="Helvetica Neue Thin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  <a:txDef>
      <a:spPr/>
      <a:bodyPr vert="horz" lIns="0" tIns="0" rIns="0" bIns="0" rtlCol="0" anchor="b">
        <a:noAutofit/>
      </a:bodyPr>
      <a:lstStyle>
        <a:defPPr>
          <a:defRPr sz="1800" b="1" dirty="0" smtClean="0">
            <a:solidFill>
              <a:schemeClr val="accent2">
                <a:lumMod val="75000"/>
              </a:schemeClr>
            </a:solidFill>
          </a:defRPr>
        </a:defPPr>
      </a:lstStyle>
    </a:txDef>
  </a:objectDefaults>
  <a:extraClrSchemeLst>
    <a:extraClrScheme>
      <a:clrScheme name="HK_Hamburg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HK_Hamburg_16-9.pptx" id="{3A5E7EE2-4078-4FBC-A845-94FFF4B0EC42}" vid="{48EAC00D-C803-44C0-8B70-E661BBECC953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otheke">
      <a:majorFont>
        <a:latin typeface="Helvetica Neue Bold Condensed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 Neue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otheke">
      <a:majorFont>
        <a:latin typeface="Helvetica Neue Bold Condensed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 Neue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79FA7AA0B46448A5E7C6D747AA054C" ma:contentTypeVersion="2" ma:contentTypeDescription="Ein neues Dokument erstellen." ma:contentTypeScope="" ma:versionID="939c923883c798894aa23fd47655718b">
  <xsd:schema xmlns:xsd="http://www.w3.org/2001/XMLSchema" xmlns:xs="http://www.w3.org/2001/XMLSchema" xmlns:p="http://schemas.microsoft.com/office/2006/metadata/properties" xmlns:ns2="5681eaf7-fba7-4d0c-bb6f-7cc3cfabdf93" targetNamespace="http://schemas.microsoft.com/office/2006/metadata/properties" ma:root="true" ma:fieldsID="2b7dcdba96f7dd6b43b920cc14268ddd" ns2:_="">
    <xsd:import namespace="5681eaf7-fba7-4d0c-bb6f-7cc3cfabdf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1eaf7-fba7-4d0c-bb6f-7cc3cfabd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45A35-7A46-412B-8C70-6FFA11368234}">
  <ds:schemaRefs>
    <ds:schemaRef ds:uri="5681eaf7-fba7-4d0c-bb6f-7cc3cfabdf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243E23-3672-4E51-B3DB-85493FD36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49F72-DD5A-4C66-8BBA-C658AC15F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1eaf7-fba7-4d0c-bb6f-7cc3cfabd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HK-PPT_Master_16-9</Template>
  <TotalTime>0</TotalTime>
  <Words>140</Words>
  <Application>Microsoft Office PowerPoint</Application>
  <PresentationFormat>Breitbild</PresentationFormat>
  <Paragraphs>173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Helvetica Neue</vt:lpstr>
      <vt:lpstr>Helvetica Neue Thin</vt:lpstr>
      <vt:lpstr>Lucida Grande</vt:lpstr>
      <vt:lpstr>Symbol</vt:lpstr>
      <vt:lpstr>Wingdings</vt:lpstr>
      <vt:lpstr>HK-PPT_Master_4-3</vt:lpstr>
      <vt:lpstr>Azubi-infocenter</vt:lpstr>
      <vt:lpstr>Azubi-Infocenter </vt:lpstr>
      <vt:lpstr>Azubi-Infocenter </vt:lpstr>
      <vt:lpstr>Azubi-Infocenter </vt:lpstr>
      <vt:lpstr>Azubi-Infocenter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Azubi-Infocenter </vt:lpstr>
      <vt:lpstr>PowerPoint-Präsentation</vt:lpstr>
      <vt:lpstr>PowerPoint-Präsentation</vt:lpstr>
      <vt:lpstr>Azubi-Infocenter </vt:lpstr>
      <vt:lpstr>Azubi-Infocenter </vt:lpstr>
      <vt:lpstr>Azubi-Infocenter </vt:lpstr>
      <vt:lpstr>Azubi-Infocenter </vt:lpstr>
      <vt:lpstr>Azubi-Infocenter </vt:lpstr>
      <vt:lpstr>Azubi-Infocenter </vt:lpstr>
      <vt:lpstr>Azubi-Infocenter </vt:lpstr>
      <vt:lpstr>PowerPoint-Präsentation</vt:lpstr>
    </vt:vector>
  </TitlesOfParts>
  <Company>Handelskammer Hamburg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Aus- und Weiterbildung</dc:subject>
  <dc:creator>Doulis, Alexandros</dc:creator>
  <cp:lastModifiedBy>Schierbecker, Thomas</cp:lastModifiedBy>
  <cp:revision>24</cp:revision>
  <cp:lastPrinted>2022-02-23T12:47:01Z</cp:lastPrinted>
  <dcterms:created xsi:type="dcterms:W3CDTF">2021-12-06T10:35:21Z</dcterms:created>
  <dcterms:modified xsi:type="dcterms:W3CDTF">2022-02-23T12:47:09Z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0x0101008279FA7AA0B46448A5E7C6D747AA054C</vt:lpwstr>
  </property>
</Properties>
</file>