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65" r:id="rId3"/>
    <p:sldId id="259" r:id="rId4"/>
    <p:sldId id="260" r:id="rId5"/>
    <p:sldId id="261" r:id="rId6"/>
    <p:sldId id="262" r:id="rId7"/>
    <p:sldId id="263" r:id="rId8"/>
  </p:sldIdLst>
  <p:sldSz cx="9144000" cy="5143500" type="screen16x9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8D"/>
    <a:srgbClr val="4B4B4B"/>
    <a:srgbClr val="5A5A5A"/>
    <a:srgbClr val="C6D6E5"/>
    <a:srgbClr val="D3DFEE"/>
    <a:srgbClr val="D9D9D9"/>
    <a:srgbClr val="2E4C8E"/>
    <a:srgbClr val="D5F4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102" d="100"/>
          <a:sy n="102" d="100"/>
        </p:scale>
        <p:origin x="91" y="374"/>
      </p:cViewPr>
      <p:guideLst>
        <p:guide orient="horz" pos="318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-3762" y="-11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BD1FC-919C-4D97-AF81-B1790202406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AB024-F63A-49F8-9690-C3CA88933B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9407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88021-65D2-44C8-9349-CAB23C6D79C9}" type="datetimeFigureOut">
              <a:rPr lang="de-DE" smtClean="0"/>
              <a:t>31.10.2022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308CC-6559-4BA1-AB4D-5C0EDB6A58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43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seite_Standort stär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298"/>
            <a:ext cx="2046266" cy="47763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290BA7B-C635-9E5D-3A94-EBBF6AE096E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844301"/>
            <a:ext cx="1276847" cy="208642"/>
          </a:xfrm>
          <a:prstGeom prst="rect">
            <a:avLst/>
          </a:prstGeom>
        </p:spPr>
      </p:pic>
      <p:sp>
        <p:nvSpPr>
          <p:cNvPr id="9" name="Titel 3">
            <a:extLst>
              <a:ext uri="{FF2B5EF4-FFF2-40B4-BE49-F238E27FC236}">
                <a16:creationId xmlns:a16="http://schemas.microsoft.com/office/drawing/2014/main" id="{A6356E42-5EE3-FC83-5FC9-9CD770D12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771550"/>
            <a:ext cx="8820488" cy="696024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rgbClr val="00508D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0" name="Untertitel 4">
            <a:extLst>
              <a:ext uri="{FF2B5EF4-FFF2-40B4-BE49-F238E27FC236}">
                <a16:creationId xmlns:a16="http://schemas.microsoft.com/office/drawing/2014/main" id="{8CC7EACE-6EAA-0107-716C-775C02786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6096" y="1851670"/>
            <a:ext cx="3635912" cy="39421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„Name der Kommune“</a:t>
            </a:r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CDA5D301-3AB6-625C-7D15-C9AB69FD98BD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251520" y="1851670"/>
            <a:ext cx="4968552" cy="28803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12" name="Untertitel 4">
            <a:extLst>
              <a:ext uri="{FF2B5EF4-FFF2-40B4-BE49-F238E27FC236}">
                <a16:creationId xmlns:a16="http://schemas.microsoft.com/office/drawing/2014/main" id="{E0B2F0E6-DF1A-9C73-D63E-3A4558E56E4E}"/>
              </a:ext>
            </a:extLst>
          </p:cNvPr>
          <p:cNvSpPr txBox="1">
            <a:spLocks/>
          </p:cNvSpPr>
          <p:nvPr userDrawn="1"/>
        </p:nvSpPr>
        <p:spPr>
          <a:xfrm>
            <a:off x="5436096" y="3478822"/>
            <a:ext cx="3635912" cy="39421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ts val="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ts val="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ts val="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ts val="0"/>
              </a:spcBef>
              <a:spcAft>
                <a:spcPct val="0"/>
              </a:spcAft>
              <a:buFontTx/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200" kern="0" dirty="0"/>
              <a:t>„Text zum Bild“</a:t>
            </a:r>
          </a:p>
        </p:txBody>
      </p:sp>
    </p:spTree>
    <p:extLst>
      <p:ext uri="{BB962C8B-B14F-4D97-AF65-F5344CB8AC3E}">
        <p14:creationId xmlns:p14="http://schemas.microsoft.com/office/powerpoint/2010/main" val="235070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seite mit Überschrift_Stand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0" y="791646"/>
            <a:ext cx="9144000" cy="483960"/>
          </a:xfrm>
          <a:prstGeom prst="rect">
            <a:avLst/>
          </a:prstGeom>
          <a:solidFill>
            <a:srgbClr val="C6D6E5"/>
          </a:solidFill>
        </p:spPr>
        <p:txBody>
          <a:bodyPr tIns="72000" bIns="72000" anchor="t" anchorCtr="0">
            <a:spAutoFit/>
          </a:bodyPr>
          <a:lstStyle>
            <a:lvl1pPr marL="263525" indent="0" algn="l">
              <a:tabLst/>
              <a:defRPr sz="2200" baseline="0">
                <a:solidFill>
                  <a:srgbClr val="4B4B4B"/>
                </a:solidFill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88134" y="1347614"/>
            <a:ext cx="8568473" cy="331236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FontTx/>
              <a:buNone/>
              <a:defRPr sz="2000"/>
            </a:lvl1pPr>
            <a:lvl2pPr marL="45720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71600" indent="0">
              <a:buFontTx/>
              <a:buNone/>
              <a:defRPr sz="2000"/>
            </a:lvl4pPr>
            <a:lvl5pPr marL="1828800" indent="0">
              <a:buFontTx/>
              <a:buNone/>
              <a:defRPr sz="2000"/>
            </a:lvl5pPr>
          </a:lstStyle>
          <a:p>
            <a:pPr lvl="0"/>
            <a:r>
              <a:rPr lang="de-DE" dirty="0"/>
              <a:t>Textbereich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844301"/>
            <a:ext cx="1276847" cy="208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972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rmalseite mit Überschrift_Stand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0" y="791646"/>
            <a:ext cx="9144000" cy="483960"/>
          </a:xfrm>
          <a:prstGeom prst="rect">
            <a:avLst/>
          </a:prstGeom>
          <a:solidFill>
            <a:srgbClr val="C6D6E5"/>
          </a:solidFill>
        </p:spPr>
        <p:txBody>
          <a:bodyPr tIns="72000" bIns="72000" anchor="t" anchorCtr="0">
            <a:spAutoFit/>
          </a:bodyPr>
          <a:lstStyle>
            <a:lvl1pPr marL="263525" indent="0" algn="l">
              <a:tabLst/>
              <a:defRPr sz="2200" baseline="0">
                <a:solidFill>
                  <a:srgbClr val="4B4B4B"/>
                </a:solidFill>
              </a:defRPr>
            </a:lvl1pPr>
          </a:lstStyle>
          <a:p>
            <a:r>
              <a:rPr lang="de-DE" dirty="0"/>
              <a:t>Überschrift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844301"/>
            <a:ext cx="1276847" cy="208642"/>
          </a:xfrm>
          <a:prstGeom prst="rect">
            <a:avLst/>
          </a:prstGeom>
        </p:spPr>
      </p:pic>
      <p:sp>
        <p:nvSpPr>
          <p:cNvPr id="7" name="Bildplatzhalter 2">
            <a:extLst>
              <a:ext uri="{FF2B5EF4-FFF2-40B4-BE49-F238E27FC236}">
                <a16:creationId xmlns:a16="http://schemas.microsoft.com/office/drawing/2014/main" id="{35800250-F3BE-ADAD-BCAB-8A75F051C48D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251520" y="1347614"/>
            <a:ext cx="4248473" cy="3384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08B5FB75-C7E9-EE58-5FB4-0A358A617C2B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644008" y="1347613"/>
            <a:ext cx="4248472" cy="3384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A39BA31-6897-01AF-FB9D-03F307F9622C}"/>
              </a:ext>
            </a:extLst>
          </p:cNvPr>
          <p:cNvSpPr txBox="1"/>
          <p:nvPr userDrawn="1"/>
        </p:nvSpPr>
        <p:spPr>
          <a:xfrm>
            <a:off x="2843808" y="4492708"/>
            <a:ext cx="1656184" cy="236988"/>
          </a:xfrm>
          <a:prstGeom prst="rect">
            <a:avLst/>
          </a:prstGeom>
          <a:solidFill>
            <a:schemeClr val="bg1">
              <a:lumMod val="85000"/>
              <a:alpha val="31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900" dirty="0">
                <a:latin typeface="+mn-lt"/>
              </a:rPr>
              <a:t>„Beschreibung Bild“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A476CC7-5B94-5678-F134-ADF311EFC11B}"/>
              </a:ext>
            </a:extLst>
          </p:cNvPr>
          <p:cNvSpPr txBox="1"/>
          <p:nvPr userDrawn="1"/>
        </p:nvSpPr>
        <p:spPr>
          <a:xfrm>
            <a:off x="7236296" y="4492708"/>
            <a:ext cx="1656184" cy="236988"/>
          </a:xfrm>
          <a:prstGeom prst="rect">
            <a:avLst/>
          </a:prstGeom>
          <a:solidFill>
            <a:schemeClr val="bg1">
              <a:lumMod val="85000"/>
              <a:alpha val="31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900" dirty="0">
                <a:latin typeface="+mn-lt"/>
              </a:rPr>
              <a:t>„Beschreibung Bild“</a:t>
            </a:r>
          </a:p>
        </p:txBody>
      </p:sp>
    </p:spTree>
    <p:extLst>
      <p:ext uri="{BB962C8B-B14F-4D97-AF65-F5344CB8AC3E}">
        <p14:creationId xmlns:p14="http://schemas.microsoft.com/office/powerpoint/2010/main" val="162843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ormalseite mit Überschrift_Stand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>
          <a:xfrm>
            <a:off x="0" y="791646"/>
            <a:ext cx="9144000" cy="483960"/>
          </a:xfrm>
          <a:prstGeom prst="rect">
            <a:avLst/>
          </a:prstGeom>
          <a:solidFill>
            <a:srgbClr val="C6D6E5"/>
          </a:solidFill>
        </p:spPr>
        <p:txBody>
          <a:bodyPr tIns="72000" bIns="72000" anchor="t" anchorCtr="0">
            <a:spAutoFit/>
          </a:bodyPr>
          <a:lstStyle>
            <a:lvl1pPr marL="263525" indent="0" algn="l">
              <a:tabLst/>
              <a:defRPr sz="2200" baseline="0">
                <a:solidFill>
                  <a:srgbClr val="4B4B4B"/>
                </a:solidFill>
              </a:defRPr>
            </a:lvl1pPr>
          </a:lstStyle>
          <a:p>
            <a:r>
              <a:rPr lang="de-DE" dirty="0"/>
              <a:t>Überschrift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844301"/>
            <a:ext cx="1276847" cy="208642"/>
          </a:xfrm>
          <a:prstGeom prst="rect">
            <a:avLst/>
          </a:prstGeom>
        </p:spPr>
      </p:pic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D1705C-EBC4-8F1C-B3B2-39738F2FFB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51520" y="1300830"/>
            <a:ext cx="4968552" cy="34311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414363EC-CFF7-69D6-9972-839A40439ADB}"/>
              </a:ext>
            </a:extLst>
          </p:cNvPr>
          <p:cNvSpPr txBox="1">
            <a:spLocks/>
          </p:cNvSpPr>
          <p:nvPr userDrawn="1"/>
        </p:nvSpPr>
        <p:spPr>
          <a:xfrm>
            <a:off x="5291085" y="1300830"/>
            <a:ext cx="3600401" cy="1168152"/>
          </a:xfrm>
          <a:prstGeom prst="rect">
            <a:avLst/>
          </a:prstGeom>
        </p:spPr>
        <p:txBody>
          <a:bodyPr anchor="b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/>
              </a:defRPr>
            </a:lvl9pPr>
          </a:lstStyle>
          <a:p>
            <a:r>
              <a:rPr lang="de-DE" sz="2400" kern="0" dirty="0">
                <a:solidFill>
                  <a:srgbClr val="00508D"/>
                </a:solidFill>
              </a:rPr>
              <a:t>Titelmasterformat durch Klicken bearbeiten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EB4FFF74-3E85-2AEB-E35E-C7CAF84B85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91085" y="2476490"/>
            <a:ext cx="3438082" cy="22554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1103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E5E2985-21D8-C1C2-711D-7A6C42279B2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298"/>
            <a:ext cx="2046266" cy="477636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2D4BCC7D-7AA7-8FB3-50CC-D9BC9AB8087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83354" y="0"/>
            <a:ext cx="865993" cy="84355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/>
        </a:defRPr>
      </a:lvl9pPr>
    </p:titleStyle>
    <p:bodyStyle>
      <a:lvl1pPr marL="0" indent="0" algn="l" rtl="0" eaLnBrk="1" fontAlgn="base" hangingPunct="1">
        <a:spcBef>
          <a:spcPts val="0"/>
        </a:spcBef>
        <a:spcAft>
          <a:spcPct val="0"/>
        </a:spcAft>
        <a:buFontTx/>
        <a:buNone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rtl="0" eaLnBrk="1" fontAlgn="base" hangingPunct="1">
        <a:spcBef>
          <a:spcPts val="0"/>
        </a:spcBef>
        <a:spcAft>
          <a:spcPct val="0"/>
        </a:spcAft>
        <a:buFontTx/>
        <a:buNone/>
        <a:defRPr sz="200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spcBef>
          <a:spcPts val="0"/>
        </a:spcBef>
        <a:spcAft>
          <a:spcPct val="0"/>
        </a:spcAft>
        <a:buFontTx/>
        <a:buNone/>
        <a:defRPr sz="200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spcBef>
          <a:spcPts val="0"/>
        </a:spcBef>
        <a:spcAft>
          <a:spcPct val="0"/>
        </a:spcAft>
        <a:buFontTx/>
        <a:buNone/>
        <a:defRPr sz="200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spcBef>
          <a:spcPts val="0"/>
        </a:spcBef>
        <a:spcAft>
          <a:spcPct val="0"/>
        </a:spcAft>
        <a:buFontTx/>
        <a:buNone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44BE040-F242-FB1A-712D-7A4B7805F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803300"/>
            <a:ext cx="8820488" cy="696024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de-DE" dirty="0"/>
              <a:t>Projekttitel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C7C51774-A8B0-34C0-AFD5-809B9822DDF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436096" y="1851670"/>
            <a:ext cx="3635912" cy="394210"/>
          </a:xfrm>
          <a:prstGeom prst="rect">
            <a:avLst/>
          </a:prstGeom>
        </p:spPr>
        <p:txBody>
          <a:bodyPr/>
          <a:lstStyle/>
          <a:p>
            <a:r>
              <a:rPr lang="de-DE" b="1" dirty="0">
                <a:solidFill>
                  <a:srgbClr val="00508D"/>
                </a:solidFill>
              </a:rPr>
              <a:t>„Name der Kommune“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9A38D75C-C341-0BE8-9DBD-0FD928EB4696}"/>
              </a:ext>
            </a:extLst>
          </p:cNvPr>
          <p:cNvSpPr txBox="1">
            <a:spLocks/>
          </p:cNvSpPr>
          <p:nvPr/>
        </p:nvSpPr>
        <p:spPr>
          <a:xfrm>
            <a:off x="323528" y="4778375"/>
            <a:ext cx="201622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r>
              <a:rPr lang="de-DE" sz="900" dirty="0"/>
              <a:t>„Bewerber“</a:t>
            </a:r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AB24C73B-44A9-F8EC-26E7-C92724F7A118}"/>
              </a:ext>
            </a:extLst>
          </p:cNvPr>
          <p:cNvSpPr txBox="1">
            <a:spLocks/>
          </p:cNvSpPr>
          <p:nvPr/>
        </p:nvSpPr>
        <p:spPr>
          <a:xfrm>
            <a:off x="2447764" y="4778374"/>
            <a:ext cx="424847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r>
              <a:rPr lang="de-DE" sz="900" dirty="0"/>
              <a:t>„Projekttitel“</a:t>
            </a:r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F19C0A66-91E0-A1C4-352D-F4299C37C4DD}"/>
              </a:ext>
            </a:extLst>
          </p:cNvPr>
          <p:cNvSpPr txBox="1">
            <a:spLocks/>
          </p:cNvSpPr>
          <p:nvPr/>
        </p:nvSpPr>
        <p:spPr>
          <a:xfrm>
            <a:off x="6696236" y="4778373"/>
            <a:ext cx="57606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fld id="{67E08783-D286-48EB-81CF-757B4FCE7210}" type="slidenum">
              <a:rPr lang="de-DE" sz="900" smtClean="0"/>
              <a:pPr/>
              <a:t>1</a:t>
            </a:fld>
            <a:endParaRPr lang="de-DE" sz="9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B083B8C-FBC4-5D47-2C41-D8D978C80358}"/>
              </a:ext>
            </a:extLst>
          </p:cNvPr>
          <p:cNvSpPr/>
          <p:nvPr/>
        </p:nvSpPr>
        <p:spPr bwMode="auto">
          <a:xfrm>
            <a:off x="323528" y="1851671"/>
            <a:ext cx="4968552" cy="28803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Platzhalter für einleitendes Foto</a:t>
            </a:r>
          </a:p>
        </p:txBody>
      </p:sp>
    </p:spTree>
    <p:extLst>
      <p:ext uri="{BB962C8B-B14F-4D97-AF65-F5344CB8AC3E}">
        <p14:creationId xmlns:p14="http://schemas.microsoft.com/office/powerpoint/2010/main" val="185637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B9918-00BD-5DAC-404E-B464DC95A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Anwendungshinweis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BA75D5-5D35-4689-D25B-E947B2818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Ergänzend zum Bewerbungsbogen, können Sie auf den folgenden fünf Folien das Projekt Ihrer Kommune mithilfe von Fotos darstellen.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Bitte nutzen Sie soweit möglich die vorgegebenen Layoutvorlagen.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 Mit „rechter Maustaste“ unter „Layout“ können Sie die Vorlagen für die Seiten wechseln.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Sie können weniger als fünf Folien nutzen</a:t>
            </a:r>
            <a:r>
              <a:rPr lang="de-DE"/>
              <a:t>, jedoch </a:t>
            </a:r>
            <a:r>
              <a:rPr lang="de-DE" dirty="0"/>
              <a:t>nicht mehr. Überzählige Folien werden nicht an die Jury weitergeleitet.</a:t>
            </a:r>
          </a:p>
        </p:txBody>
      </p:sp>
    </p:spTree>
    <p:extLst>
      <p:ext uri="{BB962C8B-B14F-4D97-AF65-F5344CB8AC3E}">
        <p14:creationId xmlns:p14="http://schemas.microsoft.com/office/powerpoint/2010/main" val="380992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7B765EEB-523F-7A08-B716-86B188288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F6564DEF-9AAA-497B-241E-14F91FAEA1D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97E2F71F-B5FB-0769-BEC2-F4E9DEFF2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FCDAA9-6C0C-BDCD-5C7B-F2C019B8A7F5}"/>
              </a:ext>
            </a:extLst>
          </p:cNvPr>
          <p:cNvSpPr txBox="1">
            <a:spLocks/>
          </p:cNvSpPr>
          <p:nvPr/>
        </p:nvSpPr>
        <p:spPr>
          <a:xfrm>
            <a:off x="323528" y="4778375"/>
            <a:ext cx="201622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r>
              <a:rPr lang="de-DE" sz="900" dirty="0"/>
              <a:t>„Bewerber“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E8F59C-4B40-2B14-9C82-DDE1D8A34152}"/>
              </a:ext>
            </a:extLst>
          </p:cNvPr>
          <p:cNvSpPr txBox="1">
            <a:spLocks/>
          </p:cNvSpPr>
          <p:nvPr/>
        </p:nvSpPr>
        <p:spPr>
          <a:xfrm>
            <a:off x="2447764" y="4778374"/>
            <a:ext cx="424847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r>
              <a:rPr lang="de-DE" sz="900" dirty="0"/>
              <a:t>„Projekttitel“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4CE084-AE89-4493-48E7-6700722F761F}"/>
              </a:ext>
            </a:extLst>
          </p:cNvPr>
          <p:cNvSpPr txBox="1">
            <a:spLocks/>
          </p:cNvSpPr>
          <p:nvPr/>
        </p:nvSpPr>
        <p:spPr>
          <a:xfrm>
            <a:off x="6696236" y="4778373"/>
            <a:ext cx="57606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fld id="{67E08783-D286-48EB-81CF-757B4FCE7210}" type="slidenum">
              <a:rPr lang="de-DE" sz="900" smtClean="0"/>
              <a:pPr/>
              <a:t>3</a:t>
            </a:fld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647474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952B6615-861A-4AE7-BC60-ED7E2B548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3EA09F6E-CCBD-B66D-0FA3-1A9D889460B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70AC1DD2-FA65-0817-F673-F45CDD0149A0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2DF8625A-7BEA-C2B9-4293-8470D8CCF3D6}"/>
              </a:ext>
            </a:extLst>
          </p:cNvPr>
          <p:cNvSpPr txBox="1">
            <a:spLocks/>
          </p:cNvSpPr>
          <p:nvPr/>
        </p:nvSpPr>
        <p:spPr>
          <a:xfrm>
            <a:off x="323528" y="4778375"/>
            <a:ext cx="201622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r>
              <a:rPr lang="de-DE" sz="900" dirty="0"/>
              <a:t>„Bewerber“</a:t>
            </a: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327BD78-1162-F644-CF88-667BBF705A1F}"/>
              </a:ext>
            </a:extLst>
          </p:cNvPr>
          <p:cNvSpPr txBox="1">
            <a:spLocks/>
          </p:cNvSpPr>
          <p:nvPr/>
        </p:nvSpPr>
        <p:spPr>
          <a:xfrm>
            <a:off x="2447764" y="4778374"/>
            <a:ext cx="424847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r>
              <a:rPr lang="de-DE" sz="900" dirty="0"/>
              <a:t>„Projekttitel“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AEAB3B73-4124-2F7A-927E-404F658F2B6F}"/>
              </a:ext>
            </a:extLst>
          </p:cNvPr>
          <p:cNvSpPr txBox="1">
            <a:spLocks/>
          </p:cNvSpPr>
          <p:nvPr/>
        </p:nvSpPr>
        <p:spPr>
          <a:xfrm>
            <a:off x="6696236" y="4778373"/>
            <a:ext cx="57606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fld id="{67E08783-D286-48EB-81CF-757B4FCE7210}" type="slidenum">
              <a:rPr lang="de-DE" sz="900" smtClean="0"/>
              <a:pPr/>
              <a:t>4</a:t>
            </a:fld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3208285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1CBE4C-5FF6-ABC2-8D85-F3DF4C820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138E2B42-3533-E984-6538-56D25870CE32}"/>
              </a:ext>
            </a:extLst>
          </p:cNvPr>
          <p:cNvSpPr txBox="1">
            <a:spLocks/>
          </p:cNvSpPr>
          <p:nvPr/>
        </p:nvSpPr>
        <p:spPr>
          <a:xfrm>
            <a:off x="323528" y="4778375"/>
            <a:ext cx="201622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r>
              <a:rPr lang="de-DE" sz="900" dirty="0"/>
              <a:t>„Bewerber“</a:t>
            </a: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9AD6882-297A-9288-0F68-7465C90D0FB8}"/>
              </a:ext>
            </a:extLst>
          </p:cNvPr>
          <p:cNvSpPr txBox="1">
            <a:spLocks/>
          </p:cNvSpPr>
          <p:nvPr/>
        </p:nvSpPr>
        <p:spPr>
          <a:xfrm>
            <a:off x="2447764" y="4778374"/>
            <a:ext cx="424847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r>
              <a:rPr lang="de-DE" sz="900" dirty="0"/>
              <a:t>„Projekttitel“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5D0F352C-B3EC-A6CA-C341-F1914B795DBB}"/>
              </a:ext>
            </a:extLst>
          </p:cNvPr>
          <p:cNvSpPr txBox="1">
            <a:spLocks/>
          </p:cNvSpPr>
          <p:nvPr/>
        </p:nvSpPr>
        <p:spPr>
          <a:xfrm>
            <a:off x="6696236" y="4778373"/>
            <a:ext cx="57606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fld id="{67E08783-D286-48EB-81CF-757B4FCE7210}" type="slidenum">
              <a:rPr lang="de-DE" sz="900" smtClean="0"/>
              <a:pPr/>
              <a:t>5</a:t>
            </a:fld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2637373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1CBE4C-5FF6-ABC2-8D85-F3DF4C820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AD5DBE62-3F5F-0C26-A3FD-ACF6419C8EA4}"/>
              </a:ext>
            </a:extLst>
          </p:cNvPr>
          <p:cNvSpPr txBox="1">
            <a:spLocks/>
          </p:cNvSpPr>
          <p:nvPr/>
        </p:nvSpPr>
        <p:spPr>
          <a:xfrm>
            <a:off x="323528" y="4778375"/>
            <a:ext cx="201622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r>
              <a:rPr lang="de-DE" sz="900" dirty="0"/>
              <a:t>„Bewerber“</a:t>
            </a: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F578F36-EA16-F0D8-C277-A62700197AC2}"/>
              </a:ext>
            </a:extLst>
          </p:cNvPr>
          <p:cNvSpPr txBox="1">
            <a:spLocks/>
          </p:cNvSpPr>
          <p:nvPr/>
        </p:nvSpPr>
        <p:spPr>
          <a:xfrm>
            <a:off x="2447764" y="4778374"/>
            <a:ext cx="424847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r>
              <a:rPr lang="de-DE" sz="900" dirty="0"/>
              <a:t>„Projekttitel“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E5108CB-BB79-DD7B-2492-15B72877F795}"/>
              </a:ext>
            </a:extLst>
          </p:cNvPr>
          <p:cNvSpPr txBox="1">
            <a:spLocks/>
          </p:cNvSpPr>
          <p:nvPr/>
        </p:nvSpPr>
        <p:spPr>
          <a:xfrm>
            <a:off x="6696236" y="4778373"/>
            <a:ext cx="57606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fld id="{67E08783-D286-48EB-81CF-757B4FCE7210}" type="slidenum">
              <a:rPr lang="de-DE" sz="900" smtClean="0"/>
              <a:pPr/>
              <a:t>6</a:t>
            </a:fld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966954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1CBE4C-5FF6-ABC2-8D85-F3DF4C820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9503FC-78BC-C5C0-0F8A-06DFB69D1A8C}"/>
              </a:ext>
            </a:extLst>
          </p:cNvPr>
          <p:cNvSpPr txBox="1">
            <a:spLocks/>
          </p:cNvSpPr>
          <p:nvPr/>
        </p:nvSpPr>
        <p:spPr>
          <a:xfrm>
            <a:off x="323528" y="4778375"/>
            <a:ext cx="201622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r>
              <a:rPr lang="de-DE" sz="900" dirty="0"/>
              <a:t>„Bewerber“</a:t>
            </a: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A206B34-A20D-B649-F433-235E8C3490E2}"/>
              </a:ext>
            </a:extLst>
          </p:cNvPr>
          <p:cNvSpPr txBox="1">
            <a:spLocks/>
          </p:cNvSpPr>
          <p:nvPr/>
        </p:nvSpPr>
        <p:spPr>
          <a:xfrm>
            <a:off x="2447764" y="4778374"/>
            <a:ext cx="4248472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r>
              <a:rPr lang="de-DE" sz="900" dirty="0"/>
              <a:t>„Projekttitel“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FC92C875-E39A-7995-F589-CE95DF36A8FC}"/>
              </a:ext>
            </a:extLst>
          </p:cNvPr>
          <p:cNvSpPr txBox="1">
            <a:spLocks/>
          </p:cNvSpPr>
          <p:nvPr/>
        </p:nvSpPr>
        <p:spPr>
          <a:xfrm>
            <a:off x="6696236" y="4778373"/>
            <a:ext cx="576064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fld id="{67E08783-D286-48EB-81CF-757B4FCE7210}" type="slidenum">
              <a:rPr lang="de-DE" sz="900" smtClean="0"/>
              <a:pPr/>
              <a:t>7</a:t>
            </a:fld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032397927"/>
      </p:ext>
    </p:extLst>
  </p:cSld>
  <p:clrMapOvr>
    <a:masterClrMapping/>
  </p:clrMapOvr>
</p:sld>
</file>

<file path=ppt/theme/theme1.xml><?xml version="1.0" encoding="utf-8"?>
<a:theme xmlns:a="http://schemas.openxmlformats.org/drawingml/2006/main" name="20210629_Vorlage Präsentation #Gemeinsam 16_9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lnSpc>
            <a:spcPct val="114000"/>
          </a:lnSpc>
          <a:defRPr sz="2000" dirty="0">
            <a:latin typeface="+mn-lt"/>
          </a:defRPr>
        </a:defPPr>
      </a:lstStyle>
    </a:tx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10629_Vorlage Präsentation #Gemeinsam 16_9.potx" id="{187F902E-A069-4F3B-9C67-1FAC7007DF81}" vid="{65733479-6F68-41B8-8E9F-941BCEE2853B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20210629_Vorlage Präsentation #Gemeinsam 16_9</Template>
  <TotalTime>0</TotalTime>
  <Words>122</Words>
  <Application>Microsoft Office PowerPoint</Application>
  <PresentationFormat>Bildschirmpräsentation (16:9)</PresentationFormat>
  <Paragraphs>26</Paragraphs>
  <Slides>7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20210629_Vorlage Präsentation #Gemeinsam 16_9</vt:lpstr>
      <vt:lpstr>Projekttitel</vt:lpstr>
      <vt:lpstr>Anwendungshinweis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IHK Regensburg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Arbeiten mit dem Folienmaster</dc:title>
  <dc:creator>Ebnet Josef</dc:creator>
  <cp:lastModifiedBy>Ebnet Josef</cp:lastModifiedBy>
  <cp:revision>7</cp:revision>
  <cp:lastPrinted>2016-12-15T14:28:23Z</cp:lastPrinted>
  <dcterms:created xsi:type="dcterms:W3CDTF">2022-10-31T08:02:33Z</dcterms:created>
  <dcterms:modified xsi:type="dcterms:W3CDTF">2022-10-31T08:58:20Z</dcterms:modified>
</cp:coreProperties>
</file>