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customXml/item1.xml" ContentType="application/xml"/>
  <Override PartName="/customXml/itemProps1.xml" ContentType="application/vnd.openxmlformats-officedocument.customXmlProperties+xml"/>
  <Override PartName="/customXml/item2.xml" ContentType="application/xml"/>
  <Override PartName="/customXml/_rels/item1.xml.rels" ContentType="application/vnd.openxmlformats-package.relationships+xml"/>
  <Override PartName="/customXml/_rels/item2.xml.rels" ContentType="application/vnd.openxmlformats-package.relationships+xml"/>
  <Override PartName="/customXml/_rels/item3.xml.rels" ContentType="application/vnd.openxmlformats-package.relationships+xml"/>
  <Override PartName="/customXml/itemProps2.xml" ContentType="application/vnd.openxmlformats-officedocument.customXmlProperties+xml"/>
  <Override PartName="/customXml/item3.xml" ContentType="application/xml"/>
  <Override PartName="/customXml/itemProps3.xml" ContentType="application/vnd.openxmlformats-officedocument.customXmlProperties+xml"/>
  <Override PartName="/ppt/webextensions/taskpanes.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_rels/slideMaster1.xml.rels" ContentType="application/vnd.openxmlformats-package.relationships+xml"/>
  <Override PartName="/ppt/slideMasters/_rels/slideMaster2.xml.rels" ContentType="application/vnd.openxmlformats-package.relationships+xml"/>
  <Override PartName="/ppt/notesMasters/notesMaster1.xml" ContentType="application/vnd.openxmlformats-officedocument.presentationml.notesMaster+xml"/>
  <Override PartName="/ppt/notesMasters/_rels/notesMaster1.xml.rels" ContentType="application/vnd.openxmlformats-package.relationship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media/image1.jpeg" ContentType="image/jpeg"/>
  <Override PartName="/ppt/media/image3.png" ContentType="image/png"/>
  <Override PartName="/ppt/media/image2.jpeg" ContentType="image/jpeg"/>
  <Override PartName="/ppt/media/image4.png" ContentType="image/png"/>
  <Override PartName="/ppt/media/image5.png" ContentType="image/png"/>
  <Override PartName="/ppt/media/image6.png" ContentType="image/png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24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_rels/slide7.xml.rels" ContentType="application/vnd.openxmlformats-package.relationships+xml"/>
  <Override PartName="/ppt/slides/_rels/slide8.xml.rels" ContentType="application/vnd.openxmlformats-package.relationships+xml"/>
  <Override PartName="/ppt/slides/_rels/slide9.xml.rels" ContentType="application/vnd.openxmlformats-package.relationships+xml"/>
  <Override PartName="/ppt/slides/_rels/slide10.xml.rels" ContentType="application/vnd.openxmlformats-package.relationships+xml"/>
  <Override PartName="/ppt/slides/_rels/slide11.xml.rels" ContentType="application/vnd.openxmlformats-package.relationships+xml"/>
  <Override PartName="/ppt/slides/_rels/slide12.xml.rels" ContentType="application/vnd.openxmlformats-package.relationships+xml"/>
  <Override PartName="/ppt/slides/_rels/slide13.xml.rels" ContentType="application/vnd.openxmlformats-package.relationships+xml"/>
  <Override PartName="/ppt/slides/_rels/slide14.xml.rels" ContentType="application/vnd.openxmlformats-package.relationships+xml"/>
  <Override PartName="/ppt/slides/_rels/slide15.xml.rels" ContentType="application/vnd.openxmlformats-package.relationships+xml"/>
  <Override PartName="/ppt/notesSlides/notesSlide5.xml" ContentType="application/vnd.openxmlformats-officedocument.presentationml.notesSlide+xml"/>
  <Override PartName="/ppt/notesSlides/_rels/notesSlide5.xml.rels" ContentType="application/vnd.openxmlformats-package.relationships+xml"/>
  <Override PartName="/ppt/presProps.xml" ContentType="application/vnd.openxmlformats-officedocument.presentationml.presProps+xml"/>
  <Override PartName="/ppt/_rels/presentation.xml.rels" ContentType="application/vnd.openxmlformats-package.relationships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customXml" Target="../customXml/item1.xml"/><Relationship Id="rId5" Type="http://schemas.openxmlformats.org/officeDocument/2006/relationships/customXml" Target="../customXml/item2.xml"/><Relationship Id="rId6" Type="http://schemas.openxmlformats.org/officeDocument/2006/relationships/customXml" Target="../customXml/item3.xml"/><Relationship Id="rId7" Type="http://schemas.microsoft.com/office/2011/relationships/webextensiontaskpanes" Target="ppt/webextensions/taskpanes.xml"/><Relationship Id="rId8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</p:sldIdLst>
  <p:sldSz cx="9144000" cy="5143500"/>
  <p:notesSz cx="6797675" cy="9926638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Relationship Id="rId9" Type="http://schemas.openxmlformats.org/officeDocument/2006/relationships/slide" Target="slides/slide5.xml"/><Relationship Id="rId10" Type="http://schemas.openxmlformats.org/officeDocument/2006/relationships/slide" Target="slides/slide6.xml"/><Relationship Id="rId11" Type="http://schemas.openxmlformats.org/officeDocument/2006/relationships/slide" Target="slides/slide7.xml"/><Relationship Id="rId12" Type="http://schemas.openxmlformats.org/officeDocument/2006/relationships/slide" Target="slides/slide8.xml"/><Relationship Id="rId13" Type="http://schemas.openxmlformats.org/officeDocument/2006/relationships/slide" Target="slides/slide9.xml"/><Relationship Id="rId14" Type="http://schemas.openxmlformats.org/officeDocument/2006/relationships/slide" Target="slides/slide10.xml"/><Relationship Id="rId15" Type="http://schemas.openxmlformats.org/officeDocument/2006/relationships/slide" Target="slides/slide11.xml"/><Relationship Id="rId16" Type="http://schemas.openxmlformats.org/officeDocument/2006/relationships/slide" Target="slides/slide12.xml"/><Relationship Id="rId17" Type="http://schemas.openxmlformats.org/officeDocument/2006/relationships/slide" Target="slides/slide13.xml"/><Relationship Id="rId18" Type="http://schemas.openxmlformats.org/officeDocument/2006/relationships/slide" Target="slides/slide14.xml"/><Relationship Id="rId19" Type="http://schemas.openxmlformats.org/officeDocument/2006/relationships/slide" Target="slides/slide15.xml"/><Relationship Id="rId20" Type="http://schemas.openxmlformats.org/officeDocument/2006/relationships/presProps" Target="presProps.xml"/>
</Relationships>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3.xml"/>
</Relationships>
</file>

<file path=ppt/notesMasters/notesMaster1.xml><?xml version="1.0" encoding="utf-8"?>
<p:notes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PlaceHolder 1"/>
          <p:cNvSpPr>
            <a:spLocks noGrp="1"/>
          </p:cNvSpPr>
          <p:nvPr>
            <p:ph type="sldImg"/>
          </p:nvPr>
        </p:nvSpPr>
        <p:spPr>
          <a:xfrm>
            <a:off x="216000" y="812520"/>
            <a:ext cx="7127280" cy="4008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r>
              <a:rPr b="0" lang="de-DE" sz="1800" spc="-1" strike="noStrike">
                <a:solidFill>
                  <a:srgbClr val="f3f3f3"/>
                </a:solidFill>
                <a:latin typeface="Arial"/>
              </a:rPr>
              <a:t>Folie mittels Klicken verschieben</a:t>
            </a:r>
            <a:endParaRPr b="0" lang="de-DE" sz="1800" spc="-1" strike="noStrike">
              <a:solidFill>
                <a:srgbClr val="f3f3f3"/>
              </a:solidFill>
              <a:latin typeface="Arial"/>
            </a:endParaRPr>
          </a:p>
        </p:txBody>
      </p:sp>
      <p:sp>
        <p:nvSpPr>
          <p:cNvPr id="89" name="PlaceHolder 2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r>
              <a:rPr b="0" lang="de-DE" sz="2000" spc="-1" strike="noStrike">
                <a:latin typeface="Arial"/>
              </a:rPr>
              <a:t>Format der Notizen mittels Klicken bearbeiten</a:t>
            </a:r>
            <a:endParaRPr b="0" lang="de-DE" sz="2000" spc="-1" strike="noStrike">
              <a:latin typeface="Arial"/>
            </a:endParaRPr>
          </a:p>
        </p:txBody>
      </p:sp>
      <p:sp>
        <p:nvSpPr>
          <p:cNvPr id="90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r>
              <a:rPr b="0" lang="de-DE" sz="1400" spc="-1" strike="noStrike">
                <a:latin typeface="Times New Roman"/>
              </a:rPr>
              <a:t>&lt;Kopfzeile&gt;</a:t>
            </a:r>
            <a:endParaRPr b="0" lang="de-DE" sz="1400" spc="-1" strike="noStrike">
              <a:latin typeface="Times New Roman"/>
            </a:endParaRPr>
          </a:p>
        </p:txBody>
      </p:sp>
      <p:sp>
        <p:nvSpPr>
          <p:cNvPr id="91" name="PlaceHolder 4"/>
          <p:cNvSpPr>
            <a:spLocks noGrp="1"/>
          </p:cNvSpPr>
          <p:nvPr>
            <p:ph type="dt" idx="1"/>
          </p:nvPr>
        </p:nvSpPr>
        <p:spPr>
          <a:xfrm>
            <a:off x="4278960" y="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lstStyle>
            <a:lvl1pPr algn="r">
              <a:buNone/>
              <a:defRPr b="0" lang="de-DE" sz="1400" spc="-1" strike="noStrike">
                <a:latin typeface="Times New Roman"/>
              </a:defRPr>
            </a:lvl1pPr>
          </a:lstStyle>
          <a:p>
            <a:pPr algn="r">
              <a:buNone/>
            </a:pPr>
            <a:r>
              <a:rPr b="0" lang="de-DE" sz="1400" spc="-1" strike="noStrike">
                <a:latin typeface="Times New Roman"/>
              </a:rPr>
              <a:t>&lt;Datum/Uhrzeit&gt;</a:t>
            </a:r>
            <a:endParaRPr b="0" lang="de-DE" sz="1400" spc="-1" strike="noStrike">
              <a:latin typeface="Times New Roman"/>
            </a:endParaRPr>
          </a:p>
        </p:txBody>
      </p:sp>
      <p:sp>
        <p:nvSpPr>
          <p:cNvPr id="92" name="PlaceHolder 5"/>
          <p:cNvSpPr>
            <a:spLocks noGrp="1"/>
          </p:cNvSpPr>
          <p:nvPr>
            <p:ph type="ftr" idx="2"/>
          </p:nvPr>
        </p:nvSpPr>
        <p:spPr>
          <a:xfrm>
            <a:off x="0" y="1015740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b">
            <a:noAutofit/>
          </a:bodyPr>
          <a:lstStyle>
            <a:lvl1pPr>
              <a:defRPr b="0" lang="de-DE" sz="1400" spc="-1" strike="noStrike">
                <a:latin typeface="Times New Roman"/>
              </a:defRPr>
            </a:lvl1pPr>
          </a:lstStyle>
          <a:p>
            <a:r>
              <a:rPr b="0" lang="de-DE" sz="1400" spc="-1" strike="noStrike">
                <a:latin typeface="Times New Roman"/>
              </a:rPr>
              <a:t>&lt;Fußzeile&gt;</a:t>
            </a:r>
            <a:endParaRPr b="0" lang="de-DE" sz="1400" spc="-1" strike="noStrike">
              <a:latin typeface="Times New Roman"/>
            </a:endParaRPr>
          </a:p>
        </p:txBody>
      </p:sp>
      <p:sp>
        <p:nvSpPr>
          <p:cNvPr id="93" name="PlaceHolder 6"/>
          <p:cNvSpPr>
            <a:spLocks noGrp="1"/>
          </p:cNvSpPr>
          <p:nvPr>
            <p:ph type="sldNum" idx="3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b">
            <a:noAutofit/>
          </a:bodyPr>
          <a:lstStyle>
            <a:lvl1pPr algn="r">
              <a:buNone/>
              <a:defRPr b="0" lang="de-DE" sz="1400" spc="-1" strike="noStrike">
                <a:latin typeface="Times New Roman"/>
              </a:defRPr>
            </a:lvl1pPr>
          </a:lstStyle>
          <a:p>
            <a:pPr algn="r">
              <a:buNone/>
            </a:pPr>
            <a:fld id="{190D6572-EADA-42B6-8FC4-5CC5D5442F07}" type="slidenum">
              <a:rPr b="0" lang="de-DE" sz="1400" spc="-1" strike="noStrike">
                <a:latin typeface="Times New Roman"/>
              </a:rPr>
              <a:t>&lt;Foliennummer&gt;</a:t>
            </a:fld>
            <a:endParaRPr b="0" lang="de-DE" sz="1400" spc="-1" strike="noStrike"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</p:notesMaster>
</file>

<file path=ppt/notesSlides/_rels/notesSlide5.xml.rels><?xml version="1.0" encoding="UTF-8"?>
<Relationships xmlns="http://schemas.openxmlformats.org/package/2006/relationships"><Relationship Id="rId1" Type="http://schemas.openxmlformats.org/officeDocument/2006/relationships/slide" Target="../slides/slide5.xml"/><Relationship Id="rId2" Type="http://schemas.openxmlformats.org/officeDocument/2006/relationships/notesMaster" Target="../notesMasters/notesMaster1.xml"/>
</Relationships>
</file>

<file path=ppt/notesSlides/notesSlide5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PlaceHolder 1"/>
          <p:cNvSpPr>
            <a:spLocks noGrp="1"/>
          </p:cNvSpPr>
          <p:nvPr>
            <p:ph type="sldImg"/>
          </p:nvPr>
        </p:nvSpPr>
        <p:spPr>
          <a:xfrm>
            <a:off x="90360" y="993600"/>
            <a:ext cx="6616440" cy="3722400"/>
          </a:xfrm>
          <a:prstGeom prst="rect">
            <a:avLst/>
          </a:prstGeom>
          <a:ln w="0">
            <a:noFill/>
          </a:ln>
        </p:spPr>
      </p:sp>
      <p:sp>
        <p:nvSpPr>
          <p:cNvPr id="134" name="PlaceHolder 2"/>
          <p:cNvSpPr>
            <a:spLocks noGrp="1"/>
          </p:cNvSpPr>
          <p:nvPr>
            <p:ph type="body"/>
          </p:nvPr>
        </p:nvSpPr>
        <p:spPr>
          <a:xfrm>
            <a:off x="90360" y="5513400"/>
            <a:ext cx="6616440" cy="366840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Autofit/>
          </a:bodyPr>
          <a:p>
            <a:endParaRPr b="0" lang="de-DE" sz="2000" spc="-1" strike="noStrike">
              <a:latin typeface="Arial"/>
            </a:endParaRPr>
          </a:p>
        </p:txBody>
      </p:sp>
      <p:sp>
        <p:nvSpPr>
          <p:cNvPr id="135" name="PlaceHolder 3"/>
          <p:cNvSpPr>
            <a:spLocks noGrp="1"/>
          </p:cNvSpPr>
          <p:nvPr>
            <p:ph type="dt" idx="4"/>
          </p:nvPr>
        </p:nvSpPr>
        <p:spPr>
          <a:xfrm>
            <a:off x="3850560" y="183960"/>
            <a:ext cx="2945160" cy="496080"/>
          </a:xfrm>
          <a:prstGeom prst="rect">
            <a:avLst/>
          </a:prstGeom>
          <a:noFill/>
          <a:ln w="0">
            <a:noFill/>
          </a:ln>
        </p:spPr>
        <p:txBody>
          <a:bodyPr anchor="b">
            <a:noAutofit/>
          </a:bodyPr>
          <a:lstStyle>
            <a:lvl1pPr algn="r">
              <a:lnSpc>
                <a:spcPct val="100000"/>
              </a:lnSpc>
              <a:buNone/>
              <a:defRPr b="0" lang="de-DE" sz="12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algn="r">
              <a:lnSpc>
                <a:spcPct val="100000"/>
              </a:lnSpc>
              <a:buNone/>
            </a:pPr>
            <a:fld id="{A829B393-BAC9-4CAC-8FA0-98F33BD90494}" type="datetime1">
              <a:rPr b="0" lang="de-DE" sz="1200" spc="-1" strike="noStrike">
                <a:solidFill>
                  <a:srgbClr val="000000"/>
                </a:solidFill>
                <a:latin typeface="Times New Roman"/>
              </a:rPr>
              <a:t>11.10.2022</a:t>
            </a:fld>
            <a:endParaRPr b="0" lang="de-DE" sz="1200" spc="-1" strike="noStrike">
              <a:latin typeface="Times New Roman"/>
            </a:endParaRPr>
          </a:p>
        </p:txBody>
      </p:sp>
      <p:sp>
        <p:nvSpPr>
          <p:cNvPr id="136" name="PlaceHolder 4"/>
          <p:cNvSpPr>
            <a:spLocks noGrp="1"/>
          </p:cNvSpPr>
          <p:nvPr>
            <p:ph type="ftr" idx="5"/>
          </p:nvPr>
        </p:nvSpPr>
        <p:spPr>
          <a:xfrm>
            <a:off x="0" y="9428760"/>
            <a:ext cx="2945160" cy="496080"/>
          </a:xfrm>
          <a:prstGeom prst="rect">
            <a:avLst/>
          </a:prstGeom>
          <a:noFill/>
          <a:ln w="0">
            <a:noFill/>
          </a:ln>
        </p:spPr>
        <p:txBody>
          <a:bodyPr anchor="b">
            <a:noAutofit/>
          </a:bodyPr>
          <a:lstStyle>
            <a:lvl1pPr>
              <a:lnSpc>
                <a:spcPct val="100000"/>
              </a:lnSpc>
              <a:buNone/>
              <a:defRPr b="0" lang="de-DE" sz="12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>
              <a:lnSpc>
                <a:spcPct val="100000"/>
              </a:lnSpc>
              <a:buNone/>
            </a:pPr>
            <a:r>
              <a:rPr b="0" lang="de-DE" sz="1200" spc="-1" strike="noStrike">
                <a:solidFill>
                  <a:srgbClr val="000000"/>
                </a:solidFill>
                <a:latin typeface="Times New Roman"/>
              </a:rPr>
              <a:t>© IHK Karlsruhe</a:t>
            </a:r>
            <a:endParaRPr b="0" lang="de-DE" sz="1200" spc="-1" strike="noStrike">
              <a:latin typeface="Times New Roman"/>
            </a:endParaRPr>
          </a:p>
        </p:txBody>
      </p:sp>
      <p:sp>
        <p:nvSpPr>
          <p:cNvPr id="137" name="PlaceHolder 5"/>
          <p:cNvSpPr>
            <a:spLocks noGrp="1"/>
          </p:cNvSpPr>
          <p:nvPr>
            <p:ph type="sldNum" idx="6"/>
          </p:nvPr>
        </p:nvSpPr>
        <p:spPr>
          <a:xfrm>
            <a:off x="3850560" y="9428760"/>
            <a:ext cx="2945160" cy="496080"/>
          </a:xfrm>
          <a:prstGeom prst="rect">
            <a:avLst/>
          </a:prstGeom>
          <a:noFill/>
          <a:ln w="0">
            <a:noFill/>
          </a:ln>
        </p:spPr>
        <p:txBody>
          <a:bodyPr anchor="b">
            <a:noAutofit/>
          </a:bodyPr>
          <a:lstStyle>
            <a:lvl1pPr algn="r">
              <a:lnSpc>
                <a:spcPct val="100000"/>
              </a:lnSpc>
              <a:buNone/>
              <a:defRPr b="0" lang="de-DE" sz="12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algn="r">
              <a:lnSpc>
                <a:spcPct val="100000"/>
              </a:lnSpc>
              <a:buNone/>
            </a:pPr>
            <a:fld id="{06FA3422-38B9-4BE3-86B9-00D55F60AA52}" type="slidenum">
              <a:rPr b="0" lang="de-DE" sz="1200" spc="-1" strike="noStrike">
                <a:solidFill>
                  <a:srgbClr val="000000"/>
                </a:solidFill>
                <a:latin typeface="Times New Roman"/>
              </a:rPr>
              <a:t>&lt;Foliennummer&gt;</a:t>
            </a:fld>
            <a:endParaRPr b="0" lang="de-DE" sz="1200" spc="-1" strike="noStrike">
              <a:latin typeface="Times New Roman"/>
            </a:endParaRPr>
          </a:p>
        </p:txBody>
      </p:sp>
    </p:spTree>
  </p:cSld>
</p:note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PlaceHolder 1"/>
          <p:cNvSpPr>
            <a:spLocks noGrp="1"/>
          </p:cNvSpPr>
          <p:nvPr>
            <p:ph type="title"/>
          </p:nvPr>
        </p:nvSpPr>
        <p:spPr>
          <a:xfrm>
            <a:off x="0" y="0"/>
            <a:ext cx="9143640" cy="786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de-DE" sz="1800" spc="-1" strike="noStrike">
              <a:solidFill>
                <a:srgbClr val="f3f3f3"/>
              </a:solidFill>
              <a:latin typeface="Arial"/>
            </a:endParaRPr>
          </a:p>
        </p:txBody>
      </p:sp>
      <p:sp>
        <p:nvSpPr>
          <p:cNvPr id="33" name="PlaceHolder 2"/>
          <p:cNvSpPr>
            <a:spLocks noGrp="1"/>
          </p:cNvSpPr>
          <p:nvPr>
            <p:ph/>
          </p:nvPr>
        </p:nvSpPr>
        <p:spPr>
          <a:xfrm>
            <a:off x="250920" y="1166760"/>
            <a:ext cx="8642160" cy="1803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DE" sz="1600" spc="-1" strike="noStrike">
              <a:solidFill>
                <a:srgbClr val="58585a"/>
              </a:solidFill>
              <a:latin typeface="Arial"/>
            </a:endParaRPr>
          </a:p>
        </p:txBody>
      </p:sp>
      <p:sp>
        <p:nvSpPr>
          <p:cNvPr id="34" name="PlaceHolder 3"/>
          <p:cNvSpPr>
            <a:spLocks noGrp="1"/>
          </p:cNvSpPr>
          <p:nvPr>
            <p:ph/>
          </p:nvPr>
        </p:nvSpPr>
        <p:spPr>
          <a:xfrm>
            <a:off x="250920" y="3141720"/>
            <a:ext cx="8642160" cy="1803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DE" sz="1600" spc="-1" strike="noStrike">
              <a:solidFill>
                <a:srgbClr val="58585a"/>
              </a:solidFill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PlaceHolder 1"/>
          <p:cNvSpPr>
            <a:spLocks noGrp="1"/>
          </p:cNvSpPr>
          <p:nvPr>
            <p:ph type="title"/>
          </p:nvPr>
        </p:nvSpPr>
        <p:spPr>
          <a:xfrm>
            <a:off x="0" y="0"/>
            <a:ext cx="9143640" cy="786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de-DE" sz="1800" spc="-1" strike="noStrike">
              <a:solidFill>
                <a:srgbClr val="f3f3f3"/>
              </a:solidFill>
              <a:latin typeface="Arial"/>
            </a:endParaRPr>
          </a:p>
        </p:txBody>
      </p:sp>
      <p:sp>
        <p:nvSpPr>
          <p:cNvPr id="36" name="PlaceHolder 2"/>
          <p:cNvSpPr>
            <a:spLocks noGrp="1"/>
          </p:cNvSpPr>
          <p:nvPr>
            <p:ph/>
          </p:nvPr>
        </p:nvSpPr>
        <p:spPr>
          <a:xfrm>
            <a:off x="250920" y="1166760"/>
            <a:ext cx="4217040" cy="1803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DE" sz="1600" spc="-1" strike="noStrike">
              <a:solidFill>
                <a:srgbClr val="58585a"/>
              </a:solidFill>
              <a:latin typeface="Arial"/>
            </a:endParaRPr>
          </a:p>
        </p:txBody>
      </p:sp>
      <p:sp>
        <p:nvSpPr>
          <p:cNvPr id="37" name="PlaceHolder 3"/>
          <p:cNvSpPr>
            <a:spLocks noGrp="1"/>
          </p:cNvSpPr>
          <p:nvPr>
            <p:ph/>
          </p:nvPr>
        </p:nvSpPr>
        <p:spPr>
          <a:xfrm>
            <a:off x="4679280" y="1166760"/>
            <a:ext cx="4217040" cy="1803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DE" sz="1600" spc="-1" strike="noStrike">
              <a:solidFill>
                <a:srgbClr val="58585a"/>
              </a:solidFill>
              <a:latin typeface="Arial"/>
            </a:endParaRPr>
          </a:p>
        </p:txBody>
      </p:sp>
      <p:sp>
        <p:nvSpPr>
          <p:cNvPr id="38" name="PlaceHolder 4"/>
          <p:cNvSpPr>
            <a:spLocks noGrp="1"/>
          </p:cNvSpPr>
          <p:nvPr>
            <p:ph/>
          </p:nvPr>
        </p:nvSpPr>
        <p:spPr>
          <a:xfrm>
            <a:off x="250920" y="3141720"/>
            <a:ext cx="4217040" cy="1803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DE" sz="1600" spc="-1" strike="noStrike">
              <a:solidFill>
                <a:srgbClr val="58585a"/>
              </a:solidFill>
              <a:latin typeface="Arial"/>
            </a:endParaRPr>
          </a:p>
        </p:txBody>
      </p:sp>
      <p:sp>
        <p:nvSpPr>
          <p:cNvPr id="39" name="PlaceHolder 5"/>
          <p:cNvSpPr>
            <a:spLocks noGrp="1"/>
          </p:cNvSpPr>
          <p:nvPr>
            <p:ph/>
          </p:nvPr>
        </p:nvSpPr>
        <p:spPr>
          <a:xfrm>
            <a:off x="4679280" y="3141720"/>
            <a:ext cx="4217040" cy="1803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DE" sz="1600" spc="-1" strike="noStrike">
              <a:solidFill>
                <a:srgbClr val="58585a"/>
              </a:solidFill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PlaceHolder 1"/>
          <p:cNvSpPr>
            <a:spLocks noGrp="1"/>
          </p:cNvSpPr>
          <p:nvPr>
            <p:ph type="title"/>
          </p:nvPr>
        </p:nvSpPr>
        <p:spPr>
          <a:xfrm>
            <a:off x="0" y="0"/>
            <a:ext cx="9143640" cy="786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de-DE" sz="1800" spc="-1" strike="noStrike">
              <a:solidFill>
                <a:srgbClr val="f3f3f3"/>
              </a:solidFill>
              <a:latin typeface="Arial"/>
            </a:endParaRPr>
          </a:p>
        </p:txBody>
      </p:sp>
      <p:sp>
        <p:nvSpPr>
          <p:cNvPr id="41" name="PlaceHolder 2"/>
          <p:cNvSpPr>
            <a:spLocks noGrp="1"/>
          </p:cNvSpPr>
          <p:nvPr>
            <p:ph/>
          </p:nvPr>
        </p:nvSpPr>
        <p:spPr>
          <a:xfrm>
            <a:off x="250920" y="1166760"/>
            <a:ext cx="2782440" cy="1803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DE" sz="1600" spc="-1" strike="noStrike">
              <a:solidFill>
                <a:srgbClr val="58585a"/>
              </a:solidFill>
              <a:latin typeface="Arial"/>
            </a:endParaRPr>
          </a:p>
        </p:txBody>
      </p:sp>
      <p:sp>
        <p:nvSpPr>
          <p:cNvPr id="42" name="PlaceHolder 3"/>
          <p:cNvSpPr>
            <a:spLocks noGrp="1"/>
          </p:cNvSpPr>
          <p:nvPr>
            <p:ph/>
          </p:nvPr>
        </p:nvSpPr>
        <p:spPr>
          <a:xfrm>
            <a:off x="3173040" y="1166760"/>
            <a:ext cx="2782440" cy="1803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DE" sz="1600" spc="-1" strike="noStrike">
              <a:solidFill>
                <a:srgbClr val="58585a"/>
              </a:solidFill>
              <a:latin typeface="Arial"/>
            </a:endParaRPr>
          </a:p>
        </p:txBody>
      </p:sp>
      <p:sp>
        <p:nvSpPr>
          <p:cNvPr id="43" name="PlaceHolder 4"/>
          <p:cNvSpPr>
            <a:spLocks noGrp="1"/>
          </p:cNvSpPr>
          <p:nvPr>
            <p:ph/>
          </p:nvPr>
        </p:nvSpPr>
        <p:spPr>
          <a:xfrm>
            <a:off x="6094800" y="1166760"/>
            <a:ext cx="2782440" cy="1803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DE" sz="1600" spc="-1" strike="noStrike">
              <a:solidFill>
                <a:srgbClr val="58585a"/>
              </a:solidFill>
              <a:latin typeface="Arial"/>
            </a:endParaRPr>
          </a:p>
        </p:txBody>
      </p:sp>
      <p:sp>
        <p:nvSpPr>
          <p:cNvPr id="44" name="PlaceHolder 5"/>
          <p:cNvSpPr>
            <a:spLocks noGrp="1"/>
          </p:cNvSpPr>
          <p:nvPr>
            <p:ph/>
          </p:nvPr>
        </p:nvSpPr>
        <p:spPr>
          <a:xfrm>
            <a:off x="250920" y="3141720"/>
            <a:ext cx="2782440" cy="1803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DE" sz="1600" spc="-1" strike="noStrike">
              <a:solidFill>
                <a:srgbClr val="58585a"/>
              </a:solidFill>
              <a:latin typeface="Arial"/>
            </a:endParaRPr>
          </a:p>
        </p:txBody>
      </p:sp>
      <p:sp>
        <p:nvSpPr>
          <p:cNvPr id="45" name="PlaceHolder 6"/>
          <p:cNvSpPr>
            <a:spLocks noGrp="1"/>
          </p:cNvSpPr>
          <p:nvPr>
            <p:ph/>
          </p:nvPr>
        </p:nvSpPr>
        <p:spPr>
          <a:xfrm>
            <a:off x="3173040" y="3141720"/>
            <a:ext cx="2782440" cy="1803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DE" sz="1600" spc="-1" strike="noStrike">
              <a:solidFill>
                <a:srgbClr val="58585a"/>
              </a:solidFill>
              <a:latin typeface="Arial"/>
            </a:endParaRPr>
          </a:p>
        </p:txBody>
      </p:sp>
      <p:sp>
        <p:nvSpPr>
          <p:cNvPr id="46" name="PlaceHolder 7"/>
          <p:cNvSpPr>
            <a:spLocks noGrp="1"/>
          </p:cNvSpPr>
          <p:nvPr>
            <p:ph/>
          </p:nvPr>
        </p:nvSpPr>
        <p:spPr>
          <a:xfrm>
            <a:off x="6094800" y="3141720"/>
            <a:ext cx="2782440" cy="1803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DE" sz="1600" spc="-1" strike="noStrike">
              <a:solidFill>
                <a:srgbClr val="58585a"/>
              </a:solidFill>
              <a:latin typeface="Arial"/>
            </a:endParaRP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PlaceHolder 1"/>
          <p:cNvSpPr>
            <a:spLocks noGrp="1"/>
          </p:cNvSpPr>
          <p:nvPr>
            <p:ph type="title"/>
          </p:nvPr>
        </p:nvSpPr>
        <p:spPr>
          <a:xfrm>
            <a:off x="0" y="0"/>
            <a:ext cx="9143640" cy="786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de-DE" sz="1800" spc="-1" strike="noStrike">
              <a:solidFill>
                <a:srgbClr val="f3f3f3"/>
              </a:solidFill>
              <a:latin typeface="Arial"/>
            </a:endParaRPr>
          </a:p>
        </p:txBody>
      </p:sp>
      <p:sp>
        <p:nvSpPr>
          <p:cNvPr id="53" name="PlaceHolder 2"/>
          <p:cNvSpPr>
            <a:spLocks noGrp="1"/>
          </p:cNvSpPr>
          <p:nvPr>
            <p:ph type="subTitle"/>
          </p:nvPr>
        </p:nvSpPr>
        <p:spPr>
          <a:xfrm>
            <a:off x="250920" y="1166760"/>
            <a:ext cx="8642160" cy="3781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de-DE" sz="3200" spc="-1" strike="noStrike">
              <a:latin typeface="Arial"/>
            </a:endParaRP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title"/>
          </p:nvPr>
        </p:nvSpPr>
        <p:spPr>
          <a:xfrm>
            <a:off x="0" y="0"/>
            <a:ext cx="9143640" cy="786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de-DE" sz="1800" spc="-1" strike="noStrike">
              <a:solidFill>
                <a:srgbClr val="f3f3f3"/>
              </a:solidFill>
              <a:latin typeface="Arial"/>
            </a:endParaRPr>
          </a:p>
        </p:txBody>
      </p:sp>
      <p:sp>
        <p:nvSpPr>
          <p:cNvPr id="55" name="PlaceHolder 2"/>
          <p:cNvSpPr>
            <a:spLocks noGrp="1"/>
          </p:cNvSpPr>
          <p:nvPr>
            <p:ph/>
          </p:nvPr>
        </p:nvSpPr>
        <p:spPr>
          <a:xfrm>
            <a:off x="250920" y="1166760"/>
            <a:ext cx="8642160" cy="3781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DE" sz="1600" spc="-1" strike="noStrike">
              <a:solidFill>
                <a:srgbClr val="58585a"/>
              </a:solidFill>
              <a:latin typeface="Arial"/>
            </a:endParaRP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PlaceHolder 1"/>
          <p:cNvSpPr>
            <a:spLocks noGrp="1"/>
          </p:cNvSpPr>
          <p:nvPr>
            <p:ph type="title"/>
          </p:nvPr>
        </p:nvSpPr>
        <p:spPr>
          <a:xfrm>
            <a:off x="0" y="0"/>
            <a:ext cx="9143640" cy="786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de-DE" sz="1800" spc="-1" strike="noStrike">
              <a:solidFill>
                <a:srgbClr val="f3f3f3"/>
              </a:solidFill>
              <a:latin typeface="Arial"/>
            </a:endParaRPr>
          </a:p>
        </p:txBody>
      </p:sp>
      <p:sp>
        <p:nvSpPr>
          <p:cNvPr id="57" name="PlaceHolder 2"/>
          <p:cNvSpPr>
            <a:spLocks noGrp="1"/>
          </p:cNvSpPr>
          <p:nvPr>
            <p:ph/>
          </p:nvPr>
        </p:nvSpPr>
        <p:spPr>
          <a:xfrm>
            <a:off x="250920" y="1166760"/>
            <a:ext cx="4217040" cy="3781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DE" sz="1600" spc="-1" strike="noStrike">
              <a:solidFill>
                <a:srgbClr val="58585a"/>
              </a:solidFill>
              <a:latin typeface="Arial"/>
            </a:endParaRPr>
          </a:p>
        </p:txBody>
      </p:sp>
      <p:sp>
        <p:nvSpPr>
          <p:cNvPr id="58" name="PlaceHolder 3"/>
          <p:cNvSpPr>
            <a:spLocks noGrp="1"/>
          </p:cNvSpPr>
          <p:nvPr>
            <p:ph/>
          </p:nvPr>
        </p:nvSpPr>
        <p:spPr>
          <a:xfrm>
            <a:off x="4679280" y="1166760"/>
            <a:ext cx="4217040" cy="3781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DE" sz="1600" spc="-1" strike="noStrike">
              <a:solidFill>
                <a:srgbClr val="58585a"/>
              </a:solidFill>
              <a:latin typeface="Arial"/>
            </a:endParaRP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0" y="0"/>
            <a:ext cx="9143640" cy="786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de-DE" sz="1800" spc="-1" strike="noStrike">
              <a:solidFill>
                <a:srgbClr val="f3f3f3"/>
              </a:solidFill>
              <a:latin typeface="Arial"/>
            </a:endParaRP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PlaceHolder 1"/>
          <p:cNvSpPr>
            <a:spLocks noGrp="1"/>
          </p:cNvSpPr>
          <p:nvPr>
            <p:ph type="subTitle"/>
          </p:nvPr>
        </p:nvSpPr>
        <p:spPr>
          <a:xfrm>
            <a:off x="0" y="0"/>
            <a:ext cx="9143640" cy="36493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de-DE" sz="3200" spc="-1" strike="noStrike">
              <a:latin typeface="Arial"/>
            </a:endParaRP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PlaceHolder 1"/>
          <p:cNvSpPr>
            <a:spLocks noGrp="1"/>
          </p:cNvSpPr>
          <p:nvPr>
            <p:ph type="title"/>
          </p:nvPr>
        </p:nvSpPr>
        <p:spPr>
          <a:xfrm>
            <a:off x="0" y="0"/>
            <a:ext cx="9143640" cy="786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de-DE" sz="1800" spc="-1" strike="noStrike">
              <a:solidFill>
                <a:srgbClr val="f3f3f3"/>
              </a:solidFill>
              <a:latin typeface="Arial"/>
            </a:endParaRPr>
          </a:p>
        </p:txBody>
      </p:sp>
      <p:sp>
        <p:nvSpPr>
          <p:cNvPr id="62" name="PlaceHolder 2"/>
          <p:cNvSpPr>
            <a:spLocks noGrp="1"/>
          </p:cNvSpPr>
          <p:nvPr>
            <p:ph/>
          </p:nvPr>
        </p:nvSpPr>
        <p:spPr>
          <a:xfrm>
            <a:off x="250920" y="1166760"/>
            <a:ext cx="4217040" cy="1803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DE" sz="1600" spc="-1" strike="noStrike">
              <a:solidFill>
                <a:srgbClr val="58585a"/>
              </a:solidFill>
              <a:latin typeface="Arial"/>
            </a:endParaRPr>
          </a:p>
        </p:txBody>
      </p:sp>
      <p:sp>
        <p:nvSpPr>
          <p:cNvPr id="63" name="PlaceHolder 3"/>
          <p:cNvSpPr>
            <a:spLocks noGrp="1"/>
          </p:cNvSpPr>
          <p:nvPr>
            <p:ph/>
          </p:nvPr>
        </p:nvSpPr>
        <p:spPr>
          <a:xfrm>
            <a:off x="4679280" y="1166760"/>
            <a:ext cx="4217040" cy="3781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DE" sz="1600" spc="-1" strike="noStrike">
              <a:solidFill>
                <a:srgbClr val="58585a"/>
              </a:solidFill>
              <a:latin typeface="Arial"/>
            </a:endParaRPr>
          </a:p>
        </p:txBody>
      </p:sp>
      <p:sp>
        <p:nvSpPr>
          <p:cNvPr id="64" name="PlaceHolder 4"/>
          <p:cNvSpPr>
            <a:spLocks noGrp="1"/>
          </p:cNvSpPr>
          <p:nvPr>
            <p:ph/>
          </p:nvPr>
        </p:nvSpPr>
        <p:spPr>
          <a:xfrm>
            <a:off x="250920" y="3141720"/>
            <a:ext cx="4217040" cy="1803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DE" sz="1600" spc="-1" strike="noStrike">
              <a:solidFill>
                <a:srgbClr val="58585a"/>
              </a:solidFill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0" y="0"/>
            <a:ext cx="9143640" cy="786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de-DE" sz="1800" spc="-1" strike="noStrike">
              <a:solidFill>
                <a:srgbClr val="f3f3f3"/>
              </a:solidFill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 type="subTitle"/>
          </p:nvPr>
        </p:nvSpPr>
        <p:spPr>
          <a:xfrm>
            <a:off x="250920" y="1166760"/>
            <a:ext cx="8642160" cy="3781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de-DE" sz="3200" spc="-1" strike="noStrike">
              <a:latin typeface="Arial"/>
            </a:endParaRP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PlaceHolder 1"/>
          <p:cNvSpPr>
            <a:spLocks noGrp="1"/>
          </p:cNvSpPr>
          <p:nvPr>
            <p:ph type="title"/>
          </p:nvPr>
        </p:nvSpPr>
        <p:spPr>
          <a:xfrm>
            <a:off x="0" y="0"/>
            <a:ext cx="9143640" cy="786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de-DE" sz="1800" spc="-1" strike="noStrike">
              <a:solidFill>
                <a:srgbClr val="f3f3f3"/>
              </a:solidFill>
              <a:latin typeface="Arial"/>
            </a:endParaRPr>
          </a:p>
        </p:txBody>
      </p:sp>
      <p:sp>
        <p:nvSpPr>
          <p:cNvPr id="66" name="PlaceHolder 2"/>
          <p:cNvSpPr>
            <a:spLocks noGrp="1"/>
          </p:cNvSpPr>
          <p:nvPr>
            <p:ph/>
          </p:nvPr>
        </p:nvSpPr>
        <p:spPr>
          <a:xfrm>
            <a:off x="250920" y="1166760"/>
            <a:ext cx="4217040" cy="3781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DE" sz="1600" spc="-1" strike="noStrike">
              <a:solidFill>
                <a:srgbClr val="58585a"/>
              </a:solidFill>
              <a:latin typeface="Arial"/>
            </a:endParaRPr>
          </a:p>
        </p:txBody>
      </p:sp>
      <p:sp>
        <p:nvSpPr>
          <p:cNvPr id="67" name="PlaceHolder 3"/>
          <p:cNvSpPr>
            <a:spLocks noGrp="1"/>
          </p:cNvSpPr>
          <p:nvPr>
            <p:ph/>
          </p:nvPr>
        </p:nvSpPr>
        <p:spPr>
          <a:xfrm>
            <a:off x="4679280" y="1166760"/>
            <a:ext cx="4217040" cy="1803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DE" sz="1600" spc="-1" strike="noStrike">
              <a:solidFill>
                <a:srgbClr val="58585a"/>
              </a:solidFill>
              <a:latin typeface="Arial"/>
            </a:endParaRPr>
          </a:p>
        </p:txBody>
      </p:sp>
      <p:sp>
        <p:nvSpPr>
          <p:cNvPr id="68" name="PlaceHolder 4"/>
          <p:cNvSpPr>
            <a:spLocks noGrp="1"/>
          </p:cNvSpPr>
          <p:nvPr>
            <p:ph/>
          </p:nvPr>
        </p:nvSpPr>
        <p:spPr>
          <a:xfrm>
            <a:off x="4679280" y="3141720"/>
            <a:ext cx="4217040" cy="1803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DE" sz="1600" spc="-1" strike="noStrike">
              <a:solidFill>
                <a:srgbClr val="58585a"/>
              </a:solidFill>
              <a:latin typeface="Arial"/>
            </a:endParaRP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PlaceHolder 1"/>
          <p:cNvSpPr>
            <a:spLocks noGrp="1"/>
          </p:cNvSpPr>
          <p:nvPr>
            <p:ph type="title"/>
          </p:nvPr>
        </p:nvSpPr>
        <p:spPr>
          <a:xfrm>
            <a:off x="0" y="0"/>
            <a:ext cx="9143640" cy="786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de-DE" sz="1800" spc="-1" strike="noStrike">
              <a:solidFill>
                <a:srgbClr val="f3f3f3"/>
              </a:solidFill>
              <a:latin typeface="Arial"/>
            </a:endParaRPr>
          </a:p>
        </p:txBody>
      </p:sp>
      <p:sp>
        <p:nvSpPr>
          <p:cNvPr id="70" name="PlaceHolder 2"/>
          <p:cNvSpPr>
            <a:spLocks noGrp="1"/>
          </p:cNvSpPr>
          <p:nvPr>
            <p:ph/>
          </p:nvPr>
        </p:nvSpPr>
        <p:spPr>
          <a:xfrm>
            <a:off x="250920" y="1166760"/>
            <a:ext cx="4217040" cy="1803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DE" sz="1600" spc="-1" strike="noStrike">
              <a:solidFill>
                <a:srgbClr val="58585a"/>
              </a:solidFill>
              <a:latin typeface="Arial"/>
            </a:endParaRPr>
          </a:p>
        </p:txBody>
      </p:sp>
      <p:sp>
        <p:nvSpPr>
          <p:cNvPr id="71" name="PlaceHolder 3"/>
          <p:cNvSpPr>
            <a:spLocks noGrp="1"/>
          </p:cNvSpPr>
          <p:nvPr>
            <p:ph/>
          </p:nvPr>
        </p:nvSpPr>
        <p:spPr>
          <a:xfrm>
            <a:off x="4679280" y="1166760"/>
            <a:ext cx="4217040" cy="1803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DE" sz="1600" spc="-1" strike="noStrike">
              <a:solidFill>
                <a:srgbClr val="58585a"/>
              </a:solidFill>
              <a:latin typeface="Arial"/>
            </a:endParaRPr>
          </a:p>
        </p:txBody>
      </p:sp>
      <p:sp>
        <p:nvSpPr>
          <p:cNvPr id="72" name="PlaceHolder 4"/>
          <p:cNvSpPr>
            <a:spLocks noGrp="1"/>
          </p:cNvSpPr>
          <p:nvPr>
            <p:ph/>
          </p:nvPr>
        </p:nvSpPr>
        <p:spPr>
          <a:xfrm>
            <a:off x="250920" y="3141720"/>
            <a:ext cx="8642160" cy="1803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DE" sz="1600" spc="-1" strike="noStrike">
              <a:solidFill>
                <a:srgbClr val="58585a"/>
              </a:solidFill>
              <a:latin typeface="Arial"/>
            </a:endParaRP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PlaceHolder 1"/>
          <p:cNvSpPr>
            <a:spLocks noGrp="1"/>
          </p:cNvSpPr>
          <p:nvPr>
            <p:ph type="title"/>
          </p:nvPr>
        </p:nvSpPr>
        <p:spPr>
          <a:xfrm>
            <a:off x="0" y="0"/>
            <a:ext cx="9143640" cy="786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de-DE" sz="1800" spc="-1" strike="noStrike">
              <a:solidFill>
                <a:srgbClr val="f3f3f3"/>
              </a:solidFill>
              <a:latin typeface="Arial"/>
            </a:endParaRPr>
          </a:p>
        </p:txBody>
      </p:sp>
      <p:sp>
        <p:nvSpPr>
          <p:cNvPr id="74" name="PlaceHolder 2"/>
          <p:cNvSpPr>
            <a:spLocks noGrp="1"/>
          </p:cNvSpPr>
          <p:nvPr>
            <p:ph/>
          </p:nvPr>
        </p:nvSpPr>
        <p:spPr>
          <a:xfrm>
            <a:off x="250920" y="1166760"/>
            <a:ext cx="8642160" cy="1803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DE" sz="1600" spc="-1" strike="noStrike">
              <a:solidFill>
                <a:srgbClr val="58585a"/>
              </a:solidFill>
              <a:latin typeface="Arial"/>
            </a:endParaRPr>
          </a:p>
        </p:txBody>
      </p:sp>
      <p:sp>
        <p:nvSpPr>
          <p:cNvPr id="75" name="PlaceHolder 3"/>
          <p:cNvSpPr>
            <a:spLocks noGrp="1"/>
          </p:cNvSpPr>
          <p:nvPr>
            <p:ph/>
          </p:nvPr>
        </p:nvSpPr>
        <p:spPr>
          <a:xfrm>
            <a:off x="250920" y="3141720"/>
            <a:ext cx="8642160" cy="1803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DE" sz="1600" spc="-1" strike="noStrike">
              <a:solidFill>
                <a:srgbClr val="58585a"/>
              </a:solidFill>
              <a:latin typeface="Arial"/>
            </a:endParaRP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PlaceHolder 1"/>
          <p:cNvSpPr>
            <a:spLocks noGrp="1"/>
          </p:cNvSpPr>
          <p:nvPr>
            <p:ph type="title"/>
          </p:nvPr>
        </p:nvSpPr>
        <p:spPr>
          <a:xfrm>
            <a:off x="0" y="0"/>
            <a:ext cx="9143640" cy="786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de-DE" sz="1800" spc="-1" strike="noStrike">
              <a:solidFill>
                <a:srgbClr val="f3f3f3"/>
              </a:solidFill>
              <a:latin typeface="Arial"/>
            </a:endParaRPr>
          </a:p>
        </p:txBody>
      </p:sp>
      <p:sp>
        <p:nvSpPr>
          <p:cNvPr id="77" name="PlaceHolder 2"/>
          <p:cNvSpPr>
            <a:spLocks noGrp="1"/>
          </p:cNvSpPr>
          <p:nvPr>
            <p:ph/>
          </p:nvPr>
        </p:nvSpPr>
        <p:spPr>
          <a:xfrm>
            <a:off x="250920" y="1166760"/>
            <a:ext cx="4217040" cy="1803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DE" sz="1600" spc="-1" strike="noStrike">
              <a:solidFill>
                <a:srgbClr val="58585a"/>
              </a:solidFill>
              <a:latin typeface="Arial"/>
            </a:endParaRPr>
          </a:p>
        </p:txBody>
      </p:sp>
      <p:sp>
        <p:nvSpPr>
          <p:cNvPr id="78" name="PlaceHolder 3"/>
          <p:cNvSpPr>
            <a:spLocks noGrp="1"/>
          </p:cNvSpPr>
          <p:nvPr>
            <p:ph/>
          </p:nvPr>
        </p:nvSpPr>
        <p:spPr>
          <a:xfrm>
            <a:off x="4679280" y="1166760"/>
            <a:ext cx="4217040" cy="1803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DE" sz="1600" spc="-1" strike="noStrike">
              <a:solidFill>
                <a:srgbClr val="58585a"/>
              </a:solidFill>
              <a:latin typeface="Arial"/>
            </a:endParaRPr>
          </a:p>
        </p:txBody>
      </p:sp>
      <p:sp>
        <p:nvSpPr>
          <p:cNvPr id="79" name="PlaceHolder 4"/>
          <p:cNvSpPr>
            <a:spLocks noGrp="1"/>
          </p:cNvSpPr>
          <p:nvPr>
            <p:ph/>
          </p:nvPr>
        </p:nvSpPr>
        <p:spPr>
          <a:xfrm>
            <a:off x="250920" y="3141720"/>
            <a:ext cx="4217040" cy="1803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DE" sz="1600" spc="-1" strike="noStrike">
              <a:solidFill>
                <a:srgbClr val="58585a"/>
              </a:solidFill>
              <a:latin typeface="Arial"/>
            </a:endParaRPr>
          </a:p>
        </p:txBody>
      </p:sp>
      <p:sp>
        <p:nvSpPr>
          <p:cNvPr id="80" name="PlaceHolder 5"/>
          <p:cNvSpPr>
            <a:spLocks noGrp="1"/>
          </p:cNvSpPr>
          <p:nvPr>
            <p:ph/>
          </p:nvPr>
        </p:nvSpPr>
        <p:spPr>
          <a:xfrm>
            <a:off x="4679280" y="3141720"/>
            <a:ext cx="4217040" cy="1803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DE" sz="1600" spc="-1" strike="noStrike">
              <a:solidFill>
                <a:srgbClr val="58585a"/>
              </a:solidFill>
              <a:latin typeface="Arial"/>
            </a:endParaRP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PlaceHolder 1"/>
          <p:cNvSpPr>
            <a:spLocks noGrp="1"/>
          </p:cNvSpPr>
          <p:nvPr>
            <p:ph type="title"/>
          </p:nvPr>
        </p:nvSpPr>
        <p:spPr>
          <a:xfrm>
            <a:off x="0" y="0"/>
            <a:ext cx="9143640" cy="786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de-DE" sz="1800" spc="-1" strike="noStrike">
              <a:solidFill>
                <a:srgbClr val="f3f3f3"/>
              </a:solidFill>
              <a:latin typeface="Arial"/>
            </a:endParaRPr>
          </a:p>
        </p:txBody>
      </p:sp>
      <p:sp>
        <p:nvSpPr>
          <p:cNvPr id="82" name="PlaceHolder 2"/>
          <p:cNvSpPr>
            <a:spLocks noGrp="1"/>
          </p:cNvSpPr>
          <p:nvPr>
            <p:ph/>
          </p:nvPr>
        </p:nvSpPr>
        <p:spPr>
          <a:xfrm>
            <a:off x="250920" y="1166760"/>
            <a:ext cx="2782440" cy="1803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DE" sz="1600" spc="-1" strike="noStrike">
              <a:solidFill>
                <a:srgbClr val="58585a"/>
              </a:solidFill>
              <a:latin typeface="Arial"/>
            </a:endParaRPr>
          </a:p>
        </p:txBody>
      </p:sp>
      <p:sp>
        <p:nvSpPr>
          <p:cNvPr id="83" name="PlaceHolder 3"/>
          <p:cNvSpPr>
            <a:spLocks noGrp="1"/>
          </p:cNvSpPr>
          <p:nvPr>
            <p:ph/>
          </p:nvPr>
        </p:nvSpPr>
        <p:spPr>
          <a:xfrm>
            <a:off x="3173040" y="1166760"/>
            <a:ext cx="2782440" cy="1803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DE" sz="1600" spc="-1" strike="noStrike">
              <a:solidFill>
                <a:srgbClr val="58585a"/>
              </a:solidFill>
              <a:latin typeface="Arial"/>
            </a:endParaRPr>
          </a:p>
        </p:txBody>
      </p:sp>
      <p:sp>
        <p:nvSpPr>
          <p:cNvPr id="84" name="PlaceHolder 4"/>
          <p:cNvSpPr>
            <a:spLocks noGrp="1"/>
          </p:cNvSpPr>
          <p:nvPr>
            <p:ph/>
          </p:nvPr>
        </p:nvSpPr>
        <p:spPr>
          <a:xfrm>
            <a:off x="6094800" y="1166760"/>
            <a:ext cx="2782440" cy="1803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DE" sz="1600" spc="-1" strike="noStrike">
              <a:solidFill>
                <a:srgbClr val="58585a"/>
              </a:solidFill>
              <a:latin typeface="Arial"/>
            </a:endParaRPr>
          </a:p>
        </p:txBody>
      </p:sp>
      <p:sp>
        <p:nvSpPr>
          <p:cNvPr id="85" name="PlaceHolder 5"/>
          <p:cNvSpPr>
            <a:spLocks noGrp="1"/>
          </p:cNvSpPr>
          <p:nvPr>
            <p:ph/>
          </p:nvPr>
        </p:nvSpPr>
        <p:spPr>
          <a:xfrm>
            <a:off x="250920" y="3141720"/>
            <a:ext cx="2782440" cy="1803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DE" sz="1600" spc="-1" strike="noStrike">
              <a:solidFill>
                <a:srgbClr val="58585a"/>
              </a:solidFill>
              <a:latin typeface="Arial"/>
            </a:endParaRPr>
          </a:p>
        </p:txBody>
      </p:sp>
      <p:sp>
        <p:nvSpPr>
          <p:cNvPr id="86" name="PlaceHolder 6"/>
          <p:cNvSpPr>
            <a:spLocks noGrp="1"/>
          </p:cNvSpPr>
          <p:nvPr>
            <p:ph/>
          </p:nvPr>
        </p:nvSpPr>
        <p:spPr>
          <a:xfrm>
            <a:off x="3173040" y="3141720"/>
            <a:ext cx="2782440" cy="1803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DE" sz="1600" spc="-1" strike="noStrike">
              <a:solidFill>
                <a:srgbClr val="58585a"/>
              </a:solidFill>
              <a:latin typeface="Arial"/>
            </a:endParaRPr>
          </a:p>
        </p:txBody>
      </p:sp>
      <p:sp>
        <p:nvSpPr>
          <p:cNvPr id="87" name="PlaceHolder 7"/>
          <p:cNvSpPr>
            <a:spLocks noGrp="1"/>
          </p:cNvSpPr>
          <p:nvPr>
            <p:ph/>
          </p:nvPr>
        </p:nvSpPr>
        <p:spPr>
          <a:xfrm>
            <a:off x="6094800" y="3141720"/>
            <a:ext cx="2782440" cy="1803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DE" sz="1600" spc="-1" strike="noStrike">
              <a:solidFill>
                <a:srgbClr val="58585a"/>
              </a:solidFill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0" y="0"/>
            <a:ext cx="9143640" cy="786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de-DE" sz="1800" spc="-1" strike="noStrike">
              <a:solidFill>
                <a:srgbClr val="f3f3f3"/>
              </a:solidFill>
              <a:latin typeface="Arial"/>
            </a:endParaRPr>
          </a:p>
        </p:txBody>
      </p:sp>
      <p:sp>
        <p:nvSpPr>
          <p:cNvPr id="14" name="PlaceHolder 2"/>
          <p:cNvSpPr>
            <a:spLocks noGrp="1"/>
          </p:cNvSpPr>
          <p:nvPr>
            <p:ph/>
          </p:nvPr>
        </p:nvSpPr>
        <p:spPr>
          <a:xfrm>
            <a:off x="250920" y="1166760"/>
            <a:ext cx="8642160" cy="3781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DE" sz="1600" spc="-1" strike="noStrike">
              <a:solidFill>
                <a:srgbClr val="58585a"/>
              </a:solidFill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0" y="0"/>
            <a:ext cx="9143640" cy="786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de-DE" sz="1800" spc="-1" strike="noStrike">
              <a:solidFill>
                <a:srgbClr val="f3f3f3"/>
              </a:solidFill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/>
          </p:nvPr>
        </p:nvSpPr>
        <p:spPr>
          <a:xfrm>
            <a:off x="250920" y="1166760"/>
            <a:ext cx="4217040" cy="3781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DE" sz="1600" spc="-1" strike="noStrike">
              <a:solidFill>
                <a:srgbClr val="58585a"/>
              </a:solidFill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/>
          </p:nvPr>
        </p:nvSpPr>
        <p:spPr>
          <a:xfrm>
            <a:off x="4679280" y="1166760"/>
            <a:ext cx="4217040" cy="3781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DE" sz="1600" spc="-1" strike="noStrike">
              <a:solidFill>
                <a:srgbClr val="58585a"/>
              </a:solidFill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0" y="0"/>
            <a:ext cx="9143640" cy="786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de-DE" sz="1800" spc="-1" strike="noStrike">
              <a:solidFill>
                <a:srgbClr val="f3f3f3"/>
              </a:solidFill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subTitle"/>
          </p:nvPr>
        </p:nvSpPr>
        <p:spPr>
          <a:xfrm>
            <a:off x="0" y="0"/>
            <a:ext cx="9143640" cy="36493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de-DE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laceHolder 1"/>
          <p:cNvSpPr>
            <a:spLocks noGrp="1"/>
          </p:cNvSpPr>
          <p:nvPr>
            <p:ph type="title"/>
          </p:nvPr>
        </p:nvSpPr>
        <p:spPr>
          <a:xfrm>
            <a:off x="0" y="0"/>
            <a:ext cx="9143640" cy="786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de-DE" sz="1800" spc="-1" strike="noStrike">
              <a:solidFill>
                <a:srgbClr val="f3f3f3"/>
              </a:solidFill>
              <a:latin typeface="Arial"/>
            </a:endParaRPr>
          </a:p>
        </p:txBody>
      </p:sp>
      <p:sp>
        <p:nvSpPr>
          <p:cNvPr id="21" name="PlaceHolder 2"/>
          <p:cNvSpPr>
            <a:spLocks noGrp="1"/>
          </p:cNvSpPr>
          <p:nvPr>
            <p:ph/>
          </p:nvPr>
        </p:nvSpPr>
        <p:spPr>
          <a:xfrm>
            <a:off x="250920" y="1166760"/>
            <a:ext cx="4217040" cy="1803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DE" sz="1600" spc="-1" strike="noStrike">
              <a:solidFill>
                <a:srgbClr val="58585a"/>
              </a:solidFill>
              <a:latin typeface="Arial"/>
            </a:endParaRPr>
          </a:p>
        </p:txBody>
      </p:sp>
      <p:sp>
        <p:nvSpPr>
          <p:cNvPr id="22" name="PlaceHolder 3"/>
          <p:cNvSpPr>
            <a:spLocks noGrp="1"/>
          </p:cNvSpPr>
          <p:nvPr>
            <p:ph/>
          </p:nvPr>
        </p:nvSpPr>
        <p:spPr>
          <a:xfrm>
            <a:off x="4679280" y="1166760"/>
            <a:ext cx="4217040" cy="3781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DE" sz="1600" spc="-1" strike="noStrike">
              <a:solidFill>
                <a:srgbClr val="58585a"/>
              </a:solidFill>
              <a:latin typeface="Arial"/>
            </a:endParaRPr>
          </a:p>
        </p:txBody>
      </p:sp>
      <p:sp>
        <p:nvSpPr>
          <p:cNvPr id="23" name="PlaceHolder 4"/>
          <p:cNvSpPr>
            <a:spLocks noGrp="1"/>
          </p:cNvSpPr>
          <p:nvPr>
            <p:ph/>
          </p:nvPr>
        </p:nvSpPr>
        <p:spPr>
          <a:xfrm>
            <a:off x="250920" y="3141720"/>
            <a:ext cx="4217040" cy="1803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DE" sz="1600" spc="-1" strike="noStrike">
              <a:solidFill>
                <a:srgbClr val="58585a"/>
              </a:solidFill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0" y="0"/>
            <a:ext cx="9143640" cy="786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de-DE" sz="1800" spc="-1" strike="noStrike">
              <a:solidFill>
                <a:srgbClr val="f3f3f3"/>
              </a:solidFill>
              <a:latin typeface="Arial"/>
            </a:endParaRPr>
          </a:p>
        </p:txBody>
      </p:sp>
      <p:sp>
        <p:nvSpPr>
          <p:cNvPr id="25" name="PlaceHolder 2"/>
          <p:cNvSpPr>
            <a:spLocks noGrp="1"/>
          </p:cNvSpPr>
          <p:nvPr>
            <p:ph/>
          </p:nvPr>
        </p:nvSpPr>
        <p:spPr>
          <a:xfrm>
            <a:off x="250920" y="1166760"/>
            <a:ext cx="4217040" cy="3781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DE" sz="1600" spc="-1" strike="noStrike">
              <a:solidFill>
                <a:srgbClr val="58585a"/>
              </a:solidFill>
              <a:latin typeface="Arial"/>
            </a:endParaRPr>
          </a:p>
        </p:txBody>
      </p:sp>
      <p:sp>
        <p:nvSpPr>
          <p:cNvPr id="26" name="PlaceHolder 3"/>
          <p:cNvSpPr>
            <a:spLocks noGrp="1"/>
          </p:cNvSpPr>
          <p:nvPr>
            <p:ph/>
          </p:nvPr>
        </p:nvSpPr>
        <p:spPr>
          <a:xfrm>
            <a:off x="4679280" y="1166760"/>
            <a:ext cx="4217040" cy="1803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DE" sz="1600" spc="-1" strike="noStrike">
              <a:solidFill>
                <a:srgbClr val="58585a"/>
              </a:solidFill>
              <a:latin typeface="Arial"/>
            </a:endParaRPr>
          </a:p>
        </p:txBody>
      </p:sp>
      <p:sp>
        <p:nvSpPr>
          <p:cNvPr id="27" name="PlaceHolder 4"/>
          <p:cNvSpPr>
            <a:spLocks noGrp="1"/>
          </p:cNvSpPr>
          <p:nvPr>
            <p:ph/>
          </p:nvPr>
        </p:nvSpPr>
        <p:spPr>
          <a:xfrm>
            <a:off x="4679280" y="3141720"/>
            <a:ext cx="4217040" cy="1803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DE" sz="1600" spc="-1" strike="noStrike">
              <a:solidFill>
                <a:srgbClr val="58585a"/>
              </a:solidFill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PlaceHolder 1"/>
          <p:cNvSpPr>
            <a:spLocks noGrp="1"/>
          </p:cNvSpPr>
          <p:nvPr>
            <p:ph type="title"/>
          </p:nvPr>
        </p:nvSpPr>
        <p:spPr>
          <a:xfrm>
            <a:off x="0" y="0"/>
            <a:ext cx="9143640" cy="786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de-DE" sz="1800" spc="-1" strike="noStrike">
              <a:solidFill>
                <a:srgbClr val="f3f3f3"/>
              </a:solidFill>
              <a:latin typeface="Arial"/>
            </a:endParaRPr>
          </a:p>
        </p:txBody>
      </p:sp>
      <p:sp>
        <p:nvSpPr>
          <p:cNvPr id="29" name="PlaceHolder 2"/>
          <p:cNvSpPr>
            <a:spLocks noGrp="1"/>
          </p:cNvSpPr>
          <p:nvPr>
            <p:ph/>
          </p:nvPr>
        </p:nvSpPr>
        <p:spPr>
          <a:xfrm>
            <a:off x="250920" y="1166760"/>
            <a:ext cx="4217040" cy="1803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DE" sz="1600" spc="-1" strike="noStrike">
              <a:solidFill>
                <a:srgbClr val="58585a"/>
              </a:solidFill>
              <a:latin typeface="Arial"/>
            </a:endParaRPr>
          </a:p>
        </p:txBody>
      </p:sp>
      <p:sp>
        <p:nvSpPr>
          <p:cNvPr id="30" name="PlaceHolder 3"/>
          <p:cNvSpPr>
            <a:spLocks noGrp="1"/>
          </p:cNvSpPr>
          <p:nvPr>
            <p:ph/>
          </p:nvPr>
        </p:nvSpPr>
        <p:spPr>
          <a:xfrm>
            <a:off x="4679280" y="1166760"/>
            <a:ext cx="4217040" cy="1803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DE" sz="1600" spc="-1" strike="noStrike">
              <a:solidFill>
                <a:srgbClr val="58585a"/>
              </a:solidFill>
              <a:latin typeface="Arial"/>
            </a:endParaRPr>
          </a:p>
        </p:txBody>
      </p:sp>
      <p:sp>
        <p:nvSpPr>
          <p:cNvPr id="31" name="PlaceHolder 4"/>
          <p:cNvSpPr>
            <a:spLocks noGrp="1"/>
          </p:cNvSpPr>
          <p:nvPr>
            <p:ph/>
          </p:nvPr>
        </p:nvSpPr>
        <p:spPr>
          <a:xfrm>
            <a:off x="250920" y="3141720"/>
            <a:ext cx="8642160" cy="1803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DE" sz="1600" spc="-1" strike="noStrike">
              <a:solidFill>
                <a:srgbClr val="58585a"/>
              </a:solidFill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jpeg"/><Relationship Id="rId3" Type="http://schemas.openxmlformats.org/officeDocument/2006/relationships/image" Target="../media/image2.jpeg"/><Relationship Id="rId4" Type="http://schemas.openxmlformats.org/officeDocument/2006/relationships/slideLayout" Target="../slideLayouts/slideLayout1.xml"/><Relationship Id="rId5" Type="http://schemas.openxmlformats.org/officeDocument/2006/relationships/slideLayout" Target="../slideLayouts/slideLayout2.xml"/><Relationship Id="rId6" Type="http://schemas.openxmlformats.org/officeDocument/2006/relationships/slideLayout" Target="../slideLayouts/slideLayout3.xml"/><Relationship Id="rId7" Type="http://schemas.openxmlformats.org/officeDocument/2006/relationships/slideLayout" Target="../slideLayouts/slideLayout4.xml"/><Relationship Id="rId8" Type="http://schemas.openxmlformats.org/officeDocument/2006/relationships/slideLayout" Target="../slideLayouts/slideLayout5.xml"/><Relationship Id="rId9" Type="http://schemas.openxmlformats.org/officeDocument/2006/relationships/slideLayout" Target="../slideLayouts/slideLayout6.xml"/><Relationship Id="rId10" Type="http://schemas.openxmlformats.org/officeDocument/2006/relationships/slideLayout" Target="../slideLayouts/slideLayout7.xml"/><Relationship Id="rId11" Type="http://schemas.openxmlformats.org/officeDocument/2006/relationships/slideLayout" Target="../slideLayouts/slideLayout8.xml"/><Relationship Id="rId12" Type="http://schemas.openxmlformats.org/officeDocument/2006/relationships/slideLayout" Target="../slideLayouts/slideLayout9.xml"/><Relationship Id="rId13" Type="http://schemas.openxmlformats.org/officeDocument/2006/relationships/slideLayout" Target="../slideLayouts/slideLayout10.xml"/><Relationship Id="rId14" Type="http://schemas.openxmlformats.org/officeDocument/2006/relationships/slideLayout" Target="../slideLayouts/slideLayout11.xml"/><Relationship Id="rId15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4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0" name="Gruppieren 10"/>
          <p:cNvGrpSpPr/>
          <p:nvPr/>
        </p:nvGrpSpPr>
        <p:grpSpPr>
          <a:xfrm>
            <a:off x="0" y="0"/>
            <a:ext cx="9143640" cy="908280"/>
            <a:chOff x="0" y="0"/>
            <a:chExt cx="9143640" cy="908280"/>
          </a:xfrm>
        </p:grpSpPr>
        <p:sp>
          <p:nvSpPr>
            <p:cNvPr id="1" name="Textfeld 8"/>
            <p:cNvSpPr/>
            <p:nvPr/>
          </p:nvSpPr>
          <p:spPr>
            <a:xfrm>
              <a:off x="0" y="0"/>
              <a:ext cx="9143640" cy="789480"/>
            </a:xfrm>
            <a:prstGeom prst="rect">
              <a:avLst/>
            </a:prstGeom>
            <a:solidFill>
              <a:srgbClr val="009ed4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2" name="Gleichschenkliges Dreieck 9"/>
            <p:cNvSpPr/>
            <p:nvPr/>
          </p:nvSpPr>
          <p:spPr>
            <a:xfrm rot="10800000">
              <a:off x="258480" y="771840"/>
              <a:ext cx="281160" cy="136440"/>
            </a:xfrm>
            <a:prstGeom prst="triangle">
              <a:avLst>
                <a:gd name="adj" fmla="val 50000"/>
              </a:avLst>
            </a:prstGeom>
            <a:solidFill>
              <a:srgbClr val="009ed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</p:grpSp>
      <p:sp>
        <p:nvSpPr>
          <p:cNvPr id="3" name="Rechteck 1"/>
          <p:cNvSpPr/>
          <p:nvPr/>
        </p:nvSpPr>
        <p:spPr>
          <a:xfrm>
            <a:off x="0" y="0"/>
            <a:ext cx="9143640" cy="514332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4" name="Textfeld 8"/>
          <p:cNvSpPr/>
          <p:nvPr/>
        </p:nvSpPr>
        <p:spPr>
          <a:xfrm>
            <a:off x="4260960" y="3470040"/>
            <a:ext cx="4882680" cy="575640"/>
          </a:xfrm>
          <a:prstGeom prst="rect">
            <a:avLst/>
          </a:prstGeom>
          <a:solidFill>
            <a:srgbClr val="009dd4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5" name="PlaceHolder 1"/>
          <p:cNvSpPr>
            <a:spLocks noGrp="1"/>
          </p:cNvSpPr>
          <p:nvPr>
            <p:ph type="body"/>
          </p:nvPr>
        </p:nvSpPr>
        <p:spPr>
          <a:xfrm>
            <a:off x="4260960" y="3543120"/>
            <a:ext cx="4882680" cy="429120"/>
          </a:xfrm>
          <a:prstGeom prst="rect">
            <a:avLst/>
          </a:prstGeom>
          <a:noFill/>
          <a:ln w="0">
            <a:noFill/>
          </a:ln>
        </p:spPr>
        <p:txBody>
          <a:bodyPr lIns="360000" anchor="ctr">
            <a:normAutofit/>
          </a:bodyPr>
          <a:p>
            <a:pPr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de-DE" sz="1800" spc="-1" strike="noStrike">
                <a:solidFill>
                  <a:srgbClr val="ffffff"/>
                </a:solidFill>
                <a:latin typeface="Arial"/>
              </a:rPr>
              <a:t>Ergänzende Informationen</a:t>
            </a:r>
            <a:endParaRPr b="0" lang="de-DE" sz="1800" spc="-1" strike="noStrike">
              <a:solidFill>
                <a:srgbClr val="58585a"/>
              </a:solidFill>
              <a:latin typeface="Arial"/>
            </a:endParaRPr>
          </a:p>
        </p:txBody>
      </p:sp>
      <p:sp>
        <p:nvSpPr>
          <p:cNvPr id="6" name="Gleichschenkliges Dreieck 11"/>
          <p:cNvSpPr/>
          <p:nvPr/>
        </p:nvSpPr>
        <p:spPr>
          <a:xfrm rot="10800000">
            <a:off x="4646880" y="3470400"/>
            <a:ext cx="215640" cy="107640"/>
          </a:xfrm>
          <a:prstGeom prst="triangle">
            <a:avLst>
              <a:gd name="adj" fmla="val 50000"/>
            </a:avLst>
          </a:prstGeom>
          <a:solidFill>
            <a:srgbClr val="003366"/>
          </a:solidFill>
          <a:ln>
            <a:noFill/>
          </a:ln>
          <a:effectLst>
            <a:outerShdw blurRad="39960" dir="5400000" dist="2304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/>
        </p:style>
      </p:sp>
      <p:pic>
        <p:nvPicPr>
          <p:cNvPr id="7" name="Grafik 3" descr=""/>
          <p:cNvPicPr/>
          <p:nvPr/>
        </p:nvPicPr>
        <p:blipFill>
          <a:blip r:embed="rId2"/>
          <a:stretch/>
        </p:blipFill>
        <p:spPr>
          <a:xfrm>
            <a:off x="0" y="833400"/>
            <a:ext cx="9143640" cy="2636280"/>
          </a:xfrm>
          <a:prstGeom prst="rect">
            <a:avLst/>
          </a:prstGeom>
          <a:ln w="0">
            <a:noFill/>
          </a:ln>
        </p:spPr>
      </p:pic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4260960" y="2202480"/>
            <a:ext cx="4882680" cy="1267200"/>
          </a:xfrm>
          <a:prstGeom prst="rect">
            <a:avLst/>
          </a:prstGeom>
          <a:solidFill>
            <a:srgbClr val="003366"/>
          </a:solidFill>
          <a:ln w="0">
            <a:noFill/>
          </a:ln>
        </p:spPr>
        <p:txBody>
          <a:bodyPr lIns="360000" rIns="252000" anchor="ctr">
            <a:normAutofit/>
          </a:bodyPr>
          <a:p>
            <a:pPr>
              <a:lnSpc>
                <a:spcPct val="100000"/>
              </a:lnSpc>
              <a:buNone/>
              <a:tabLst>
                <a:tab algn="l" pos="0"/>
              </a:tabLst>
            </a:pPr>
            <a:r>
              <a:rPr b="1" lang="de-DE" sz="2800" spc="-1" strike="noStrike" cap="all">
                <a:solidFill>
                  <a:srgbClr val="ffffff"/>
                </a:solidFill>
                <a:latin typeface="Arial"/>
              </a:rPr>
              <a:t>Präsentationstitel (max. zwei Zeilen)</a:t>
            </a:r>
            <a:endParaRPr b="0" lang="de-DE" sz="2800" spc="-1" strike="noStrike">
              <a:solidFill>
                <a:srgbClr val="58585a"/>
              </a:solidFill>
              <a:latin typeface="Arial"/>
            </a:endParaRPr>
          </a:p>
        </p:txBody>
      </p:sp>
      <p:pic>
        <p:nvPicPr>
          <p:cNvPr id="9" name="Grafik 13" descr="Ein Bild, das Zeichnung enthält.&#10;&#10;Automatisch generierte Beschreibung"/>
          <p:cNvPicPr/>
          <p:nvPr/>
        </p:nvPicPr>
        <p:blipFill>
          <a:blip r:embed="rId3"/>
          <a:stretch/>
        </p:blipFill>
        <p:spPr>
          <a:xfrm>
            <a:off x="250920" y="4480200"/>
            <a:ext cx="933480" cy="467640"/>
          </a:xfrm>
          <a:prstGeom prst="rect">
            <a:avLst/>
          </a:prstGeom>
          <a:ln w="0">
            <a:noFill/>
          </a:ln>
        </p:spPr>
      </p:pic>
      <p:sp>
        <p:nvSpPr>
          <p:cNvPr id="10" name="PlaceHolder 3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r>
              <a:rPr b="0" lang="de-DE" sz="1800" spc="-1" strike="noStrike">
                <a:solidFill>
                  <a:srgbClr val="f3f3f3"/>
                </a:solidFill>
                <a:latin typeface="Arial"/>
              </a:rPr>
              <a:t>Format des Titeltextes durch Klicken bearbeiten</a:t>
            </a:r>
            <a:endParaRPr b="0" lang="de-DE" sz="1800" spc="-1" strike="noStrike">
              <a:solidFill>
                <a:srgbClr val="f3f3f3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4"/>
    <p:sldLayoutId id="2147483650" r:id="rId5"/>
    <p:sldLayoutId id="2147483651" r:id="rId6"/>
    <p:sldLayoutId id="2147483652" r:id="rId7"/>
    <p:sldLayoutId id="2147483653" r:id="rId8"/>
    <p:sldLayoutId id="2147483654" r:id="rId9"/>
    <p:sldLayoutId id="2147483655" r:id="rId10"/>
    <p:sldLayoutId id="2147483656" r:id="rId11"/>
    <p:sldLayoutId id="2147483657" r:id="rId12"/>
    <p:sldLayoutId id="2147483658" r:id="rId13"/>
    <p:sldLayoutId id="2147483659" r:id="rId14"/>
    <p:sldLayoutId id="2147483660" r:id="rId15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7" name="Gruppieren 10"/>
          <p:cNvGrpSpPr/>
          <p:nvPr/>
        </p:nvGrpSpPr>
        <p:grpSpPr>
          <a:xfrm>
            <a:off x="0" y="0"/>
            <a:ext cx="9143640" cy="908280"/>
            <a:chOff x="0" y="0"/>
            <a:chExt cx="9143640" cy="908280"/>
          </a:xfrm>
        </p:grpSpPr>
        <p:sp>
          <p:nvSpPr>
            <p:cNvPr id="48" name="Textfeld 8"/>
            <p:cNvSpPr/>
            <p:nvPr/>
          </p:nvSpPr>
          <p:spPr>
            <a:xfrm>
              <a:off x="0" y="0"/>
              <a:ext cx="9143640" cy="789480"/>
            </a:xfrm>
            <a:prstGeom prst="rect">
              <a:avLst/>
            </a:prstGeom>
            <a:solidFill>
              <a:srgbClr val="009ed4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49" name="Gleichschenkliges Dreieck 9"/>
            <p:cNvSpPr/>
            <p:nvPr/>
          </p:nvSpPr>
          <p:spPr>
            <a:xfrm rot="10800000">
              <a:off x="258480" y="771840"/>
              <a:ext cx="281160" cy="136440"/>
            </a:xfrm>
            <a:prstGeom prst="triangle">
              <a:avLst>
                <a:gd name="adj" fmla="val 50000"/>
              </a:avLst>
            </a:prstGeom>
            <a:solidFill>
              <a:srgbClr val="009ed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</p:grpSp>
      <p:sp>
        <p:nvSpPr>
          <p:cNvPr id="50" name="PlaceHolder 1"/>
          <p:cNvSpPr>
            <a:spLocks noGrp="1"/>
          </p:cNvSpPr>
          <p:nvPr>
            <p:ph type="body"/>
          </p:nvPr>
        </p:nvSpPr>
        <p:spPr>
          <a:xfrm>
            <a:off x="250920" y="1166760"/>
            <a:ext cx="8642160" cy="3781080"/>
          </a:xfrm>
          <a:prstGeom prst="rect">
            <a:avLst/>
          </a:prstGeom>
          <a:noFill/>
          <a:ln w="0">
            <a:noFill/>
          </a:ln>
        </p:spPr>
        <p:txBody>
          <a:bodyPr lIns="0" anchor="t">
            <a:noAutofit/>
          </a:bodyPr>
          <a:p>
            <a:pPr marL="288000" indent="-288000">
              <a:lnSpc>
                <a:spcPct val="100000"/>
              </a:lnSpc>
              <a:spcBef>
                <a:spcPts val="1199"/>
              </a:spcBef>
              <a:buClr>
                <a:srgbClr val="009dd4"/>
              </a:buClr>
              <a:buFont typeface="Wingdings" charset="2"/>
              <a:buChar char=""/>
            </a:pPr>
            <a:r>
              <a:rPr b="0" lang="de-DE" sz="1600" spc="-1" strike="noStrike">
                <a:solidFill>
                  <a:srgbClr val="58585a"/>
                </a:solidFill>
                <a:latin typeface="Arial"/>
              </a:rPr>
              <a:t>Mastertextformat bearbeiten</a:t>
            </a:r>
            <a:endParaRPr b="0" lang="de-DE" sz="1600" spc="-1" strike="noStrike">
              <a:solidFill>
                <a:srgbClr val="58585a"/>
              </a:solidFill>
              <a:latin typeface="Arial"/>
            </a:endParaRPr>
          </a:p>
          <a:p>
            <a:pPr lvl="1" marL="576000" indent="-288000">
              <a:lnSpc>
                <a:spcPct val="100000"/>
              </a:lnSpc>
              <a:spcBef>
                <a:spcPts val="601"/>
              </a:spcBef>
              <a:buClr>
                <a:srgbClr val="009dd4"/>
              </a:buClr>
              <a:buFont typeface="Arial"/>
              <a:buChar char="–"/>
            </a:pPr>
            <a:r>
              <a:rPr b="0" lang="de-DE" sz="1400" spc="-1" strike="noStrike">
                <a:solidFill>
                  <a:srgbClr val="58585a"/>
                </a:solidFill>
                <a:latin typeface="Arial"/>
              </a:rPr>
              <a:t>Zweite Ebene</a:t>
            </a:r>
            <a:endParaRPr b="0" lang="de-DE" sz="1400" spc="-1" strike="noStrike">
              <a:solidFill>
                <a:srgbClr val="58585a"/>
              </a:solidFill>
              <a:latin typeface="Arial"/>
            </a:endParaRPr>
          </a:p>
          <a:p>
            <a:pPr lvl="2" marL="864000" indent="-288000">
              <a:lnSpc>
                <a:spcPct val="100000"/>
              </a:lnSpc>
              <a:spcBef>
                <a:spcPts val="601"/>
              </a:spcBef>
              <a:buClr>
                <a:srgbClr val="009dd4"/>
              </a:buClr>
              <a:buFont typeface="Symbol"/>
              <a:buChar char="-"/>
            </a:pPr>
            <a:r>
              <a:rPr b="0" lang="de-DE" sz="1200" spc="-1" strike="noStrike">
                <a:solidFill>
                  <a:srgbClr val="58585a"/>
                </a:solidFill>
                <a:latin typeface="Arial"/>
              </a:rPr>
              <a:t>Dritte Ebene</a:t>
            </a:r>
            <a:endParaRPr b="0" lang="de-DE" sz="1200" spc="-1" strike="noStrike">
              <a:solidFill>
                <a:srgbClr val="58585a"/>
              </a:solidFill>
              <a:latin typeface="Arial"/>
            </a:endParaRPr>
          </a:p>
          <a:p>
            <a:pPr lvl="3" marL="1152000" indent="-288000">
              <a:lnSpc>
                <a:spcPct val="100000"/>
              </a:lnSpc>
              <a:spcBef>
                <a:spcPts val="601"/>
              </a:spcBef>
              <a:buClr>
                <a:srgbClr val="009dd4"/>
              </a:buClr>
              <a:buFont typeface="Symbol"/>
              <a:buChar char="-"/>
            </a:pPr>
            <a:r>
              <a:rPr b="0" lang="de-DE" sz="1200" spc="-1" strike="noStrike">
                <a:solidFill>
                  <a:srgbClr val="58585a"/>
                </a:solidFill>
                <a:latin typeface="Arial"/>
              </a:rPr>
              <a:t>Vierte Ebene</a:t>
            </a:r>
            <a:endParaRPr b="0" lang="de-DE" sz="1200" spc="-1" strike="noStrike">
              <a:solidFill>
                <a:srgbClr val="58585a"/>
              </a:solidFill>
              <a:latin typeface="Arial"/>
            </a:endParaRPr>
          </a:p>
          <a:p>
            <a:pPr lvl="4" marL="1440000" indent="-288000">
              <a:lnSpc>
                <a:spcPct val="100000"/>
              </a:lnSpc>
              <a:spcBef>
                <a:spcPts val="601"/>
              </a:spcBef>
              <a:buClr>
                <a:srgbClr val="009dd4"/>
              </a:buClr>
              <a:buFont typeface="Symbol"/>
              <a:buChar char="-"/>
            </a:pPr>
            <a:r>
              <a:rPr b="0" lang="de-DE" sz="1200" spc="-1" strike="noStrike">
                <a:solidFill>
                  <a:srgbClr val="58585a"/>
                </a:solidFill>
                <a:latin typeface="Arial"/>
              </a:rPr>
              <a:t>Fünfte Ebene</a:t>
            </a:r>
            <a:endParaRPr b="0" lang="de-DE" sz="1200" spc="-1" strike="noStrike">
              <a:solidFill>
                <a:srgbClr val="58585a"/>
              </a:solidFill>
              <a:latin typeface="Arial"/>
            </a:endParaRPr>
          </a:p>
        </p:txBody>
      </p:sp>
      <p:sp>
        <p:nvSpPr>
          <p:cNvPr id="51" name="PlaceHolder 2"/>
          <p:cNvSpPr>
            <a:spLocks noGrp="1"/>
          </p:cNvSpPr>
          <p:nvPr>
            <p:ph type="title"/>
          </p:nvPr>
        </p:nvSpPr>
        <p:spPr>
          <a:xfrm>
            <a:off x="0" y="0"/>
            <a:ext cx="9143640" cy="786960"/>
          </a:xfrm>
          <a:prstGeom prst="rect">
            <a:avLst/>
          </a:prstGeom>
          <a:noFill/>
          <a:ln w="0">
            <a:noFill/>
          </a:ln>
        </p:spPr>
        <p:txBody>
          <a:bodyPr lIns="226800" bIns="50400" anchor="ctr">
            <a:noAutofit/>
          </a:bodyPr>
          <a:p>
            <a:pPr>
              <a:lnSpc>
                <a:spcPct val="100000"/>
              </a:lnSpc>
              <a:buNone/>
            </a:pPr>
            <a:r>
              <a:rPr b="1" lang="de-DE" sz="2400" spc="-1" strike="noStrike" cap="all">
                <a:solidFill>
                  <a:srgbClr val="ffffff"/>
                </a:solidFill>
                <a:latin typeface="Arial"/>
              </a:rPr>
              <a:t>Mastertitelformat bearbeiten</a:t>
            </a:r>
            <a:endParaRPr b="0" lang="de-DE" sz="2400" spc="-1" strike="noStrike">
              <a:solidFill>
                <a:srgbClr val="f3f3f3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1.xml.rels><?xml version="1.0" encoding="UTF-8"?>
<Relationships xmlns="http://schemas.openxmlformats.org/package/2006/relationships"><Relationship Id="rId1" Type="http://schemas.openxmlformats.org/officeDocument/2006/relationships/image" Target="../media/image5.png"/><Relationship Id="rId2" Type="http://schemas.openxmlformats.org/officeDocument/2006/relationships/slideLayout" Target="../slideLayouts/slideLayout13.xml"/>
</Relationships>
</file>

<file path=ppt/slides/_rels/slide12.xml.rels><?xml version="1.0" encoding="UTF-8"?>
<Relationships xmlns="http://schemas.openxmlformats.org/package/2006/relationships"><Relationship Id="rId1" Type="http://schemas.openxmlformats.org/officeDocument/2006/relationships/image" Target="../media/image6.png"/><Relationship Id="rId2" Type="http://schemas.openxmlformats.org/officeDocument/2006/relationships/hyperlink" Target="https://www.ihk.de/blueprint/servlet/resource/blob/5463006/9dfcdeb6f349f8cb690934beb901999c/rahmenplan-data.pdf" TargetMode="External"/><Relationship Id="rId3" Type="http://schemas.openxmlformats.org/officeDocument/2006/relationships/slideLayout" Target="../slideLayouts/slideLayout13.xml"/>
</Relationships>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5.xml.rels><?xml version="1.0" encoding="UTF-8"?>
<Relationships xmlns="http://schemas.openxmlformats.org/package/2006/relationships"><Relationship Id="rId1" Type="http://schemas.openxmlformats.org/officeDocument/2006/relationships/hyperlink" Target="mailto:isabell.amann@karlsruhe.ihk.de" TargetMode="External"/><Relationship Id="rId2" Type="http://schemas.openxmlformats.org/officeDocument/2006/relationships/hyperlink" Target="mailto:manuela.hoell@karlsruhe.ihk.de" TargetMode="External"/><Relationship Id="rId3" Type="http://schemas.openxmlformats.org/officeDocument/2006/relationships/slideLayout" Target="../slideLayouts/slideLayout13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5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slideLayout" Target="../slideLayouts/slideLayout13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image" Target="../media/image4.png"/><Relationship Id="rId2" Type="http://schemas.openxmlformats.org/officeDocument/2006/relationships/slideLayout" Target="../slideLayouts/slideLayout13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PlaceHolder 1"/>
          <p:cNvSpPr>
            <a:spLocks noGrp="1"/>
          </p:cNvSpPr>
          <p:nvPr>
            <p:ph/>
          </p:nvPr>
        </p:nvSpPr>
        <p:spPr>
          <a:xfrm>
            <a:off x="4260960" y="3543120"/>
            <a:ext cx="4882680" cy="429120"/>
          </a:xfrm>
          <a:prstGeom prst="rect">
            <a:avLst/>
          </a:prstGeom>
          <a:noFill/>
          <a:ln w="0">
            <a:noFill/>
          </a:ln>
        </p:spPr>
        <p:txBody>
          <a:bodyPr lIns="360000" anchor="ctr">
            <a:noAutofit/>
          </a:bodyPr>
          <a:p>
            <a:pPr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de-DE" sz="1800" spc="-1" strike="noStrike">
                <a:solidFill>
                  <a:srgbClr val="ffffff"/>
                </a:solidFill>
                <a:latin typeface="Arial"/>
              </a:rPr>
              <a:t>Was es alles zu wissen gibt</a:t>
            </a:r>
            <a:endParaRPr b="0" lang="de-DE" sz="1800" spc="-1" strike="noStrike">
              <a:solidFill>
                <a:srgbClr val="58585a"/>
              </a:solidFill>
              <a:latin typeface="Arial"/>
            </a:endParaRPr>
          </a:p>
        </p:txBody>
      </p:sp>
      <p:sp>
        <p:nvSpPr>
          <p:cNvPr id="95" name="PlaceHolder 2"/>
          <p:cNvSpPr>
            <a:spLocks noGrp="1"/>
          </p:cNvSpPr>
          <p:nvPr>
            <p:ph/>
          </p:nvPr>
        </p:nvSpPr>
        <p:spPr>
          <a:xfrm>
            <a:off x="4260960" y="2202480"/>
            <a:ext cx="4882680" cy="1267200"/>
          </a:xfrm>
          <a:prstGeom prst="rect">
            <a:avLst/>
          </a:prstGeom>
          <a:solidFill>
            <a:srgbClr val="003366"/>
          </a:solidFill>
          <a:ln w="0">
            <a:noFill/>
          </a:ln>
        </p:spPr>
        <p:txBody>
          <a:bodyPr lIns="360000" rIns="252000" anchor="ctr">
            <a:noAutofit/>
          </a:bodyPr>
          <a:p>
            <a:pPr>
              <a:lnSpc>
                <a:spcPct val="100000"/>
              </a:lnSpc>
              <a:buNone/>
              <a:tabLst>
                <a:tab algn="l" pos="0"/>
              </a:tabLst>
            </a:pPr>
            <a:r>
              <a:rPr b="1" lang="de-DE" sz="2800" spc="-1" strike="noStrike" cap="all">
                <a:solidFill>
                  <a:srgbClr val="ffffff"/>
                </a:solidFill>
                <a:latin typeface="Arial"/>
              </a:rPr>
              <a:t>Zertifizierter Verwalter</a:t>
            </a:r>
            <a:endParaRPr b="0" lang="de-DE" sz="2800" spc="-1" strike="noStrike">
              <a:solidFill>
                <a:srgbClr val="58585a"/>
              </a:solidFill>
              <a:latin typeface="Arial"/>
            </a:endParaRPr>
          </a:p>
        </p:txBody>
      </p:sp>
    </p:spTree>
  </p:cSld>
  <mc:AlternateContent>
    <mc:Choice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PlaceHolder 1"/>
          <p:cNvSpPr>
            <a:spLocks noGrp="1"/>
          </p:cNvSpPr>
          <p:nvPr>
            <p:ph/>
          </p:nvPr>
        </p:nvSpPr>
        <p:spPr>
          <a:xfrm>
            <a:off x="250920" y="1166760"/>
            <a:ext cx="8642160" cy="3781080"/>
          </a:xfrm>
          <a:prstGeom prst="rect">
            <a:avLst/>
          </a:prstGeom>
          <a:noFill/>
          <a:ln w="0">
            <a:noFill/>
          </a:ln>
        </p:spPr>
        <p:txBody>
          <a:bodyPr lIns="0" anchor="t">
            <a:noAutofit/>
          </a:bodyPr>
          <a:p>
            <a:pPr marL="288000" indent="-288000">
              <a:lnSpc>
                <a:spcPct val="100000"/>
              </a:lnSpc>
              <a:spcBef>
                <a:spcPts val="1199"/>
              </a:spcBef>
              <a:buClr>
                <a:srgbClr val="009dd4"/>
              </a:buClr>
              <a:buFont typeface="Wingdings" charset="2"/>
              <a:buChar char=""/>
            </a:pPr>
            <a:r>
              <a:rPr b="0" lang="de-DE" sz="1600" spc="-1" strike="noStrike">
                <a:solidFill>
                  <a:srgbClr val="58585a"/>
                </a:solidFill>
                <a:latin typeface="Arial"/>
              </a:rPr>
              <a:t>Es gibt keine Noten, nur: </a:t>
            </a:r>
            <a:r>
              <a:rPr b="1" lang="de-DE" sz="1600" spc="-1" strike="noStrike">
                <a:solidFill>
                  <a:srgbClr val="58585a"/>
                </a:solidFill>
                <a:latin typeface="Arial"/>
              </a:rPr>
              <a:t>bestanden / nicht bestanden</a:t>
            </a:r>
            <a:endParaRPr b="0" lang="de-DE" sz="1600" spc="-1" strike="noStrike">
              <a:solidFill>
                <a:srgbClr val="58585a"/>
              </a:solidFill>
              <a:latin typeface="Arial"/>
            </a:endParaRPr>
          </a:p>
          <a:p>
            <a:pPr marL="288000" indent="-288000">
              <a:lnSpc>
                <a:spcPct val="100000"/>
              </a:lnSpc>
              <a:spcBef>
                <a:spcPts val="1199"/>
              </a:spcBef>
              <a:buClr>
                <a:srgbClr val="009dd4"/>
              </a:buClr>
              <a:buFont typeface="Wingdings" charset="2"/>
              <a:buChar char=""/>
            </a:pPr>
            <a:r>
              <a:rPr b="0" lang="de-DE" sz="1600" spc="-1" strike="noStrike">
                <a:solidFill>
                  <a:srgbClr val="58585a"/>
                </a:solidFill>
                <a:latin typeface="Arial"/>
              </a:rPr>
              <a:t>Die Prüfung ist beliebig oft wiederholbar, </a:t>
            </a:r>
            <a:r>
              <a:rPr b="1" lang="de-DE" sz="1600" spc="-1" strike="noStrike">
                <a:solidFill>
                  <a:srgbClr val="58585a"/>
                </a:solidFill>
                <a:latin typeface="Arial"/>
              </a:rPr>
              <a:t>aber: </a:t>
            </a:r>
            <a:endParaRPr b="0" lang="de-DE" sz="1600" spc="-1" strike="noStrike">
              <a:solidFill>
                <a:srgbClr val="58585a"/>
              </a:solidFill>
              <a:latin typeface="Arial"/>
            </a:endParaRPr>
          </a:p>
          <a:p>
            <a:pPr marL="288000" indent="-288000">
              <a:lnSpc>
                <a:spcPct val="100000"/>
              </a:lnSpc>
              <a:spcBef>
                <a:spcPts val="1199"/>
              </a:spcBef>
              <a:buClr>
                <a:srgbClr val="009dd4"/>
              </a:buClr>
              <a:buFont typeface="Wingdings" charset="2"/>
              <a:buChar char=""/>
            </a:pPr>
            <a:r>
              <a:rPr b="0" lang="de-DE" sz="1600" spc="-1" strike="noStrike">
                <a:solidFill>
                  <a:srgbClr val="58585a"/>
                </a:solidFill>
                <a:latin typeface="Arial"/>
              </a:rPr>
              <a:t>Wenn Sie die schriftliche Prüfung bestanden haben, aber mündlich durchgefallen sind, ist eine </a:t>
            </a:r>
            <a:r>
              <a:rPr b="0" lang="de-DE" sz="1600" spc="-1" strike="noStrike" u="sng">
                <a:solidFill>
                  <a:srgbClr val="58585a"/>
                </a:solidFill>
                <a:uFillTx/>
                <a:latin typeface="Arial"/>
              </a:rPr>
              <a:t>Wiederholungsprüfung (mündlich) nur innerhalb von 2 Jahren</a:t>
            </a:r>
            <a:r>
              <a:rPr b="0" lang="de-DE" sz="1600" spc="-1" strike="noStrike">
                <a:solidFill>
                  <a:srgbClr val="58585a"/>
                </a:solidFill>
                <a:latin typeface="Arial"/>
              </a:rPr>
              <a:t> möglich. Nach den zwei Jahren muss auch die schriftliche erneut absolviert werden!</a:t>
            </a:r>
            <a:endParaRPr b="0" lang="de-DE" sz="1600" spc="-1" strike="noStrike">
              <a:solidFill>
                <a:srgbClr val="58585a"/>
              </a:solidFill>
              <a:latin typeface="Arial"/>
            </a:endParaRPr>
          </a:p>
          <a:p>
            <a:pPr marL="288000" indent="-288000">
              <a:lnSpc>
                <a:spcPct val="100000"/>
              </a:lnSpc>
              <a:spcBef>
                <a:spcPts val="1199"/>
              </a:spcBef>
              <a:buClr>
                <a:srgbClr val="009dd4"/>
              </a:buClr>
              <a:buFont typeface="Wingdings" charset="2"/>
              <a:buChar char=""/>
            </a:pPr>
            <a:r>
              <a:rPr b="0" lang="de-DE" sz="1600" spc="-1" strike="noStrike">
                <a:solidFill>
                  <a:srgbClr val="58585a"/>
                </a:solidFill>
                <a:latin typeface="Arial"/>
              </a:rPr>
              <a:t>Kosten: 220 €</a:t>
            </a:r>
            <a:endParaRPr b="0" lang="de-DE" sz="1600" spc="-1" strike="noStrike">
              <a:solidFill>
                <a:srgbClr val="58585a"/>
              </a:solidFill>
              <a:latin typeface="Arial"/>
            </a:endParaRPr>
          </a:p>
        </p:txBody>
      </p:sp>
      <p:sp>
        <p:nvSpPr>
          <p:cNvPr id="118" name="PlaceHolder 2"/>
          <p:cNvSpPr>
            <a:spLocks noGrp="1"/>
          </p:cNvSpPr>
          <p:nvPr>
            <p:ph type="title"/>
          </p:nvPr>
        </p:nvSpPr>
        <p:spPr>
          <a:xfrm>
            <a:off x="0" y="0"/>
            <a:ext cx="9143640" cy="786960"/>
          </a:xfrm>
          <a:prstGeom prst="rect">
            <a:avLst/>
          </a:prstGeom>
          <a:noFill/>
          <a:ln w="0">
            <a:noFill/>
          </a:ln>
        </p:spPr>
        <p:txBody>
          <a:bodyPr lIns="226800" bIns="50400" anchor="ctr">
            <a:noAutofit/>
          </a:bodyPr>
          <a:p>
            <a:pPr>
              <a:lnSpc>
                <a:spcPct val="100000"/>
              </a:lnSpc>
              <a:buNone/>
            </a:pPr>
            <a:r>
              <a:rPr b="1" lang="de-DE" sz="2400" spc="-1" strike="noStrike" cap="all">
                <a:solidFill>
                  <a:srgbClr val="ffffff"/>
                </a:solidFill>
                <a:latin typeface="Arial"/>
              </a:rPr>
              <a:t>Was müssen Sie noch zur Prüfung wissen?</a:t>
            </a:r>
            <a:endParaRPr b="0" lang="de-DE" sz="2400" spc="-1" strike="noStrike">
              <a:solidFill>
                <a:srgbClr val="f3f3f3"/>
              </a:solidFill>
              <a:latin typeface="Arial"/>
            </a:endParaRPr>
          </a:p>
        </p:txBody>
      </p:sp>
    </p:spTree>
  </p:cSld>
  <mc:AlternateContent>
    <mc:Choice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PlaceHolder 1"/>
          <p:cNvSpPr>
            <a:spLocks noGrp="1"/>
          </p:cNvSpPr>
          <p:nvPr>
            <p:ph/>
          </p:nvPr>
        </p:nvSpPr>
        <p:spPr>
          <a:xfrm>
            <a:off x="182880" y="1148400"/>
            <a:ext cx="8642160" cy="3781080"/>
          </a:xfrm>
          <a:prstGeom prst="rect">
            <a:avLst/>
          </a:prstGeom>
          <a:noFill/>
          <a:ln w="0">
            <a:noFill/>
          </a:ln>
        </p:spPr>
        <p:txBody>
          <a:bodyPr lIns="0" anchor="t">
            <a:noAutofit/>
          </a:bodyPr>
          <a:p>
            <a:pPr marL="174600" indent="-174600">
              <a:lnSpc>
                <a:spcPct val="100000"/>
              </a:lnSpc>
              <a:spcBef>
                <a:spcPts val="1199"/>
              </a:spcBef>
              <a:buClr>
                <a:srgbClr val="009dd4"/>
              </a:buClr>
              <a:buFont typeface="Arial"/>
              <a:buChar char="•"/>
            </a:pPr>
            <a:r>
              <a:rPr b="0" lang="de-DE" sz="1600" spc="-1" strike="noStrike">
                <a:solidFill>
                  <a:srgbClr val="58585a"/>
                </a:solidFill>
                <a:latin typeface="Arial"/>
              </a:rPr>
              <a:t>Sachgebiete: Zeitliche Empfehlung</a:t>
            </a:r>
            <a:endParaRPr b="0" lang="de-DE" sz="1600" spc="-1" strike="noStrike">
              <a:solidFill>
                <a:srgbClr val="58585a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1199"/>
              </a:spcBef>
              <a:buNone/>
            </a:pPr>
            <a:endParaRPr b="0" lang="de-DE" sz="1600" spc="-1" strike="noStrike">
              <a:solidFill>
                <a:srgbClr val="58585a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1199"/>
              </a:spcBef>
              <a:buNone/>
            </a:pPr>
            <a:endParaRPr b="0" lang="de-DE" sz="1600" spc="-1" strike="noStrike">
              <a:solidFill>
                <a:srgbClr val="58585a"/>
              </a:solidFill>
              <a:latin typeface="Arial"/>
            </a:endParaRPr>
          </a:p>
        </p:txBody>
      </p:sp>
      <p:sp>
        <p:nvSpPr>
          <p:cNvPr id="120" name="PlaceHolder 2"/>
          <p:cNvSpPr>
            <a:spLocks noGrp="1"/>
          </p:cNvSpPr>
          <p:nvPr>
            <p:ph type="title"/>
          </p:nvPr>
        </p:nvSpPr>
        <p:spPr>
          <a:xfrm>
            <a:off x="0" y="0"/>
            <a:ext cx="9143640" cy="786960"/>
          </a:xfrm>
          <a:prstGeom prst="rect">
            <a:avLst/>
          </a:prstGeom>
          <a:noFill/>
          <a:ln w="0">
            <a:noFill/>
          </a:ln>
        </p:spPr>
        <p:txBody>
          <a:bodyPr lIns="226800" bIns="50400" anchor="ctr">
            <a:noAutofit/>
          </a:bodyPr>
          <a:p>
            <a:pPr>
              <a:lnSpc>
                <a:spcPct val="100000"/>
              </a:lnSpc>
              <a:buNone/>
            </a:pPr>
            <a:r>
              <a:rPr b="1" lang="de-DE" sz="2400" spc="-1" strike="noStrike" cap="all">
                <a:solidFill>
                  <a:srgbClr val="ffffff"/>
                </a:solidFill>
                <a:latin typeface="Arial"/>
              </a:rPr>
              <a:t>Prüfungsinhalte laut Rahmenplan </a:t>
            </a:r>
            <a:endParaRPr b="0" lang="de-DE" sz="2400" spc="-1" strike="noStrike">
              <a:solidFill>
                <a:srgbClr val="f3f3f3"/>
              </a:solidFill>
              <a:latin typeface="Arial"/>
            </a:endParaRPr>
          </a:p>
        </p:txBody>
      </p:sp>
      <p:pic>
        <p:nvPicPr>
          <p:cNvPr id="121" name="Grafik 4" descr=""/>
          <p:cNvPicPr/>
          <p:nvPr/>
        </p:nvPicPr>
        <p:blipFill>
          <a:blip r:embed="rId1"/>
          <a:stretch/>
        </p:blipFill>
        <p:spPr>
          <a:xfrm>
            <a:off x="1063080" y="1450800"/>
            <a:ext cx="6622920" cy="2833560"/>
          </a:xfrm>
          <a:prstGeom prst="rect">
            <a:avLst/>
          </a:prstGeom>
          <a:ln w="0">
            <a:noFill/>
          </a:ln>
        </p:spPr>
      </p:pic>
      <p:sp>
        <p:nvSpPr>
          <p:cNvPr id="122" name="Textfeld 6"/>
          <p:cNvSpPr/>
          <p:nvPr/>
        </p:nvSpPr>
        <p:spPr>
          <a:xfrm rot="20683200">
            <a:off x="5639040" y="4203000"/>
            <a:ext cx="2333880" cy="241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>
              <a:lnSpc>
                <a:spcPct val="100000"/>
              </a:lnSpc>
              <a:buNone/>
            </a:pPr>
            <a:r>
              <a:rPr b="0" lang="de-DE" sz="1000" spc="-1" strike="noStrike">
                <a:solidFill>
                  <a:srgbClr val="ff0000"/>
                </a:solidFill>
                <a:latin typeface="Arial"/>
              </a:rPr>
              <a:t>1 UE (Unterrichtseinheit = 1 Stunde)</a:t>
            </a:r>
            <a:endParaRPr b="0" lang="de-DE" sz="1000" spc="-1" strike="noStrike">
              <a:latin typeface="Arial"/>
            </a:endParaRPr>
          </a:p>
        </p:txBody>
      </p:sp>
    </p:spTree>
  </p:cSld>
  <mc:AlternateContent>
    <mc:Choice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PlaceHolder 1"/>
          <p:cNvSpPr>
            <a:spLocks noGrp="1"/>
          </p:cNvSpPr>
          <p:nvPr>
            <p:ph/>
          </p:nvPr>
        </p:nvSpPr>
        <p:spPr>
          <a:xfrm>
            <a:off x="185400" y="988560"/>
            <a:ext cx="8707320" cy="3959280"/>
          </a:xfrm>
          <a:prstGeom prst="rect">
            <a:avLst/>
          </a:prstGeom>
          <a:noFill/>
          <a:ln w="0">
            <a:noFill/>
          </a:ln>
        </p:spPr>
        <p:txBody>
          <a:bodyPr lIns="0" anchor="t">
            <a:noAutofit/>
          </a:bodyPr>
          <a:p>
            <a:pPr>
              <a:lnSpc>
                <a:spcPct val="100000"/>
              </a:lnSpc>
              <a:spcBef>
                <a:spcPts val="1199"/>
              </a:spcBef>
              <a:buNone/>
              <a:tabLst>
                <a:tab algn="l" pos="0"/>
              </a:tabLst>
            </a:pPr>
            <a:r>
              <a:rPr b="0" lang="de-DE" sz="1600" spc="-1" strike="noStrike">
                <a:solidFill>
                  <a:srgbClr val="58585a"/>
                </a:solidFill>
                <a:latin typeface="Agfa Rotis Sans Serif"/>
              </a:rPr>
              <a:t>Dem Rahmenplan wurden folgende Taxonomiestufen mit entsprechenden Tätigkeitswörtern zugrunde gelegt: </a:t>
            </a:r>
            <a:endParaRPr b="0" lang="de-DE" sz="1600" spc="-1" strike="noStrike">
              <a:solidFill>
                <a:srgbClr val="58585a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1199"/>
              </a:spcBef>
              <a:buNone/>
              <a:tabLst>
                <a:tab algn="l" pos="0"/>
              </a:tabLst>
            </a:pPr>
            <a:endParaRPr b="0" lang="de-DE" sz="1600" spc="-1" strike="noStrike">
              <a:solidFill>
                <a:srgbClr val="58585a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1199"/>
              </a:spcBef>
              <a:buNone/>
              <a:tabLst>
                <a:tab algn="l" pos="0"/>
              </a:tabLst>
            </a:pPr>
            <a:endParaRPr b="0" lang="de-DE" sz="1600" spc="-1" strike="noStrike">
              <a:solidFill>
                <a:srgbClr val="58585a"/>
              </a:solidFill>
              <a:latin typeface="Arial"/>
            </a:endParaRPr>
          </a:p>
        </p:txBody>
      </p:sp>
      <p:sp>
        <p:nvSpPr>
          <p:cNvPr id="124" name="PlaceHolder 2"/>
          <p:cNvSpPr>
            <a:spLocks noGrp="1"/>
          </p:cNvSpPr>
          <p:nvPr>
            <p:ph type="title"/>
          </p:nvPr>
        </p:nvSpPr>
        <p:spPr>
          <a:xfrm>
            <a:off x="0" y="0"/>
            <a:ext cx="9143640" cy="786960"/>
          </a:xfrm>
          <a:prstGeom prst="rect">
            <a:avLst/>
          </a:prstGeom>
          <a:noFill/>
          <a:ln w="0">
            <a:noFill/>
          </a:ln>
        </p:spPr>
        <p:txBody>
          <a:bodyPr lIns="226800" bIns="50400" anchor="ctr">
            <a:noAutofit/>
          </a:bodyPr>
          <a:p>
            <a:pPr>
              <a:lnSpc>
                <a:spcPct val="100000"/>
              </a:lnSpc>
              <a:buNone/>
            </a:pPr>
            <a:r>
              <a:rPr b="1" lang="de-DE" sz="2400" spc="-1" strike="noStrike" cap="all">
                <a:solidFill>
                  <a:srgbClr val="ffffff"/>
                </a:solidFill>
                <a:latin typeface="Arial"/>
              </a:rPr>
              <a:t>Taxonomie der lernziele</a:t>
            </a:r>
            <a:endParaRPr b="0" lang="de-DE" sz="2400" spc="-1" strike="noStrike">
              <a:solidFill>
                <a:srgbClr val="f3f3f3"/>
              </a:solidFill>
              <a:latin typeface="Arial"/>
            </a:endParaRPr>
          </a:p>
        </p:txBody>
      </p:sp>
      <p:pic>
        <p:nvPicPr>
          <p:cNvPr id="125" name="Grafik 4" descr=""/>
          <p:cNvPicPr/>
          <p:nvPr/>
        </p:nvPicPr>
        <p:blipFill>
          <a:blip r:embed="rId1"/>
          <a:stretch/>
        </p:blipFill>
        <p:spPr>
          <a:xfrm>
            <a:off x="923760" y="1451160"/>
            <a:ext cx="6381360" cy="3514320"/>
          </a:xfrm>
          <a:prstGeom prst="rect">
            <a:avLst/>
          </a:prstGeom>
          <a:ln w="0">
            <a:noFill/>
          </a:ln>
        </p:spPr>
      </p:pic>
      <p:sp>
        <p:nvSpPr>
          <p:cNvPr id="126" name="Textfeld 5"/>
          <p:cNvSpPr/>
          <p:nvPr/>
        </p:nvSpPr>
        <p:spPr>
          <a:xfrm>
            <a:off x="7384320" y="2752920"/>
            <a:ext cx="1429920" cy="424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>
              <a:lnSpc>
                <a:spcPct val="100000"/>
              </a:lnSpc>
              <a:buNone/>
            </a:pPr>
            <a:r>
              <a:rPr b="1" lang="de-DE" sz="1100" spc="-1" strike="noStrike">
                <a:solidFill>
                  <a:srgbClr val="58585a"/>
                </a:solidFill>
                <a:latin typeface="Arial"/>
              </a:rPr>
              <a:t>Ausführliche Infos im </a:t>
            </a:r>
            <a:r>
              <a:rPr b="1" lang="de-DE" sz="1100" spc="-1" strike="noStrike" u="sng">
                <a:solidFill>
                  <a:srgbClr val="009dd4"/>
                </a:solidFill>
                <a:uFillTx/>
                <a:latin typeface="Arial"/>
                <a:hlinkClick r:id="rId2"/>
              </a:rPr>
              <a:t>Rahmenplan</a:t>
            </a:r>
            <a:endParaRPr b="0" lang="de-DE" sz="1100" spc="-1" strike="noStrike">
              <a:latin typeface="Arial"/>
            </a:endParaRPr>
          </a:p>
        </p:txBody>
      </p:sp>
    </p:spTree>
  </p:cSld>
  <mc:AlternateContent>
    <mc:Choice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PlaceHolder 1"/>
          <p:cNvSpPr>
            <a:spLocks noGrp="1"/>
          </p:cNvSpPr>
          <p:nvPr>
            <p:ph/>
          </p:nvPr>
        </p:nvSpPr>
        <p:spPr>
          <a:xfrm>
            <a:off x="250920" y="1166760"/>
            <a:ext cx="8642160" cy="3781080"/>
          </a:xfrm>
          <a:prstGeom prst="rect">
            <a:avLst/>
          </a:prstGeom>
          <a:noFill/>
          <a:ln w="0">
            <a:noFill/>
          </a:ln>
        </p:spPr>
        <p:txBody>
          <a:bodyPr lIns="0" anchor="t">
            <a:noAutofit/>
          </a:bodyPr>
          <a:p>
            <a:pPr>
              <a:lnSpc>
                <a:spcPct val="100000"/>
              </a:lnSpc>
              <a:spcBef>
                <a:spcPts val="1199"/>
              </a:spcBef>
              <a:buNone/>
            </a:pPr>
            <a:endParaRPr b="0" lang="de-DE" sz="1600" spc="-1" strike="noStrike">
              <a:solidFill>
                <a:srgbClr val="58585a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1199"/>
              </a:spcBef>
              <a:buNone/>
            </a:pPr>
            <a:endParaRPr b="0" lang="de-DE" sz="1600" spc="-1" strike="noStrike">
              <a:solidFill>
                <a:srgbClr val="58585a"/>
              </a:solidFill>
              <a:latin typeface="Arial"/>
            </a:endParaRPr>
          </a:p>
          <a:p>
            <a:pPr marL="288000" indent="-288000">
              <a:lnSpc>
                <a:spcPct val="100000"/>
              </a:lnSpc>
              <a:spcBef>
                <a:spcPts val="1199"/>
              </a:spcBef>
              <a:buClr>
                <a:srgbClr val="009dd4"/>
              </a:buClr>
              <a:buFont typeface="Wingdings" charset="2"/>
              <a:buChar char=""/>
            </a:pPr>
            <a:r>
              <a:rPr b="0" lang="de-DE" sz="1600" spc="-1" strike="noStrike">
                <a:solidFill>
                  <a:srgbClr val="58585a"/>
                </a:solidFill>
                <a:latin typeface="Arial"/>
              </a:rPr>
              <a:t>Prüfungen werden vss. etwa ab Mitte September angeboten.</a:t>
            </a:r>
            <a:endParaRPr b="0" lang="de-DE" sz="1600" spc="-1" strike="noStrike">
              <a:solidFill>
                <a:srgbClr val="58585a"/>
              </a:solidFill>
              <a:latin typeface="Arial"/>
            </a:endParaRPr>
          </a:p>
          <a:p>
            <a:pPr marL="288000" indent="-288000">
              <a:lnSpc>
                <a:spcPct val="100000"/>
              </a:lnSpc>
              <a:spcBef>
                <a:spcPts val="1199"/>
              </a:spcBef>
              <a:buClr>
                <a:srgbClr val="009dd4"/>
              </a:buClr>
              <a:buFont typeface="Wingdings" charset="2"/>
              <a:buChar char=""/>
            </a:pPr>
            <a:r>
              <a:rPr b="0" lang="de-DE" sz="1600" spc="-1" strike="noStrike">
                <a:solidFill>
                  <a:srgbClr val="58585a"/>
                </a:solidFill>
                <a:latin typeface="Arial"/>
              </a:rPr>
              <a:t>Anmeldungen können vss. ab August erfolgen. </a:t>
            </a:r>
            <a:endParaRPr b="0" lang="de-DE" sz="1600" spc="-1" strike="noStrike">
              <a:solidFill>
                <a:srgbClr val="58585a"/>
              </a:solidFill>
              <a:latin typeface="Arial"/>
            </a:endParaRPr>
          </a:p>
          <a:p>
            <a:pPr marL="288000" indent="-288000">
              <a:lnSpc>
                <a:spcPct val="100000"/>
              </a:lnSpc>
              <a:spcBef>
                <a:spcPts val="1199"/>
              </a:spcBef>
              <a:buClr>
                <a:srgbClr val="009dd4"/>
              </a:buClr>
              <a:buFont typeface="Wingdings" charset="2"/>
              <a:buChar char=""/>
            </a:pPr>
            <a:r>
              <a:rPr b="0" lang="de-DE" sz="1600" spc="-1" strike="noStrike">
                <a:solidFill>
                  <a:srgbClr val="58585a"/>
                </a:solidFill>
                <a:latin typeface="Arial"/>
              </a:rPr>
              <a:t>Wir informieren auf der Homepage unter der DokumentenNr.: 4926478 und über Newsletter (Vermittler und Immobilienwirtschaft).</a:t>
            </a:r>
            <a:endParaRPr b="0" lang="de-DE" sz="1600" spc="-1" strike="noStrike">
              <a:solidFill>
                <a:srgbClr val="58585a"/>
              </a:solidFill>
              <a:latin typeface="Arial"/>
            </a:endParaRPr>
          </a:p>
        </p:txBody>
      </p:sp>
      <p:sp>
        <p:nvSpPr>
          <p:cNvPr id="128" name="PlaceHolder 2"/>
          <p:cNvSpPr>
            <a:spLocks noGrp="1"/>
          </p:cNvSpPr>
          <p:nvPr>
            <p:ph type="title"/>
          </p:nvPr>
        </p:nvSpPr>
        <p:spPr>
          <a:xfrm>
            <a:off x="0" y="0"/>
            <a:ext cx="9143640" cy="786960"/>
          </a:xfrm>
          <a:prstGeom prst="rect">
            <a:avLst/>
          </a:prstGeom>
          <a:noFill/>
          <a:ln w="0">
            <a:noFill/>
          </a:ln>
        </p:spPr>
        <p:txBody>
          <a:bodyPr lIns="226800" bIns="50400" anchor="ctr">
            <a:noAutofit/>
          </a:bodyPr>
          <a:p>
            <a:pPr>
              <a:lnSpc>
                <a:spcPct val="100000"/>
              </a:lnSpc>
              <a:buNone/>
            </a:pPr>
            <a:r>
              <a:rPr b="1" lang="de-DE" sz="2400" spc="-1" strike="noStrike" cap="all">
                <a:solidFill>
                  <a:srgbClr val="ffffff"/>
                </a:solidFill>
                <a:latin typeface="Arial"/>
              </a:rPr>
              <a:t>Prüfungstermine </a:t>
            </a:r>
            <a:endParaRPr b="0" lang="de-DE" sz="2400" spc="-1" strike="noStrike">
              <a:solidFill>
                <a:srgbClr val="f3f3f3"/>
              </a:solidFill>
              <a:latin typeface="Arial"/>
            </a:endParaRPr>
          </a:p>
        </p:txBody>
      </p:sp>
    </p:spTree>
  </p:cSld>
  <mc:AlternateContent>
    <mc:Choice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PlaceHolder 1"/>
          <p:cNvSpPr>
            <a:spLocks noGrp="1"/>
          </p:cNvSpPr>
          <p:nvPr>
            <p:ph/>
          </p:nvPr>
        </p:nvSpPr>
        <p:spPr>
          <a:xfrm>
            <a:off x="250920" y="1166760"/>
            <a:ext cx="8642160" cy="3781080"/>
          </a:xfrm>
          <a:prstGeom prst="rect">
            <a:avLst/>
          </a:prstGeom>
          <a:noFill/>
          <a:ln w="0">
            <a:noFill/>
          </a:ln>
        </p:spPr>
        <p:txBody>
          <a:bodyPr lIns="0" anchor="t">
            <a:normAutofit fontScale="83000"/>
          </a:bodyPr>
          <a:p>
            <a:pPr>
              <a:lnSpc>
                <a:spcPct val="100000"/>
              </a:lnSpc>
              <a:spcBef>
                <a:spcPts val="1199"/>
              </a:spcBef>
              <a:buNone/>
              <a:tabLst>
                <a:tab algn="l" pos="0"/>
              </a:tabLst>
            </a:pPr>
            <a:r>
              <a:rPr b="0" lang="de-DE" sz="1600" spc="-1" strike="noStrike">
                <a:solidFill>
                  <a:srgbClr val="58585a"/>
                </a:solidFill>
                <a:latin typeface="Arial"/>
              </a:rPr>
              <a:t>Mit Blick auf die nun neuen Vorgaben zur Zertifizierung empfehlen wir, sich eine Matrix der Angestellten zu erstellen. Dies erleichtert den Nachweis und die Nachvollziehbarkeit! </a:t>
            </a:r>
            <a:endParaRPr b="0" lang="de-DE" sz="1600" spc="-1" strike="noStrike">
              <a:solidFill>
                <a:srgbClr val="58585a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1199"/>
              </a:spcBef>
              <a:buNone/>
              <a:tabLst>
                <a:tab algn="l" pos="0"/>
              </a:tabLst>
            </a:pPr>
            <a:r>
              <a:rPr b="0" lang="de-DE" sz="1600" spc="-1" strike="noStrike">
                <a:solidFill>
                  <a:srgbClr val="58585a"/>
                </a:solidFill>
                <a:latin typeface="Arial"/>
              </a:rPr>
              <a:t>Folgendes sollte sich daraus ergeben: </a:t>
            </a:r>
            <a:endParaRPr b="0" lang="de-DE" sz="1600" spc="-1" strike="noStrike">
              <a:solidFill>
                <a:srgbClr val="58585a"/>
              </a:solidFill>
              <a:latin typeface="Arial"/>
            </a:endParaRPr>
          </a:p>
          <a:p>
            <a:pPr marL="288000" indent="-288000">
              <a:lnSpc>
                <a:spcPct val="100000"/>
              </a:lnSpc>
              <a:spcBef>
                <a:spcPts val="1199"/>
              </a:spcBef>
              <a:buClr>
                <a:srgbClr val="009dd4"/>
              </a:buClr>
              <a:buFont typeface="Wingdings" charset="2"/>
              <a:buChar char=""/>
              <a:tabLst>
                <a:tab algn="l" pos="0"/>
              </a:tabLst>
            </a:pPr>
            <a:r>
              <a:rPr b="0" lang="de-DE" sz="1600" spc="-1" strike="noStrike">
                <a:solidFill>
                  <a:srgbClr val="58585a"/>
                </a:solidFill>
                <a:latin typeface="Arial"/>
              </a:rPr>
              <a:t>Name</a:t>
            </a:r>
            <a:endParaRPr b="0" lang="de-DE" sz="1600" spc="-1" strike="noStrike">
              <a:solidFill>
                <a:srgbClr val="58585a"/>
              </a:solidFill>
              <a:latin typeface="Arial"/>
            </a:endParaRPr>
          </a:p>
          <a:p>
            <a:pPr marL="288000" indent="-288000">
              <a:lnSpc>
                <a:spcPct val="100000"/>
              </a:lnSpc>
              <a:spcBef>
                <a:spcPts val="1199"/>
              </a:spcBef>
              <a:buClr>
                <a:srgbClr val="009dd4"/>
              </a:buClr>
              <a:buFont typeface="Wingdings" charset="2"/>
              <a:buChar char=""/>
              <a:tabLst>
                <a:tab algn="l" pos="0"/>
              </a:tabLst>
            </a:pPr>
            <a:r>
              <a:rPr b="0" lang="de-DE" sz="1600" spc="-1" strike="noStrike">
                <a:solidFill>
                  <a:srgbClr val="58585a"/>
                </a:solidFill>
                <a:latin typeface="Arial"/>
              </a:rPr>
              <a:t>Ausbildung</a:t>
            </a:r>
            <a:endParaRPr b="0" lang="de-DE" sz="1600" spc="-1" strike="noStrike">
              <a:solidFill>
                <a:srgbClr val="58585a"/>
              </a:solidFill>
              <a:latin typeface="Arial"/>
            </a:endParaRPr>
          </a:p>
          <a:p>
            <a:pPr marL="288000" indent="-288000">
              <a:lnSpc>
                <a:spcPct val="100000"/>
              </a:lnSpc>
              <a:spcBef>
                <a:spcPts val="1199"/>
              </a:spcBef>
              <a:buClr>
                <a:srgbClr val="009dd4"/>
              </a:buClr>
              <a:buFont typeface="Wingdings" charset="2"/>
              <a:buChar char=""/>
              <a:tabLst>
                <a:tab algn="l" pos="0"/>
              </a:tabLst>
            </a:pPr>
            <a:r>
              <a:rPr b="0" lang="de-DE" sz="1600" spc="-1" strike="noStrike">
                <a:solidFill>
                  <a:srgbClr val="58585a"/>
                </a:solidFill>
                <a:latin typeface="Arial"/>
              </a:rPr>
              <a:t>Aufgabe im Unternehmen</a:t>
            </a:r>
            <a:endParaRPr b="0" lang="de-DE" sz="1600" spc="-1" strike="noStrike">
              <a:solidFill>
                <a:srgbClr val="58585a"/>
              </a:solidFill>
              <a:latin typeface="Arial"/>
            </a:endParaRPr>
          </a:p>
          <a:p>
            <a:pPr marL="288000" indent="-288000">
              <a:lnSpc>
                <a:spcPct val="100000"/>
              </a:lnSpc>
              <a:spcBef>
                <a:spcPts val="1199"/>
              </a:spcBef>
              <a:buClr>
                <a:srgbClr val="009dd4"/>
              </a:buClr>
              <a:buFont typeface="Wingdings" charset="2"/>
              <a:buChar char=""/>
              <a:tabLst>
                <a:tab algn="l" pos="0"/>
              </a:tabLst>
            </a:pPr>
            <a:r>
              <a:rPr b="0" lang="de-DE" sz="1600" spc="-1" strike="noStrike">
                <a:solidFill>
                  <a:srgbClr val="58585a"/>
                </a:solidFill>
                <a:latin typeface="Arial"/>
              </a:rPr>
              <a:t>Prüfung notwendig ja/nein</a:t>
            </a:r>
            <a:endParaRPr b="0" lang="de-DE" sz="1600" spc="-1" strike="noStrike">
              <a:solidFill>
                <a:srgbClr val="58585a"/>
              </a:solidFill>
              <a:latin typeface="Arial"/>
            </a:endParaRPr>
          </a:p>
          <a:p>
            <a:pPr marL="288000" indent="-288000">
              <a:lnSpc>
                <a:spcPct val="100000"/>
              </a:lnSpc>
              <a:spcBef>
                <a:spcPts val="1199"/>
              </a:spcBef>
              <a:buClr>
                <a:srgbClr val="009dd4"/>
              </a:buClr>
              <a:buFont typeface="Wingdings" charset="2"/>
              <a:buChar char=""/>
              <a:tabLst>
                <a:tab algn="l" pos="0"/>
              </a:tabLst>
            </a:pPr>
            <a:r>
              <a:rPr b="0" lang="de-DE" sz="1600" spc="-1" strike="noStrike">
                <a:solidFill>
                  <a:srgbClr val="58585a"/>
                </a:solidFill>
                <a:latin typeface="Arial"/>
              </a:rPr>
              <a:t>Vorbereitungsseminar am …</a:t>
            </a:r>
            <a:endParaRPr b="0" lang="de-DE" sz="1600" spc="-1" strike="noStrike">
              <a:solidFill>
                <a:srgbClr val="58585a"/>
              </a:solidFill>
              <a:latin typeface="Arial"/>
            </a:endParaRPr>
          </a:p>
          <a:p>
            <a:pPr marL="288000" indent="-288000">
              <a:lnSpc>
                <a:spcPct val="100000"/>
              </a:lnSpc>
              <a:spcBef>
                <a:spcPts val="1199"/>
              </a:spcBef>
              <a:buClr>
                <a:srgbClr val="009dd4"/>
              </a:buClr>
              <a:buFont typeface="Wingdings" charset="2"/>
              <a:buChar char=""/>
              <a:tabLst>
                <a:tab algn="l" pos="0"/>
              </a:tabLst>
            </a:pPr>
            <a:r>
              <a:rPr b="0" lang="de-DE" sz="1600" spc="-1" strike="noStrike">
                <a:solidFill>
                  <a:srgbClr val="58585a"/>
                </a:solidFill>
                <a:latin typeface="Arial"/>
              </a:rPr>
              <a:t>Prüfung am …</a:t>
            </a:r>
            <a:endParaRPr b="0" lang="de-DE" sz="1600" spc="-1" strike="noStrike">
              <a:solidFill>
                <a:srgbClr val="58585a"/>
              </a:solidFill>
              <a:latin typeface="Arial"/>
            </a:endParaRPr>
          </a:p>
          <a:p>
            <a:pPr marL="288000" indent="-288000">
              <a:lnSpc>
                <a:spcPct val="100000"/>
              </a:lnSpc>
              <a:spcBef>
                <a:spcPts val="1199"/>
              </a:spcBef>
              <a:buClr>
                <a:srgbClr val="009dd4"/>
              </a:buClr>
              <a:buFont typeface="Wingdings" charset="2"/>
              <a:buChar char=""/>
              <a:tabLst>
                <a:tab algn="l" pos="0"/>
              </a:tabLst>
            </a:pPr>
            <a:r>
              <a:rPr b="0" lang="de-DE" sz="1600" spc="-1" strike="noStrike">
                <a:solidFill>
                  <a:srgbClr val="58585a"/>
                </a:solidFill>
                <a:latin typeface="Arial"/>
              </a:rPr>
              <a:t>Kosten einplanen/ Zeit einplanen</a:t>
            </a:r>
            <a:endParaRPr b="0" lang="de-DE" sz="1600" spc="-1" strike="noStrike">
              <a:solidFill>
                <a:srgbClr val="58585a"/>
              </a:solidFill>
              <a:latin typeface="Arial"/>
            </a:endParaRPr>
          </a:p>
          <a:p>
            <a:pPr marL="288000" indent="-288000">
              <a:lnSpc>
                <a:spcPct val="100000"/>
              </a:lnSpc>
              <a:spcBef>
                <a:spcPts val="1199"/>
              </a:spcBef>
              <a:buClr>
                <a:srgbClr val="009dd4"/>
              </a:buClr>
              <a:buFont typeface="Wingdings" charset="2"/>
              <a:buChar char=""/>
              <a:tabLst>
                <a:tab algn="l" pos="0"/>
              </a:tabLst>
            </a:pPr>
            <a:r>
              <a:rPr b="0" lang="de-DE" sz="1600" spc="-1" strike="noStrike">
                <a:solidFill>
                  <a:srgbClr val="58585a"/>
                </a:solidFill>
                <a:latin typeface="Arial"/>
              </a:rPr>
              <a:t>regelmäßige Kontrolle (Mitarbeiterwechsel/ Aufgabenwechsel)</a:t>
            </a:r>
            <a:endParaRPr b="0" lang="de-DE" sz="1600" spc="-1" strike="noStrike">
              <a:solidFill>
                <a:srgbClr val="58585a"/>
              </a:solidFill>
              <a:latin typeface="Arial"/>
            </a:endParaRPr>
          </a:p>
          <a:p>
            <a:pPr marL="288000" indent="-288000">
              <a:lnSpc>
                <a:spcPct val="100000"/>
              </a:lnSpc>
              <a:spcBef>
                <a:spcPts val="1199"/>
              </a:spcBef>
              <a:buClr>
                <a:srgbClr val="009dd4"/>
              </a:buClr>
              <a:buFont typeface="Wingdings" charset="2"/>
              <a:buChar char=""/>
              <a:tabLst>
                <a:tab algn="l" pos="0"/>
              </a:tabLst>
            </a:pPr>
            <a:r>
              <a:rPr b="0" lang="de-DE" sz="1600" spc="-1" strike="noStrike">
                <a:solidFill>
                  <a:srgbClr val="58585a"/>
                </a:solidFill>
                <a:latin typeface="Arial"/>
              </a:rPr>
              <a:t>Eigentümer:innen auf der ETV proaktiv informieren</a:t>
            </a:r>
            <a:endParaRPr b="0" lang="de-DE" sz="1600" spc="-1" strike="noStrike">
              <a:solidFill>
                <a:srgbClr val="58585a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1199"/>
              </a:spcBef>
              <a:buNone/>
              <a:tabLst>
                <a:tab algn="l" pos="0"/>
              </a:tabLst>
            </a:pPr>
            <a:endParaRPr b="0" lang="de-DE" sz="1600" spc="-1" strike="noStrike">
              <a:solidFill>
                <a:srgbClr val="58585a"/>
              </a:solidFill>
              <a:latin typeface="Arial"/>
            </a:endParaRPr>
          </a:p>
        </p:txBody>
      </p:sp>
      <p:sp>
        <p:nvSpPr>
          <p:cNvPr id="130" name="PlaceHolder 2"/>
          <p:cNvSpPr>
            <a:spLocks noGrp="1"/>
          </p:cNvSpPr>
          <p:nvPr>
            <p:ph type="title"/>
          </p:nvPr>
        </p:nvSpPr>
        <p:spPr>
          <a:xfrm>
            <a:off x="0" y="0"/>
            <a:ext cx="9143640" cy="786960"/>
          </a:xfrm>
          <a:prstGeom prst="rect">
            <a:avLst/>
          </a:prstGeom>
          <a:noFill/>
          <a:ln w="0">
            <a:noFill/>
          </a:ln>
        </p:spPr>
        <p:txBody>
          <a:bodyPr lIns="226800" bIns="50400" anchor="ctr">
            <a:noAutofit/>
          </a:bodyPr>
          <a:p>
            <a:pPr>
              <a:lnSpc>
                <a:spcPct val="100000"/>
              </a:lnSpc>
              <a:buNone/>
            </a:pPr>
            <a:r>
              <a:rPr b="1" lang="de-DE" sz="2400" spc="-1" strike="noStrike" cap="all">
                <a:solidFill>
                  <a:srgbClr val="ffffff"/>
                </a:solidFill>
                <a:latin typeface="Arial"/>
              </a:rPr>
              <a:t>Was sollten Sie für Sich tun? To do‘s:</a:t>
            </a:r>
            <a:endParaRPr b="0" lang="de-DE" sz="2400" spc="-1" strike="noStrike">
              <a:solidFill>
                <a:srgbClr val="f3f3f3"/>
              </a:solidFill>
              <a:latin typeface="Arial"/>
            </a:endParaRPr>
          </a:p>
        </p:txBody>
      </p:sp>
    </p:spTree>
  </p:cSld>
  <mc:AlternateContent>
    <mc:Choice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PlaceHolder 1"/>
          <p:cNvSpPr>
            <a:spLocks noGrp="1"/>
          </p:cNvSpPr>
          <p:nvPr>
            <p:ph/>
          </p:nvPr>
        </p:nvSpPr>
        <p:spPr>
          <a:xfrm>
            <a:off x="250920" y="1166760"/>
            <a:ext cx="8642160" cy="3781080"/>
          </a:xfrm>
          <a:prstGeom prst="rect">
            <a:avLst/>
          </a:prstGeom>
          <a:noFill/>
          <a:ln w="0">
            <a:noFill/>
          </a:ln>
        </p:spPr>
        <p:txBody>
          <a:bodyPr lIns="0" anchor="t">
            <a:noAutofit/>
          </a:bodyPr>
          <a:p>
            <a:pPr>
              <a:lnSpc>
                <a:spcPct val="100000"/>
              </a:lnSpc>
              <a:spcBef>
                <a:spcPts val="1199"/>
              </a:spcBef>
              <a:buNone/>
              <a:tabLst>
                <a:tab algn="l" pos="0"/>
              </a:tabLst>
            </a:pPr>
            <a:r>
              <a:rPr b="0" lang="de-DE" sz="1600" spc="-1" strike="noStrike">
                <a:solidFill>
                  <a:srgbClr val="58585a"/>
                </a:solidFill>
                <a:latin typeface="Arial"/>
              </a:rPr>
              <a:t>Wenden Sie sich bei Fragen zur Zertifizierungsprüfung gerne an </a:t>
            </a:r>
            <a:endParaRPr b="0" lang="de-DE" sz="1600" spc="-1" strike="noStrike">
              <a:solidFill>
                <a:srgbClr val="58585a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1199"/>
              </a:spcBef>
              <a:buNone/>
              <a:tabLst>
                <a:tab algn="l" pos="0"/>
              </a:tabLst>
            </a:pPr>
            <a:endParaRPr b="0" lang="de-DE" sz="1600" spc="-1" strike="noStrike">
              <a:solidFill>
                <a:srgbClr val="58585a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1199"/>
              </a:spcBef>
              <a:buNone/>
              <a:tabLst>
                <a:tab algn="l" pos="0"/>
              </a:tabLst>
            </a:pPr>
            <a:r>
              <a:rPr b="0" lang="de-DE" sz="1600" spc="-1" strike="noStrike">
                <a:solidFill>
                  <a:srgbClr val="58585a"/>
                </a:solidFill>
                <a:latin typeface="Arial"/>
              </a:rPr>
              <a:t>Isabell Amann, </a:t>
            </a:r>
            <a:r>
              <a:rPr b="0" lang="de-DE" sz="1600" spc="-1" strike="noStrike" u="sng">
                <a:solidFill>
                  <a:srgbClr val="009dd4"/>
                </a:solidFill>
                <a:uFillTx/>
                <a:latin typeface="Arial"/>
                <a:hlinkClick r:id="rId1"/>
              </a:rPr>
              <a:t>isabell.amann@karlsruhe.ihk.de</a:t>
            </a:r>
            <a:r>
              <a:rPr b="0" lang="de-DE" sz="1600" spc="-1" strike="noStrike">
                <a:solidFill>
                  <a:srgbClr val="58585a"/>
                </a:solidFill>
                <a:latin typeface="Arial"/>
              </a:rPr>
              <a:t>, 0721-174314</a:t>
            </a:r>
            <a:endParaRPr b="0" lang="de-DE" sz="1600" spc="-1" strike="noStrike">
              <a:solidFill>
                <a:srgbClr val="58585a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1199"/>
              </a:spcBef>
              <a:buNone/>
              <a:tabLst>
                <a:tab algn="l" pos="0"/>
              </a:tabLst>
            </a:pPr>
            <a:r>
              <a:rPr b="0" lang="de-DE" sz="1600" spc="-1" strike="noStrike">
                <a:solidFill>
                  <a:srgbClr val="58585a"/>
                </a:solidFill>
                <a:latin typeface="Arial"/>
              </a:rPr>
              <a:t>Manuela Höll, </a:t>
            </a:r>
            <a:r>
              <a:rPr b="0" lang="de-DE" sz="1600" spc="-1" strike="noStrike" u="sng">
                <a:solidFill>
                  <a:srgbClr val="009dd4"/>
                </a:solidFill>
                <a:uFillTx/>
                <a:latin typeface="Arial"/>
                <a:hlinkClick r:id="rId2"/>
              </a:rPr>
              <a:t>manuela.hoell@karlsruhe.ihk.de</a:t>
            </a:r>
            <a:r>
              <a:rPr b="0" lang="de-DE" sz="1600" spc="-1" strike="noStrike">
                <a:solidFill>
                  <a:srgbClr val="58585a"/>
                </a:solidFill>
                <a:latin typeface="Arial"/>
              </a:rPr>
              <a:t>, 0721-174356</a:t>
            </a:r>
            <a:endParaRPr b="0" lang="de-DE" sz="1600" spc="-1" strike="noStrike">
              <a:solidFill>
                <a:srgbClr val="58585a"/>
              </a:solidFill>
              <a:latin typeface="Arial"/>
            </a:endParaRPr>
          </a:p>
        </p:txBody>
      </p:sp>
      <p:sp>
        <p:nvSpPr>
          <p:cNvPr id="132" name="PlaceHolder 2"/>
          <p:cNvSpPr>
            <a:spLocks noGrp="1"/>
          </p:cNvSpPr>
          <p:nvPr>
            <p:ph type="title"/>
          </p:nvPr>
        </p:nvSpPr>
        <p:spPr>
          <a:xfrm>
            <a:off x="0" y="0"/>
            <a:ext cx="9143640" cy="786960"/>
          </a:xfrm>
          <a:prstGeom prst="rect">
            <a:avLst/>
          </a:prstGeom>
          <a:noFill/>
          <a:ln w="0">
            <a:noFill/>
          </a:ln>
        </p:spPr>
        <p:txBody>
          <a:bodyPr lIns="226800" bIns="50400" anchor="ctr">
            <a:noAutofit/>
          </a:bodyPr>
          <a:p>
            <a:pPr>
              <a:lnSpc>
                <a:spcPct val="100000"/>
              </a:lnSpc>
              <a:buNone/>
            </a:pPr>
            <a:r>
              <a:rPr b="1" lang="de-DE" sz="2400" spc="-1" strike="noStrike" cap="all">
                <a:solidFill>
                  <a:srgbClr val="ffffff"/>
                </a:solidFill>
                <a:latin typeface="Arial"/>
              </a:rPr>
              <a:t>Noch Fragen?</a:t>
            </a:r>
            <a:endParaRPr b="0" lang="de-DE" sz="2400" spc="-1" strike="noStrike">
              <a:solidFill>
                <a:srgbClr val="f3f3f3"/>
              </a:solidFill>
              <a:latin typeface="Arial"/>
            </a:endParaRPr>
          </a:p>
        </p:txBody>
      </p:sp>
    </p:spTree>
  </p:cSld>
  <mc:AlternateContent>
    <mc:Choice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PlaceHolder 1"/>
          <p:cNvSpPr>
            <a:spLocks noGrp="1"/>
          </p:cNvSpPr>
          <p:nvPr>
            <p:ph/>
          </p:nvPr>
        </p:nvSpPr>
        <p:spPr>
          <a:xfrm>
            <a:off x="250920" y="1166760"/>
            <a:ext cx="8642160" cy="3781080"/>
          </a:xfrm>
          <a:prstGeom prst="rect">
            <a:avLst/>
          </a:prstGeom>
          <a:noFill/>
          <a:ln w="0">
            <a:noFill/>
          </a:ln>
        </p:spPr>
        <p:txBody>
          <a:bodyPr lIns="0" anchor="t">
            <a:noAutofit/>
          </a:bodyPr>
          <a:p>
            <a:pPr>
              <a:lnSpc>
                <a:spcPct val="100000"/>
              </a:lnSpc>
              <a:spcBef>
                <a:spcPts val="1199"/>
              </a:spcBef>
              <a:buNone/>
              <a:tabLst>
                <a:tab algn="l" pos="0"/>
              </a:tabLst>
            </a:pPr>
            <a:r>
              <a:rPr b="1" lang="de-DE" sz="1600" spc="-1" strike="noStrike">
                <a:solidFill>
                  <a:srgbClr val="58585a"/>
                </a:solidFill>
                <a:latin typeface="Arial"/>
              </a:rPr>
              <a:t>§ 26a WEG - Zertifizierter Verwalter</a:t>
            </a:r>
            <a:endParaRPr b="0" lang="de-DE" sz="1600" spc="-1" strike="noStrike">
              <a:solidFill>
                <a:srgbClr val="58585a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1199"/>
              </a:spcBef>
              <a:buNone/>
              <a:tabLst>
                <a:tab algn="l" pos="0"/>
              </a:tabLst>
            </a:pPr>
            <a:r>
              <a:rPr b="0" lang="de-DE" sz="1600" spc="-1" strike="noStrike">
                <a:solidFill>
                  <a:srgbClr val="58585a"/>
                </a:solidFill>
                <a:latin typeface="Arial"/>
              </a:rPr>
              <a:t>(1) Als zertifizierter Verwalter darf sich bezeichnen,</a:t>
            </a:r>
            <a:endParaRPr b="0" lang="de-DE" sz="1600" spc="-1" strike="noStrike">
              <a:solidFill>
                <a:srgbClr val="58585a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1199"/>
              </a:spcBef>
              <a:buNone/>
              <a:tabLst>
                <a:tab algn="l" pos="0"/>
              </a:tabLst>
            </a:pPr>
            <a:endParaRPr b="0" lang="de-DE" sz="100" spc="-1" strike="noStrike">
              <a:solidFill>
                <a:srgbClr val="58585a"/>
              </a:solidFill>
              <a:latin typeface="Arial"/>
            </a:endParaRPr>
          </a:p>
          <a:p>
            <a:pPr marL="245520">
              <a:lnSpc>
                <a:spcPct val="100000"/>
              </a:lnSpc>
              <a:spcBef>
                <a:spcPts val="1199"/>
              </a:spcBef>
              <a:buNone/>
              <a:tabLst>
                <a:tab algn="l" pos="0"/>
              </a:tabLst>
            </a:pPr>
            <a:r>
              <a:rPr b="0" i="1" lang="de-DE" sz="1600" spc="-1" strike="noStrike">
                <a:solidFill>
                  <a:srgbClr val="58585a"/>
                </a:solidFill>
                <a:latin typeface="Arial"/>
              </a:rPr>
              <a:t>wer vor einer Industrie- und Handelskammer </a:t>
            </a:r>
            <a:r>
              <a:rPr b="1" i="1" lang="de-DE" sz="1600" spc="-1" strike="noStrike" u="sng">
                <a:solidFill>
                  <a:srgbClr val="58585a"/>
                </a:solidFill>
                <a:uFillTx/>
                <a:latin typeface="Arial"/>
              </a:rPr>
              <a:t>durch eine Prüfung </a:t>
            </a:r>
            <a:r>
              <a:rPr b="0" i="1" lang="de-DE" sz="1600" spc="-1" strike="noStrike">
                <a:solidFill>
                  <a:srgbClr val="58585a"/>
                </a:solidFill>
                <a:latin typeface="Arial"/>
              </a:rPr>
              <a:t>nachgewiesen hat, dass er über die für die Tätigkeit als Verwalter notwendigen rechtlichen, kaufmännischen und technischen Kenntnisse verfügt.</a:t>
            </a:r>
            <a:endParaRPr b="0" lang="de-DE" sz="1600" spc="-1" strike="noStrike">
              <a:solidFill>
                <a:srgbClr val="58585a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1199"/>
              </a:spcBef>
              <a:buNone/>
              <a:tabLst>
                <a:tab algn="l" pos="0"/>
              </a:tabLst>
            </a:pPr>
            <a:endParaRPr b="0" lang="de-DE" sz="1600" spc="-1" strike="noStrike">
              <a:solidFill>
                <a:srgbClr val="58585a"/>
              </a:solidFill>
              <a:latin typeface="Arial"/>
            </a:endParaRPr>
          </a:p>
        </p:txBody>
      </p:sp>
      <p:sp>
        <p:nvSpPr>
          <p:cNvPr id="97" name="PlaceHolder 2"/>
          <p:cNvSpPr>
            <a:spLocks noGrp="1"/>
          </p:cNvSpPr>
          <p:nvPr>
            <p:ph type="title"/>
          </p:nvPr>
        </p:nvSpPr>
        <p:spPr>
          <a:xfrm>
            <a:off x="0" y="0"/>
            <a:ext cx="9143640" cy="786960"/>
          </a:xfrm>
          <a:prstGeom prst="rect">
            <a:avLst/>
          </a:prstGeom>
          <a:noFill/>
          <a:ln w="0">
            <a:noFill/>
          </a:ln>
        </p:spPr>
        <p:txBody>
          <a:bodyPr lIns="226800" bIns="50400" anchor="ctr">
            <a:noAutofit/>
          </a:bodyPr>
          <a:p>
            <a:pPr>
              <a:lnSpc>
                <a:spcPct val="100000"/>
              </a:lnSpc>
              <a:buNone/>
            </a:pPr>
            <a:r>
              <a:rPr b="1" lang="de-DE" sz="2400" spc="-1" strike="noStrike" cap="all">
                <a:solidFill>
                  <a:srgbClr val="ffffff"/>
                </a:solidFill>
                <a:latin typeface="Arial"/>
              </a:rPr>
              <a:t>zertifizierter verwalter – was bedeutet das?</a:t>
            </a:r>
            <a:endParaRPr b="0" lang="de-DE" sz="2400" spc="-1" strike="noStrike">
              <a:solidFill>
                <a:srgbClr val="f3f3f3"/>
              </a:solidFill>
              <a:latin typeface="Arial"/>
            </a:endParaRPr>
          </a:p>
        </p:txBody>
      </p:sp>
    </p:spTree>
  </p:cSld>
  <mc:AlternateContent>
    <mc:Choice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PlaceHolder 1"/>
          <p:cNvSpPr>
            <a:spLocks noGrp="1"/>
          </p:cNvSpPr>
          <p:nvPr>
            <p:ph/>
          </p:nvPr>
        </p:nvSpPr>
        <p:spPr>
          <a:xfrm>
            <a:off x="250920" y="1203480"/>
            <a:ext cx="8642160" cy="3781080"/>
          </a:xfrm>
          <a:prstGeom prst="rect">
            <a:avLst/>
          </a:prstGeom>
          <a:noFill/>
          <a:ln w="0">
            <a:noFill/>
          </a:ln>
        </p:spPr>
        <p:txBody>
          <a:bodyPr lIns="0" anchor="t">
            <a:noAutofit/>
          </a:bodyPr>
          <a:p>
            <a:pPr marL="288000" indent="-288000">
              <a:lnSpc>
                <a:spcPct val="100000"/>
              </a:lnSpc>
              <a:spcBef>
                <a:spcPts val="1199"/>
              </a:spcBef>
              <a:buClr>
                <a:srgbClr val="009dd4"/>
              </a:buClr>
              <a:buFont typeface="Wingdings" charset="2"/>
              <a:buChar char=""/>
            </a:pPr>
            <a:r>
              <a:rPr b="0" lang="de-DE" sz="1600" spc="-1" strike="noStrike">
                <a:solidFill>
                  <a:srgbClr val="58585a"/>
                </a:solidFill>
                <a:latin typeface="Arial"/>
              </a:rPr>
              <a:t>Ab dem 01.12.2022 hat jede WEG grundsätzlich Anspruch auf Bestellung eines zertifizierten Verwalters (ordnungsgemäße Verwaltung § 19 Abs. 2 Nr. 6 WEG).</a:t>
            </a:r>
            <a:endParaRPr b="0" lang="de-DE" sz="1600" spc="-1" strike="noStrike">
              <a:solidFill>
                <a:srgbClr val="58585a"/>
              </a:solidFill>
              <a:latin typeface="Arial"/>
            </a:endParaRPr>
          </a:p>
          <a:p>
            <a:pPr marL="288000" indent="-288000">
              <a:lnSpc>
                <a:spcPct val="100000"/>
              </a:lnSpc>
              <a:spcBef>
                <a:spcPts val="1199"/>
              </a:spcBef>
              <a:buClr>
                <a:srgbClr val="009dd4"/>
              </a:buClr>
              <a:buFont typeface="Wingdings" charset="2"/>
              <a:buChar char=""/>
            </a:pPr>
            <a:r>
              <a:rPr b="1" lang="de-DE" sz="1600" spc="-1" strike="noStrike">
                <a:solidFill>
                  <a:srgbClr val="58585a"/>
                </a:solidFill>
                <a:latin typeface="Arial"/>
              </a:rPr>
              <a:t>Ausnahme:</a:t>
            </a:r>
            <a:endParaRPr b="0" lang="de-DE" sz="1600" spc="-1" strike="noStrike">
              <a:solidFill>
                <a:srgbClr val="58585a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1199"/>
              </a:spcBef>
              <a:buNone/>
              <a:tabLst>
                <a:tab algn="l" pos="0"/>
              </a:tabLst>
            </a:pPr>
            <a:r>
              <a:rPr b="0" lang="de-DE" sz="1600" spc="-1" strike="noStrike">
                <a:solidFill>
                  <a:srgbClr val="58585a"/>
                </a:solidFill>
                <a:latin typeface="Arial"/>
              </a:rPr>
              <a:t>Kleinstwohnanlagen mit weniger als 9 Sondereigentumsrechten, die von einem Eigentümer selbst verwaltet werden und wo nicht 1/3 der Wohnungseigentümer einen zertifizierten Verwalter verlangen.</a:t>
            </a:r>
            <a:endParaRPr b="0" lang="de-DE" sz="1600" spc="-1" strike="noStrike">
              <a:solidFill>
                <a:srgbClr val="58585a"/>
              </a:solidFill>
              <a:latin typeface="Arial"/>
            </a:endParaRPr>
          </a:p>
          <a:p>
            <a:pPr marL="288000" indent="-288000">
              <a:lnSpc>
                <a:spcPct val="100000"/>
              </a:lnSpc>
              <a:spcBef>
                <a:spcPts val="1199"/>
              </a:spcBef>
              <a:buClr>
                <a:srgbClr val="009dd4"/>
              </a:buClr>
              <a:buFont typeface="Wingdings" charset="2"/>
              <a:buChar char=""/>
              <a:tabLst>
                <a:tab algn="l" pos="0"/>
              </a:tabLst>
            </a:pPr>
            <a:r>
              <a:rPr b="1" lang="de-DE" sz="1600" spc="-1" strike="noStrike">
                <a:solidFill>
                  <a:srgbClr val="58585a"/>
                </a:solidFill>
                <a:latin typeface="Arial"/>
              </a:rPr>
              <a:t>Übergangsfrist:</a:t>
            </a:r>
            <a:endParaRPr b="0" lang="de-DE" sz="1600" spc="-1" strike="noStrike">
              <a:solidFill>
                <a:srgbClr val="58585a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1199"/>
              </a:spcBef>
              <a:buNone/>
              <a:tabLst>
                <a:tab algn="l" pos="0"/>
              </a:tabLst>
            </a:pPr>
            <a:r>
              <a:rPr b="0" lang="de-DE" sz="1600" spc="-1" strike="noStrike">
                <a:solidFill>
                  <a:srgbClr val="58585a"/>
                </a:solidFill>
                <a:latin typeface="Arial"/>
              </a:rPr>
              <a:t>Wer am 1. Dezember 2020 bereits Verwalter einer Wohnungseigentümergemeinschaft war, gilt bis zum </a:t>
            </a:r>
            <a:r>
              <a:rPr b="1" lang="de-DE" sz="1600" spc="-1" strike="noStrike">
                <a:solidFill>
                  <a:srgbClr val="58585a"/>
                </a:solidFill>
                <a:latin typeface="Arial"/>
              </a:rPr>
              <a:t>1. Juni 2024 für diese Gemeinschaft </a:t>
            </a:r>
            <a:r>
              <a:rPr b="0" lang="de-DE" sz="1600" spc="-1" strike="noStrike">
                <a:solidFill>
                  <a:srgbClr val="58585a"/>
                </a:solidFill>
                <a:latin typeface="Arial"/>
              </a:rPr>
              <a:t>als zertifizierter Verwalter.</a:t>
            </a:r>
            <a:endParaRPr b="0" lang="de-DE" sz="1600" spc="-1" strike="noStrike">
              <a:solidFill>
                <a:srgbClr val="58585a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1199"/>
              </a:spcBef>
              <a:buNone/>
              <a:tabLst>
                <a:tab algn="l" pos="0"/>
              </a:tabLst>
            </a:pPr>
            <a:endParaRPr b="0" lang="de-DE" sz="1600" spc="-1" strike="noStrike">
              <a:solidFill>
                <a:srgbClr val="58585a"/>
              </a:solidFill>
              <a:latin typeface="Arial"/>
            </a:endParaRPr>
          </a:p>
        </p:txBody>
      </p:sp>
      <p:sp>
        <p:nvSpPr>
          <p:cNvPr id="99" name="PlaceHolder 2"/>
          <p:cNvSpPr>
            <a:spLocks noGrp="1"/>
          </p:cNvSpPr>
          <p:nvPr>
            <p:ph type="title"/>
          </p:nvPr>
        </p:nvSpPr>
        <p:spPr>
          <a:xfrm>
            <a:off x="0" y="0"/>
            <a:ext cx="9143640" cy="786960"/>
          </a:xfrm>
          <a:prstGeom prst="rect">
            <a:avLst/>
          </a:prstGeom>
          <a:noFill/>
          <a:ln w="0">
            <a:noFill/>
          </a:ln>
        </p:spPr>
        <p:txBody>
          <a:bodyPr lIns="226800" bIns="50400" anchor="ctr">
            <a:noAutofit/>
          </a:bodyPr>
          <a:p>
            <a:pPr>
              <a:lnSpc>
                <a:spcPct val="100000"/>
              </a:lnSpc>
              <a:buNone/>
            </a:pPr>
            <a:r>
              <a:rPr b="1" lang="de-DE" sz="2400" spc="-1" strike="noStrike" cap="all">
                <a:solidFill>
                  <a:srgbClr val="ffffff"/>
                </a:solidFill>
                <a:latin typeface="Arial"/>
              </a:rPr>
              <a:t>Zertifizierter Verwalter ab wann?</a:t>
            </a:r>
            <a:endParaRPr b="0" lang="de-DE" sz="2400" spc="-1" strike="noStrike">
              <a:solidFill>
                <a:srgbClr val="f3f3f3"/>
              </a:solidFill>
              <a:latin typeface="Arial"/>
            </a:endParaRPr>
          </a:p>
        </p:txBody>
      </p:sp>
    </p:spTree>
  </p:cSld>
  <mc:AlternateContent>
    <mc:Choice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PlaceHolder 1"/>
          <p:cNvSpPr>
            <a:spLocks noGrp="1"/>
          </p:cNvSpPr>
          <p:nvPr>
            <p:ph/>
          </p:nvPr>
        </p:nvSpPr>
        <p:spPr>
          <a:xfrm>
            <a:off x="250920" y="1166760"/>
            <a:ext cx="8642160" cy="3781080"/>
          </a:xfrm>
          <a:prstGeom prst="rect">
            <a:avLst/>
          </a:prstGeom>
          <a:noFill/>
          <a:ln w="0">
            <a:noFill/>
          </a:ln>
        </p:spPr>
        <p:txBody>
          <a:bodyPr lIns="0" anchor="t">
            <a:normAutofit fontScale="95000"/>
          </a:bodyPr>
          <a:p>
            <a:pPr>
              <a:lnSpc>
                <a:spcPct val="100000"/>
              </a:lnSpc>
              <a:spcBef>
                <a:spcPts val="1199"/>
              </a:spcBef>
              <a:buNone/>
              <a:tabLst>
                <a:tab algn="l" pos="0"/>
              </a:tabLst>
            </a:pPr>
            <a:r>
              <a:rPr b="0" lang="de-DE" sz="1600" spc="-1" strike="noStrike">
                <a:solidFill>
                  <a:srgbClr val="58585a"/>
                </a:solidFill>
                <a:latin typeface="Arial"/>
              </a:rPr>
              <a:t>Personen mit Abschluss zur/zum:</a:t>
            </a:r>
            <a:endParaRPr b="0" lang="de-DE" sz="1600" spc="-1" strike="noStrike">
              <a:solidFill>
                <a:srgbClr val="58585a"/>
              </a:solidFill>
              <a:latin typeface="Arial"/>
            </a:endParaRPr>
          </a:p>
          <a:p>
            <a:pPr marL="174600" indent="-174600" algn="just">
              <a:lnSpc>
                <a:spcPct val="100000"/>
              </a:lnSpc>
              <a:spcBef>
                <a:spcPts val="1199"/>
              </a:spcBef>
              <a:buClr>
                <a:srgbClr val="009dd4"/>
              </a:buClr>
              <a:buFont typeface="Arial"/>
              <a:buChar char="•"/>
              <a:tabLst>
                <a:tab algn="l" pos="0"/>
              </a:tabLst>
            </a:pPr>
            <a:r>
              <a:rPr b="0" i="1" lang="de-DE" sz="1600" spc="-1" strike="noStrike">
                <a:solidFill>
                  <a:srgbClr val="58585a"/>
                </a:solidFill>
                <a:latin typeface="Arial"/>
              </a:rPr>
              <a:t>Befähigung zum Richteramt,</a:t>
            </a:r>
            <a:endParaRPr b="0" lang="de-DE" sz="1600" spc="-1" strike="noStrike">
              <a:solidFill>
                <a:srgbClr val="58585a"/>
              </a:solidFill>
              <a:latin typeface="Arial"/>
            </a:endParaRPr>
          </a:p>
          <a:p>
            <a:pPr marL="174600" indent="-174600" algn="just">
              <a:lnSpc>
                <a:spcPct val="100000"/>
              </a:lnSpc>
              <a:spcBef>
                <a:spcPts val="1199"/>
              </a:spcBef>
              <a:buClr>
                <a:srgbClr val="009dd4"/>
              </a:buClr>
              <a:buFont typeface="Arial"/>
              <a:buChar char="•"/>
              <a:tabLst>
                <a:tab algn="l" pos="0"/>
              </a:tabLst>
            </a:pPr>
            <a:r>
              <a:rPr b="0" i="1" lang="de-DE" sz="1600" spc="-1" strike="noStrike">
                <a:solidFill>
                  <a:srgbClr val="58585a"/>
                </a:solidFill>
                <a:latin typeface="Arial"/>
              </a:rPr>
              <a:t>Immobilienkauffrau/-mann,</a:t>
            </a:r>
            <a:endParaRPr b="0" lang="de-DE" sz="1600" spc="-1" strike="noStrike">
              <a:solidFill>
                <a:srgbClr val="58585a"/>
              </a:solidFill>
              <a:latin typeface="Arial"/>
            </a:endParaRPr>
          </a:p>
          <a:p>
            <a:pPr marL="174600" indent="-174600" algn="just">
              <a:lnSpc>
                <a:spcPct val="100000"/>
              </a:lnSpc>
              <a:spcBef>
                <a:spcPts val="1199"/>
              </a:spcBef>
              <a:buClr>
                <a:srgbClr val="009dd4"/>
              </a:buClr>
              <a:buFont typeface="Arial"/>
              <a:buChar char="•"/>
              <a:tabLst>
                <a:tab algn="l" pos="0"/>
              </a:tabLst>
            </a:pPr>
            <a:r>
              <a:rPr b="0" i="1" lang="de-DE" sz="1600" spc="-1" strike="noStrike">
                <a:solidFill>
                  <a:srgbClr val="58585a"/>
                </a:solidFill>
                <a:latin typeface="Arial"/>
              </a:rPr>
              <a:t>Kauffrau/-mann in der Grundstücks- und Wohnungswirtschaft</a:t>
            </a:r>
            <a:endParaRPr b="0" lang="de-DE" sz="1600" spc="-1" strike="noStrike">
              <a:solidFill>
                <a:srgbClr val="58585a"/>
              </a:solidFill>
              <a:latin typeface="Arial"/>
            </a:endParaRPr>
          </a:p>
          <a:p>
            <a:pPr marL="174600" indent="-174600" algn="just">
              <a:lnSpc>
                <a:spcPct val="100000"/>
              </a:lnSpc>
              <a:spcBef>
                <a:spcPts val="1199"/>
              </a:spcBef>
              <a:buClr>
                <a:srgbClr val="009dd4"/>
              </a:buClr>
              <a:buFont typeface="Arial"/>
              <a:buChar char="•"/>
              <a:tabLst>
                <a:tab algn="l" pos="0"/>
              </a:tabLst>
            </a:pPr>
            <a:r>
              <a:rPr b="0" i="1" lang="de-DE" sz="1600" spc="-1" strike="noStrike">
                <a:solidFill>
                  <a:srgbClr val="58585a"/>
                </a:solidFill>
                <a:latin typeface="Arial"/>
              </a:rPr>
              <a:t>Immobilienfachwirt/-in </a:t>
            </a:r>
            <a:endParaRPr b="0" lang="de-DE" sz="1600" spc="-1" strike="noStrike">
              <a:solidFill>
                <a:srgbClr val="58585a"/>
              </a:solidFill>
              <a:latin typeface="Arial"/>
            </a:endParaRPr>
          </a:p>
          <a:p>
            <a:pPr marL="174600" indent="-174600" algn="just">
              <a:lnSpc>
                <a:spcPct val="100000"/>
              </a:lnSpc>
              <a:spcBef>
                <a:spcPts val="1199"/>
              </a:spcBef>
              <a:buClr>
                <a:srgbClr val="009dd4"/>
              </a:buClr>
              <a:buFont typeface="Arial"/>
              <a:buChar char="•"/>
              <a:tabLst>
                <a:tab algn="l" pos="0"/>
              </a:tabLst>
            </a:pPr>
            <a:r>
              <a:rPr b="0" i="1" lang="de-DE" sz="1600" spc="-1" strike="noStrike">
                <a:solidFill>
                  <a:srgbClr val="58585a"/>
                </a:solidFill>
                <a:latin typeface="Arial"/>
              </a:rPr>
              <a:t>Hochschulabschluss mit immobilienwirtschaftlichem Schwerpunkt</a:t>
            </a:r>
            <a:endParaRPr b="0" lang="de-DE" sz="1600" spc="-1" strike="noStrike">
              <a:solidFill>
                <a:srgbClr val="58585a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1199"/>
              </a:spcBef>
              <a:buNone/>
              <a:tabLst>
                <a:tab algn="l" pos="0"/>
              </a:tabLst>
            </a:pPr>
            <a:r>
              <a:rPr b="0" lang="de-DE" sz="1600" spc="-1" strike="noStrike">
                <a:solidFill>
                  <a:srgbClr val="00b050"/>
                </a:solidFill>
                <a:latin typeface="Arial"/>
              </a:rPr>
              <a:t>sind gleichgestellt und dürfen sich als zertifizierter Verwalter bezeichnen!</a:t>
            </a:r>
            <a:r>
              <a:rPr b="0" lang="de-DE" sz="1600" spc="-1" strike="noStrike">
                <a:solidFill>
                  <a:srgbClr val="92d050"/>
                </a:solidFill>
                <a:latin typeface="Arial"/>
              </a:rPr>
              <a:t> </a:t>
            </a:r>
            <a:r>
              <a:rPr b="0" lang="de-DE" sz="1600" spc="-1" strike="noStrike">
                <a:solidFill>
                  <a:srgbClr val="58585a"/>
                </a:solidFill>
                <a:latin typeface="Arial"/>
              </a:rPr>
              <a:t>(siehe § 7 ZertVerwV)</a:t>
            </a:r>
            <a:endParaRPr b="0" lang="de-DE" sz="1600" spc="-1" strike="noStrike">
              <a:solidFill>
                <a:srgbClr val="58585a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1199"/>
              </a:spcBef>
              <a:buNone/>
              <a:tabLst>
                <a:tab algn="l" pos="0"/>
              </a:tabLst>
            </a:pPr>
            <a:r>
              <a:rPr b="1" lang="de-DE" sz="1600" spc="-1" strike="noStrike">
                <a:solidFill>
                  <a:srgbClr val="58585a"/>
                </a:solidFill>
                <a:latin typeface="Arial"/>
              </a:rPr>
              <a:t>Achtung: </a:t>
            </a:r>
            <a:r>
              <a:rPr b="0" lang="de-DE" sz="1600" spc="-1" strike="noStrike">
                <a:solidFill>
                  <a:srgbClr val="58585a"/>
                </a:solidFill>
                <a:latin typeface="Arial"/>
              </a:rPr>
              <a:t>Kein Anspruch auf Ausstellung einer Gleichstellungsbescheinigung. Die Gleichstellung ergibt sich aufgrund Ihres Abschlusses </a:t>
            </a:r>
            <a:r>
              <a:rPr b="0" lang="de-DE" sz="1600" spc="-1" strike="noStrike" u="sng">
                <a:solidFill>
                  <a:srgbClr val="58585a"/>
                </a:solidFill>
                <a:uFillTx/>
                <a:latin typeface="Arial"/>
              </a:rPr>
              <a:t>von Gesetzes wegen</a:t>
            </a:r>
            <a:r>
              <a:rPr b="0" lang="de-DE" sz="1600" spc="-1" strike="noStrike">
                <a:solidFill>
                  <a:srgbClr val="58585a"/>
                </a:solidFill>
                <a:latin typeface="Arial"/>
              </a:rPr>
              <a:t>. Die Beurteilung und der Nachweis obliegt Ihnen!</a:t>
            </a:r>
            <a:endParaRPr b="0" lang="de-DE" sz="1600" spc="-1" strike="noStrike">
              <a:solidFill>
                <a:srgbClr val="58585a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1199"/>
              </a:spcBef>
              <a:buNone/>
              <a:tabLst>
                <a:tab algn="l" pos="0"/>
              </a:tabLst>
            </a:pPr>
            <a:r>
              <a:rPr b="0" i="1" lang="de-DE" sz="1200" spc="-1" strike="noStrike">
                <a:solidFill>
                  <a:srgbClr val="58585a"/>
                </a:solidFill>
                <a:latin typeface="Arial"/>
              </a:rPr>
              <a:t>Sie können uns aber gerne nach unserer Einschätzung fragen! </a:t>
            </a:r>
            <a:endParaRPr b="0" lang="de-DE" sz="1200" spc="-1" strike="noStrike">
              <a:solidFill>
                <a:srgbClr val="58585a"/>
              </a:solidFill>
              <a:latin typeface="Arial"/>
            </a:endParaRPr>
          </a:p>
        </p:txBody>
      </p:sp>
      <p:sp>
        <p:nvSpPr>
          <p:cNvPr id="101" name="PlaceHolder 2"/>
          <p:cNvSpPr>
            <a:spLocks noGrp="1"/>
          </p:cNvSpPr>
          <p:nvPr>
            <p:ph type="title"/>
          </p:nvPr>
        </p:nvSpPr>
        <p:spPr>
          <a:xfrm>
            <a:off x="0" y="0"/>
            <a:ext cx="9143640" cy="786960"/>
          </a:xfrm>
          <a:prstGeom prst="rect">
            <a:avLst/>
          </a:prstGeom>
          <a:noFill/>
          <a:ln w="0">
            <a:noFill/>
          </a:ln>
        </p:spPr>
        <p:txBody>
          <a:bodyPr lIns="226800" bIns="50400" anchor="ctr">
            <a:noAutofit/>
          </a:bodyPr>
          <a:p>
            <a:pPr>
              <a:lnSpc>
                <a:spcPct val="100000"/>
              </a:lnSpc>
              <a:buNone/>
            </a:pPr>
            <a:r>
              <a:rPr b="1" lang="de-DE" sz="2400" spc="-1" strike="noStrike" cap="all">
                <a:solidFill>
                  <a:srgbClr val="ffffff"/>
                </a:solidFill>
                <a:latin typeface="Arial"/>
              </a:rPr>
              <a:t>Wer ist von der Prüfung befreit?</a:t>
            </a:r>
            <a:endParaRPr b="0" lang="de-DE" sz="2400" spc="-1" strike="noStrike">
              <a:solidFill>
                <a:srgbClr val="f3f3f3"/>
              </a:solidFill>
              <a:latin typeface="Arial"/>
            </a:endParaRPr>
          </a:p>
        </p:txBody>
      </p:sp>
    </p:spTree>
  </p:cSld>
  <mc:AlternateContent>
    <mc:Choice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PlaceHolder 1"/>
          <p:cNvSpPr>
            <a:spLocks noGrp="1"/>
          </p:cNvSpPr>
          <p:nvPr>
            <p:ph/>
          </p:nvPr>
        </p:nvSpPr>
        <p:spPr>
          <a:xfrm>
            <a:off x="197640" y="1062720"/>
            <a:ext cx="8695080" cy="3885120"/>
          </a:xfrm>
          <a:prstGeom prst="rect">
            <a:avLst/>
          </a:prstGeom>
          <a:noFill/>
          <a:ln w="0">
            <a:noFill/>
          </a:ln>
        </p:spPr>
        <p:txBody>
          <a:bodyPr lIns="0" anchor="t">
            <a:noAutofit/>
          </a:bodyPr>
          <a:p>
            <a:pPr>
              <a:lnSpc>
                <a:spcPct val="100000"/>
              </a:lnSpc>
              <a:spcBef>
                <a:spcPts val="1199"/>
              </a:spcBef>
              <a:buNone/>
              <a:tabLst>
                <a:tab algn="l" pos="0"/>
              </a:tabLst>
            </a:pPr>
            <a:r>
              <a:rPr b="0" lang="de-DE" sz="1600" spc="-1" strike="noStrike">
                <a:solidFill>
                  <a:srgbClr val="58585a"/>
                </a:solidFill>
                <a:latin typeface="Arial"/>
              </a:rPr>
              <a:t>.</a:t>
            </a:r>
            <a:endParaRPr b="0" lang="de-DE" sz="1600" spc="-1" strike="noStrike">
              <a:solidFill>
                <a:srgbClr val="58585a"/>
              </a:solidFill>
              <a:latin typeface="Arial"/>
            </a:endParaRPr>
          </a:p>
        </p:txBody>
      </p:sp>
      <p:sp>
        <p:nvSpPr>
          <p:cNvPr id="103" name="PlaceHolder 2"/>
          <p:cNvSpPr>
            <a:spLocks noGrp="1"/>
          </p:cNvSpPr>
          <p:nvPr>
            <p:ph type="title"/>
          </p:nvPr>
        </p:nvSpPr>
        <p:spPr>
          <a:xfrm>
            <a:off x="0" y="0"/>
            <a:ext cx="9143640" cy="786960"/>
          </a:xfrm>
          <a:prstGeom prst="rect">
            <a:avLst/>
          </a:prstGeom>
          <a:noFill/>
          <a:ln w="0">
            <a:noFill/>
          </a:ln>
        </p:spPr>
        <p:txBody>
          <a:bodyPr lIns="226800" bIns="50400" anchor="ctr">
            <a:noAutofit/>
          </a:bodyPr>
          <a:p>
            <a:pPr>
              <a:lnSpc>
                <a:spcPct val="100000"/>
              </a:lnSpc>
              <a:buNone/>
            </a:pPr>
            <a:r>
              <a:rPr b="1" lang="de-DE" sz="2400" spc="-1" strike="noStrike" cap="all">
                <a:solidFill>
                  <a:srgbClr val="ffffff"/>
                </a:solidFill>
                <a:latin typeface="Arial"/>
              </a:rPr>
              <a:t>Ihk zertifikat </a:t>
            </a:r>
            <a:r>
              <a:rPr b="1" lang="de-DE" sz="3600" spc="-1" strike="noStrike" cap="all">
                <a:solidFill>
                  <a:srgbClr val="ffffff"/>
                </a:solidFill>
                <a:latin typeface="Calibri"/>
                <a:ea typeface="Calibri"/>
              </a:rPr>
              <a:t>≠</a:t>
            </a:r>
            <a:r>
              <a:rPr b="1" lang="de-DE" sz="2400" spc="-1" strike="noStrike" cap="all">
                <a:solidFill>
                  <a:srgbClr val="ff0000"/>
                </a:solidFill>
                <a:latin typeface="Calibri"/>
                <a:ea typeface="Calibri"/>
              </a:rPr>
              <a:t> </a:t>
            </a:r>
            <a:r>
              <a:rPr b="1" lang="de-DE" sz="2400" spc="-1" strike="noStrike" cap="all">
                <a:solidFill>
                  <a:srgbClr val="ffffff"/>
                </a:solidFill>
                <a:latin typeface="Arial"/>
                <a:ea typeface="Calibri"/>
              </a:rPr>
              <a:t>Zertifizierter verwalter</a:t>
            </a:r>
            <a:endParaRPr b="0" lang="de-DE" sz="2400" spc="-1" strike="noStrike">
              <a:solidFill>
                <a:srgbClr val="f3f3f3"/>
              </a:solidFill>
              <a:latin typeface="Arial"/>
            </a:endParaRPr>
          </a:p>
        </p:txBody>
      </p:sp>
      <p:sp>
        <p:nvSpPr>
          <p:cNvPr id="104" name="Textfeld 4"/>
          <p:cNvSpPr/>
          <p:nvPr/>
        </p:nvSpPr>
        <p:spPr>
          <a:xfrm>
            <a:off x="250920" y="898560"/>
            <a:ext cx="3978360" cy="49968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>
              <a:lnSpc>
                <a:spcPct val="107000"/>
              </a:lnSpc>
              <a:spcAft>
                <a:spcPts val="799"/>
              </a:spcAft>
              <a:buNone/>
            </a:pPr>
            <a:r>
              <a:rPr b="1" lang="de-DE" sz="1500" spc="-1" strike="noStrike">
                <a:solidFill>
                  <a:srgbClr val="58585a"/>
                </a:solidFill>
                <a:highlight>
                  <a:srgbClr val="e0e0e0"/>
                </a:highlight>
                <a:latin typeface="Agfa Rotis Sans Serif"/>
              </a:rPr>
              <a:t>Lehrgang mit IHK Zertifikat </a:t>
            </a:r>
            <a:r>
              <a:rPr b="1" lang="de-DE" sz="1500" spc="-1" strike="noStrike">
                <a:solidFill>
                  <a:srgbClr val="58585a"/>
                </a:solidFill>
                <a:latin typeface="Agfa Rotis Sans Serif"/>
              </a:rPr>
              <a:t>                        </a:t>
            </a:r>
            <a:r>
              <a:rPr b="0" lang="de-DE" sz="3200" spc="-1" strike="noStrike">
                <a:solidFill>
                  <a:srgbClr val="ff0000"/>
                </a:solidFill>
                <a:latin typeface="Calibri"/>
                <a:ea typeface="Calibri"/>
              </a:rPr>
              <a:t>≠</a:t>
            </a:r>
            <a:endParaRPr b="0" lang="de-DE" sz="3200" spc="-1" strike="noStrike">
              <a:latin typeface="Arial"/>
            </a:endParaRPr>
          </a:p>
          <a:p>
            <a:pPr indent="-216000">
              <a:lnSpc>
                <a:spcPct val="150000"/>
              </a:lnSpc>
              <a:buClr>
                <a:srgbClr val="58585a"/>
              </a:buClr>
              <a:buFont typeface="Wingdings" charset="2"/>
              <a:buChar char=""/>
            </a:pPr>
            <a:r>
              <a:rPr b="0" lang="de-DE" sz="1500" spc="-1" strike="noStrike">
                <a:solidFill>
                  <a:srgbClr val="58585a"/>
                </a:solidFill>
                <a:highlight>
                  <a:srgbClr val="e0e0e0"/>
                </a:highlight>
                <a:latin typeface="Agfa Rotis Sans Serif"/>
                <a:ea typeface="Calibri"/>
              </a:rPr>
              <a:t>  </a:t>
            </a:r>
            <a:r>
              <a:rPr b="0" lang="de-DE" sz="1500" spc="-1" strike="noStrike">
                <a:solidFill>
                  <a:srgbClr val="58585a"/>
                </a:solidFill>
                <a:highlight>
                  <a:srgbClr val="e0e0e0"/>
                </a:highlight>
                <a:latin typeface="Agfa Rotis Sans Serif"/>
                <a:ea typeface="Calibri"/>
              </a:rPr>
              <a:t>IHK-Zertifikatslehrgänge vermitteln für Industrie, Handel und Dienstleistung</a:t>
            </a:r>
            <a:br>
              <a:rPr sz="1500"/>
            </a:br>
            <a:r>
              <a:rPr b="0" lang="de-DE" sz="1500" spc="-1" strike="noStrike">
                <a:solidFill>
                  <a:srgbClr val="58585a"/>
                </a:solidFill>
                <a:highlight>
                  <a:srgbClr val="e0e0e0"/>
                </a:highlight>
                <a:latin typeface="Agfa Rotis Sans Serif"/>
                <a:ea typeface="Calibri"/>
              </a:rPr>
              <a:t>praxisbezogenes, aktuelles Know-how </a:t>
            </a:r>
            <a:endParaRPr b="0" lang="de-DE" sz="1500" spc="-1" strike="noStrike">
              <a:latin typeface="Arial"/>
            </a:endParaRPr>
          </a:p>
          <a:p>
            <a:pPr indent="-216000">
              <a:lnSpc>
                <a:spcPct val="150000"/>
              </a:lnSpc>
              <a:buClr>
                <a:srgbClr val="58585a"/>
              </a:buClr>
              <a:buFont typeface="Wingdings" charset="2"/>
              <a:buChar char=""/>
            </a:pPr>
            <a:r>
              <a:rPr b="0" lang="de-DE" sz="1500" spc="-1" strike="noStrike">
                <a:solidFill>
                  <a:srgbClr val="58585a"/>
                </a:solidFill>
                <a:highlight>
                  <a:srgbClr val="e0e0e0"/>
                </a:highlight>
                <a:latin typeface="Agfa Rotis Sans Serif"/>
                <a:ea typeface="Calibri"/>
              </a:rPr>
              <a:t>  </a:t>
            </a:r>
            <a:r>
              <a:rPr b="0" lang="de-DE" sz="1500" spc="-1" strike="noStrike">
                <a:solidFill>
                  <a:srgbClr val="58585a"/>
                </a:solidFill>
                <a:highlight>
                  <a:srgbClr val="e0e0e0"/>
                </a:highlight>
                <a:latin typeface="Agfa Rotis Sans Serif"/>
                <a:ea typeface="Calibri"/>
              </a:rPr>
              <a:t>Erfolgreicher Lehrgangsabschluss wird mit IHK Zertifikat bestätigt</a:t>
            </a:r>
            <a:endParaRPr b="0" lang="de-DE" sz="1500" spc="-1" strike="noStrike">
              <a:latin typeface="Arial"/>
            </a:endParaRPr>
          </a:p>
          <a:p>
            <a:pPr indent="-216000">
              <a:lnSpc>
                <a:spcPct val="150000"/>
              </a:lnSpc>
              <a:buClr>
                <a:srgbClr val="58585a"/>
              </a:buClr>
              <a:buFont typeface="Wingdings" charset="2"/>
              <a:buChar char=""/>
            </a:pPr>
            <a:r>
              <a:rPr b="0" lang="de-DE" sz="1500" spc="-1" strike="noStrike">
                <a:solidFill>
                  <a:srgbClr val="58585a"/>
                </a:solidFill>
                <a:highlight>
                  <a:srgbClr val="e0e0e0"/>
                </a:highlight>
                <a:latin typeface="Agfa Rotis Sans Serif"/>
                <a:ea typeface="Calibri"/>
              </a:rPr>
              <a:t>  </a:t>
            </a:r>
            <a:r>
              <a:rPr b="0" lang="de-DE" sz="1500" spc="-1" strike="noStrike">
                <a:solidFill>
                  <a:srgbClr val="58585a"/>
                </a:solidFill>
                <a:highlight>
                  <a:srgbClr val="e0e0e0"/>
                </a:highlight>
                <a:latin typeface="Agfa Rotis Sans Serif"/>
                <a:ea typeface="Calibri"/>
              </a:rPr>
              <a:t>Bundeseinheitliche Standards und Zertifikatsregelungen setzen den qualitativen Rahmen der IHK Zertifikate</a:t>
            </a:r>
            <a:endParaRPr b="0" lang="de-DE" sz="1500" spc="-1" strike="noStrike">
              <a:latin typeface="Arial"/>
            </a:endParaRPr>
          </a:p>
          <a:p>
            <a:pPr indent="-216000">
              <a:lnSpc>
                <a:spcPct val="150000"/>
              </a:lnSpc>
              <a:buClr>
                <a:srgbClr val="58585a"/>
              </a:buClr>
              <a:buFont typeface="Wingdings" charset="2"/>
              <a:buChar char=""/>
            </a:pPr>
            <a:r>
              <a:rPr b="0" lang="de-DE" sz="1500" spc="-1" strike="noStrike">
                <a:solidFill>
                  <a:srgbClr val="58585a"/>
                </a:solidFill>
                <a:highlight>
                  <a:srgbClr val="e0e0e0"/>
                </a:highlight>
                <a:latin typeface="Agfa Rotis Sans Serif"/>
                <a:ea typeface="Calibri"/>
              </a:rPr>
              <a:t>  </a:t>
            </a:r>
            <a:r>
              <a:rPr b="0" lang="de-DE" sz="1500" spc="-1" strike="noStrike">
                <a:solidFill>
                  <a:srgbClr val="58585a"/>
                </a:solidFill>
                <a:highlight>
                  <a:srgbClr val="e0e0e0"/>
                </a:highlight>
                <a:latin typeface="Agfa Rotis Sans Serif"/>
                <a:ea typeface="Calibri"/>
              </a:rPr>
              <a:t>IHK Zertifikate sind privatrechtlich geregelt und stellen keinen Abschluss auf gesetzlicher Basis dar</a:t>
            </a:r>
            <a:endParaRPr b="0" lang="de-DE" sz="1500" spc="-1" strike="noStrike">
              <a:latin typeface="Arial"/>
            </a:endParaRPr>
          </a:p>
          <a:p>
            <a:pPr>
              <a:lnSpc>
                <a:spcPct val="100000"/>
              </a:lnSpc>
              <a:buNone/>
            </a:pPr>
            <a:endParaRPr b="0" lang="de-DE" sz="1800" spc="-1" strike="noStrike">
              <a:latin typeface="Arial"/>
            </a:endParaRPr>
          </a:p>
        </p:txBody>
      </p:sp>
      <p:sp>
        <p:nvSpPr>
          <p:cNvPr id="105" name="Textfeld 5"/>
          <p:cNvSpPr/>
          <p:nvPr/>
        </p:nvSpPr>
        <p:spPr>
          <a:xfrm>
            <a:off x="4572000" y="1014120"/>
            <a:ext cx="4456800" cy="43196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>
              <a:lnSpc>
                <a:spcPct val="150000"/>
              </a:lnSpc>
              <a:buNone/>
            </a:pPr>
            <a:r>
              <a:rPr b="1" lang="de-DE" sz="1500" spc="-1" strike="noStrike">
                <a:solidFill>
                  <a:srgbClr val="58585a"/>
                </a:solidFill>
                <a:highlight>
                  <a:srgbClr val="40b6df"/>
                </a:highlight>
                <a:latin typeface="Agfa Rotis Sans Serif"/>
              </a:rPr>
              <a:t>Zertifizierter Verwalter</a:t>
            </a:r>
            <a:endParaRPr b="0" lang="de-DE" sz="1500" spc="-1" strike="noStrike">
              <a:latin typeface="Arial"/>
            </a:endParaRPr>
          </a:p>
          <a:p>
            <a:pPr indent="-285840">
              <a:lnSpc>
                <a:spcPct val="150000"/>
              </a:lnSpc>
              <a:buClr>
                <a:srgbClr val="58585a"/>
              </a:buClr>
              <a:buFont typeface="Wingdings" charset="2"/>
              <a:buChar char=""/>
            </a:pPr>
            <a:r>
              <a:rPr b="0" lang="de-DE" sz="1500" spc="-1" strike="noStrike">
                <a:solidFill>
                  <a:srgbClr val="58585a"/>
                </a:solidFill>
                <a:highlight>
                  <a:srgbClr val="40b6df"/>
                </a:highlight>
                <a:latin typeface="Agfa Rotis Sans Serif"/>
              </a:rPr>
              <a:t>Gesetzlich geregelt nach Wohnungseigentumsgesetz (WEG) § 26a und Prüfungsordnung zum ZertVerw.</a:t>
            </a:r>
            <a:endParaRPr b="0" lang="de-DE" sz="1500" spc="-1" strike="noStrike">
              <a:latin typeface="Arial"/>
            </a:endParaRPr>
          </a:p>
          <a:p>
            <a:pPr indent="-285840">
              <a:lnSpc>
                <a:spcPct val="150000"/>
              </a:lnSpc>
              <a:buClr>
                <a:srgbClr val="58585a"/>
              </a:buClr>
              <a:buFont typeface="Wingdings" charset="2"/>
              <a:buChar char=""/>
            </a:pPr>
            <a:r>
              <a:rPr b="0" lang="de-DE" sz="1500" spc="-1" strike="noStrike">
                <a:solidFill>
                  <a:srgbClr val="58585a"/>
                </a:solidFill>
                <a:highlight>
                  <a:srgbClr val="40b6df"/>
                </a:highlight>
                <a:latin typeface="Agfa Rotis Sans Serif"/>
              </a:rPr>
              <a:t>Rahmenplan bildet die Grundlage für lernzielorientierte Prüfungsaufgaben und Vorbereitungslehrgänge</a:t>
            </a:r>
            <a:endParaRPr b="0" lang="de-DE" sz="1500" spc="-1" strike="noStrike">
              <a:latin typeface="Arial"/>
            </a:endParaRPr>
          </a:p>
          <a:p>
            <a:pPr indent="-285840">
              <a:lnSpc>
                <a:spcPct val="150000"/>
              </a:lnSpc>
              <a:buClr>
                <a:srgbClr val="58585a"/>
              </a:buClr>
              <a:buFont typeface="Wingdings" charset="2"/>
              <a:buChar char=""/>
            </a:pPr>
            <a:r>
              <a:rPr b="0" lang="de-DE" sz="1500" spc="-1" strike="noStrike">
                <a:solidFill>
                  <a:srgbClr val="58585a"/>
                </a:solidFill>
                <a:highlight>
                  <a:srgbClr val="40b6df"/>
                </a:highlight>
                <a:latin typeface="Agfa Rotis Sans Serif"/>
              </a:rPr>
              <a:t>Vorbereitungslehrgänge unterstützen die Teilnehmer praxisbezogene Kompetenzen zu erlernen/vertiefen</a:t>
            </a:r>
            <a:endParaRPr b="0" lang="de-DE" sz="1500" spc="-1" strike="noStrike">
              <a:latin typeface="Arial"/>
            </a:endParaRPr>
          </a:p>
          <a:p>
            <a:pPr indent="-285840">
              <a:lnSpc>
                <a:spcPct val="150000"/>
              </a:lnSpc>
              <a:buClr>
                <a:srgbClr val="58585a"/>
              </a:buClr>
              <a:buFont typeface="Wingdings" charset="2"/>
              <a:buChar char=""/>
            </a:pPr>
            <a:r>
              <a:rPr b="0" lang="de-DE" sz="1500" spc="-1" strike="noStrike">
                <a:solidFill>
                  <a:srgbClr val="58585a"/>
                </a:solidFill>
                <a:highlight>
                  <a:srgbClr val="40b6df"/>
                </a:highlight>
                <a:latin typeface="Agfa Rotis Sans Serif"/>
              </a:rPr>
              <a:t>Bestandene Prüfung führt zum Abschluss Zertifizierter Verwalter nach WEG</a:t>
            </a:r>
            <a:endParaRPr b="0" lang="de-DE" sz="1500" spc="-1" strike="noStrike">
              <a:latin typeface="Arial"/>
            </a:endParaRPr>
          </a:p>
          <a:p>
            <a:pPr>
              <a:lnSpc>
                <a:spcPct val="100000"/>
              </a:lnSpc>
              <a:buNone/>
            </a:pPr>
            <a:endParaRPr b="0" lang="de-DE" sz="800" spc="-1" strike="noStrike">
              <a:latin typeface="Arial"/>
            </a:endParaRPr>
          </a:p>
        </p:txBody>
      </p:sp>
    </p:spTree>
  </p:cSld>
  <mc:AlternateContent>
    <mc:Choice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PlaceHolder 1"/>
          <p:cNvSpPr>
            <a:spLocks noGrp="1"/>
          </p:cNvSpPr>
          <p:nvPr>
            <p:ph/>
          </p:nvPr>
        </p:nvSpPr>
        <p:spPr>
          <a:xfrm>
            <a:off x="250920" y="1166760"/>
            <a:ext cx="8642160" cy="3781080"/>
          </a:xfrm>
          <a:prstGeom prst="rect">
            <a:avLst/>
          </a:prstGeom>
          <a:noFill/>
          <a:ln w="0">
            <a:noFill/>
          </a:ln>
        </p:spPr>
        <p:txBody>
          <a:bodyPr lIns="0" anchor="t">
            <a:noAutofit/>
          </a:bodyPr>
          <a:p>
            <a:pPr marL="288000" indent="-288000">
              <a:lnSpc>
                <a:spcPct val="100000"/>
              </a:lnSpc>
              <a:spcBef>
                <a:spcPts val="1199"/>
              </a:spcBef>
              <a:buClr>
                <a:srgbClr val="009dd4"/>
              </a:buClr>
              <a:buFont typeface="Wingdings" charset="2"/>
              <a:buChar char=""/>
            </a:pPr>
            <a:r>
              <a:rPr b="1" lang="de-DE" sz="1600" spc="-1" strike="noStrike">
                <a:solidFill>
                  <a:srgbClr val="58585a"/>
                </a:solidFill>
                <a:latin typeface="Arial"/>
              </a:rPr>
              <a:t>Bei Einzelgewerbetreibenden/ Kleingewerbetreibenden</a:t>
            </a:r>
            <a:endParaRPr b="0" lang="de-DE" sz="1600" spc="-1" strike="noStrike">
              <a:solidFill>
                <a:srgbClr val="58585a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1199"/>
              </a:spcBef>
              <a:buNone/>
              <a:tabLst>
                <a:tab algn="l" pos="0"/>
              </a:tabLst>
            </a:pPr>
            <a:r>
              <a:rPr b="0" lang="de-DE" sz="1600" spc="-1" strike="noStrike">
                <a:solidFill>
                  <a:srgbClr val="58585a"/>
                </a:solidFill>
                <a:latin typeface="Arial"/>
              </a:rPr>
              <a:t>Der Gewerbetreibende/(Erlaubnis-)Inhaber selbst.</a:t>
            </a:r>
            <a:endParaRPr b="0" lang="de-DE" sz="1600" spc="-1" strike="noStrike">
              <a:solidFill>
                <a:srgbClr val="58585a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1199"/>
              </a:spcBef>
              <a:buNone/>
              <a:tabLst>
                <a:tab algn="l" pos="0"/>
              </a:tabLst>
            </a:pPr>
            <a:r>
              <a:rPr b="0" lang="de-DE" sz="1600" spc="-1" strike="noStrike">
                <a:solidFill>
                  <a:srgbClr val="58585a"/>
                </a:solidFill>
                <a:latin typeface="Arial"/>
              </a:rPr>
              <a:t>Sobald der (Erlaubnis-)Inhaber die Prüfung abgelegt hat, gilt das ganze Unternehmen als zertifiziert.</a:t>
            </a:r>
            <a:endParaRPr b="0" lang="de-DE" sz="1600" spc="-1" strike="noStrike">
              <a:solidFill>
                <a:srgbClr val="58585a"/>
              </a:solidFill>
              <a:latin typeface="Arial"/>
            </a:endParaRPr>
          </a:p>
          <a:p>
            <a:pPr marL="288000" indent="-288000">
              <a:lnSpc>
                <a:spcPct val="100000"/>
              </a:lnSpc>
              <a:spcBef>
                <a:spcPts val="1199"/>
              </a:spcBef>
              <a:buClr>
                <a:srgbClr val="009dd4"/>
              </a:buClr>
              <a:buFont typeface="Wingdings" charset="2"/>
              <a:buChar char=""/>
              <a:tabLst>
                <a:tab algn="l" pos="0"/>
              </a:tabLst>
            </a:pPr>
            <a:r>
              <a:rPr b="0" lang="de-DE" sz="1600" spc="-1" strike="noStrike">
                <a:solidFill>
                  <a:srgbClr val="58585a"/>
                </a:solidFill>
                <a:latin typeface="Arial"/>
              </a:rPr>
              <a:t>Bleibt das so, was ist mit Mitarbeitern ???? Die Rechtsprechung wird’s zeigen. </a:t>
            </a:r>
            <a:endParaRPr b="0" lang="de-DE" sz="1600" spc="-1" strike="noStrike">
              <a:solidFill>
                <a:srgbClr val="58585a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1199"/>
              </a:spcBef>
              <a:buNone/>
              <a:tabLst>
                <a:tab algn="l" pos="0"/>
              </a:tabLst>
            </a:pPr>
            <a:endParaRPr b="0" lang="de-DE" sz="1600" spc="-1" strike="noStrike">
              <a:solidFill>
                <a:srgbClr val="58585a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1199"/>
              </a:spcBef>
              <a:buNone/>
              <a:tabLst>
                <a:tab algn="l" pos="0"/>
              </a:tabLst>
            </a:pPr>
            <a:endParaRPr b="0" lang="de-DE" sz="1600" spc="-1" strike="noStrike">
              <a:solidFill>
                <a:srgbClr val="58585a"/>
              </a:solidFill>
              <a:latin typeface="Arial"/>
            </a:endParaRPr>
          </a:p>
        </p:txBody>
      </p:sp>
      <p:sp>
        <p:nvSpPr>
          <p:cNvPr id="107" name="PlaceHolder 2"/>
          <p:cNvSpPr>
            <a:spLocks noGrp="1"/>
          </p:cNvSpPr>
          <p:nvPr>
            <p:ph type="title"/>
          </p:nvPr>
        </p:nvSpPr>
        <p:spPr>
          <a:xfrm>
            <a:off x="0" y="0"/>
            <a:ext cx="9143640" cy="786960"/>
          </a:xfrm>
          <a:prstGeom prst="rect">
            <a:avLst/>
          </a:prstGeom>
          <a:noFill/>
          <a:ln w="0">
            <a:noFill/>
          </a:ln>
        </p:spPr>
        <p:txBody>
          <a:bodyPr lIns="226800" bIns="50400" anchor="ctr">
            <a:noAutofit/>
          </a:bodyPr>
          <a:p>
            <a:pPr>
              <a:lnSpc>
                <a:spcPct val="100000"/>
              </a:lnSpc>
              <a:buNone/>
            </a:pPr>
            <a:r>
              <a:rPr b="1" lang="de-DE" sz="2400" spc="-1" strike="noStrike" cap="all">
                <a:solidFill>
                  <a:srgbClr val="ffffff"/>
                </a:solidFill>
                <a:latin typeface="Arial"/>
              </a:rPr>
              <a:t>Wer Genau muss die Prüfung ablegen?</a:t>
            </a:r>
            <a:endParaRPr b="0" lang="de-DE" sz="2400" spc="-1" strike="noStrike">
              <a:solidFill>
                <a:srgbClr val="f3f3f3"/>
              </a:solidFill>
              <a:latin typeface="Arial"/>
            </a:endParaRPr>
          </a:p>
        </p:txBody>
      </p:sp>
    </p:spTree>
  </p:cSld>
  <mc:AlternateContent>
    <mc:Choice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PlaceHolder 1"/>
          <p:cNvSpPr>
            <a:spLocks noGrp="1"/>
          </p:cNvSpPr>
          <p:nvPr>
            <p:ph/>
          </p:nvPr>
        </p:nvSpPr>
        <p:spPr>
          <a:xfrm>
            <a:off x="136080" y="1056960"/>
            <a:ext cx="8756640" cy="3890880"/>
          </a:xfrm>
          <a:prstGeom prst="rect">
            <a:avLst/>
          </a:prstGeom>
          <a:noFill/>
          <a:ln w="0">
            <a:noFill/>
          </a:ln>
        </p:spPr>
        <p:txBody>
          <a:bodyPr lIns="0" anchor="t">
            <a:normAutofit fontScale="85000"/>
          </a:bodyPr>
          <a:p>
            <a:pPr marL="288000" indent="-288000">
              <a:lnSpc>
                <a:spcPct val="100000"/>
              </a:lnSpc>
              <a:spcBef>
                <a:spcPts val="1199"/>
              </a:spcBef>
              <a:buClr>
                <a:srgbClr val="009dd4"/>
              </a:buClr>
              <a:buFont typeface="Wingdings" charset="2"/>
              <a:buChar char=""/>
            </a:pPr>
            <a:r>
              <a:rPr b="1" lang="de-DE" sz="1700" spc="-1" strike="noStrike">
                <a:solidFill>
                  <a:srgbClr val="58585a"/>
                </a:solidFill>
                <a:latin typeface="Arial"/>
              </a:rPr>
              <a:t>Bei Juristischen Personen und Personengesellschaften</a:t>
            </a:r>
            <a:endParaRPr b="0" lang="de-DE" sz="1700" spc="-1" strike="noStrike">
              <a:solidFill>
                <a:srgbClr val="58585a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1199"/>
              </a:spcBef>
              <a:buNone/>
              <a:tabLst>
                <a:tab algn="l" pos="0"/>
              </a:tabLst>
            </a:pPr>
            <a:r>
              <a:rPr b="0" lang="de-DE" sz="1600" spc="-1" strike="noStrike">
                <a:solidFill>
                  <a:srgbClr val="58585a"/>
                </a:solidFill>
                <a:latin typeface="Arial"/>
              </a:rPr>
              <a:t>Jeder der unmittelbar mit der WEG-Verwaltung beschäftigt ist, d.h. </a:t>
            </a:r>
            <a:r>
              <a:rPr b="0" i="1" lang="de-DE" sz="1600" spc="-1" strike="noStrike">
                <a:solidFill>
                  <a:srgbClr val="58585a"/>
                </a:solidFill>
                <a:latin typeface="Arial"/>
              </a:rPr>
              <a:t>wer Eigentümerversammlungen leitet und Entscheidungen nach § 27 WEG – also Maßnahmen ordnungsgemäßer Verwaltung</a:t>
            </a:r>
            <a:r>
              <a:rPr b="0" lang="de-DE" sz="1600" spc="-1" strike="noStrike">
                <a:solidFill>
                  <a:srgbClr val="58585a"/>
                </a:solidFill>
                <a:latin typeface="Arial"/>
              </a:rPr>
              <a:t> – trifft. </a:t>
            </a:r>
            <a:endParaRPr b="0" lang="de-DE" sz="1600" spc="-1" strike="noStrike">
              <a:solidFill>
                <a:srgbClr val="58585a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1199"/>
              </a:spcBef>
              <a:buNone/>
              <a:tabLst>
                <a:tab algn="l" pos="0"/>
              </a:tabLst>
            </a:pPr>
            <a:r>
              <a:rPr b="0" lang="de-DE" sz="1600" spc="-1" strike="noStrike">
                <a:solidFill>
                  <a:srgbClr val="58585a"/>
                </a:solidFill>
                <a:latin typeface="Arial"/>
              </a:rPr>
              <a:t>Nur dann kann sich das Unternehmen als zertifizierter Verwalter bezeichnen! </a:t>
            </a:r>
            <a:endParaRPr b="0" lang="de-DE" sz="1600" spc="-1" strike="noStrike">
              <a:solidFill>
                <a:srgbClr val="58585a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1199"/>
              </a:spcBef>
              <a:buNone/>
              <a:tabLst>
                <a:tab algn="l" pos="0"/>
              </a:tabLst>
            </a:pPr>
            <a:r>
              <a:rPr b="1" lang="de-DE" sz="1600" spc="-1" strike="noStrike" u="sng">
                <a:solidFill>
                  <a:srgbClr val="ff0000"/>
                </a:solidFill>
                <a:uFillTx/>
                <a:latin typeface="Arial"/>
              </a:rPr>
              <a:t>Wer ist ausgenommen? </a:t>
            </a:r>
            <a:endParaRPr b="0" lang="de-DE" sz="1600" spc="-1" strike="noStrike">
              <a:solidFill>
                <a:srgbClr val="58585a"/>
              </a:solidFill>
              <a:latin typeface="Arial"/>
            </a:endParaRPr>
          </a:p>
          <a:p>
            <a:pPr lvl="1" marL="576000" indent="-288000">
              <a:lnSpc>
                <a:spcPct val="100000"/>
              </a:lnSpc>
              <a:spcBef>
                <a:spcPts val="601"/>
              </a:spcBef>
              <a:buClr>
                <a:srgbClr val="009dd4"/>
              </a:buClr>
              <a:buFont typeface="Arial"/>
              <a:buChar char="–"/>
              <a:tabLst>
                <a:tab algn="l" pos="0"/>
              </a:tabLst>
            </a:pPr>
            <a:r>
              <a:rPr b="0" lang="de-DE" sz="1400" spc="-1" strike="noStrike">
                <a:solidFill>
                  <a:srgbClr val="58585a"/>
                </a:solidFill>
                <a:latin typeface="Arial"/>
              </a:rPr>
              <a:t>Mitarbeiter, die untergeordnete Tätigkeiten ausüben, z.B. Sekretariat, Hausmeister</a:t>
            </a:r>
            <a:endParaRPr b="0" lang="de-DE" sz="1400" spc="-1" strike="noStrike">
              <a:solidFill>
                <a:srgbClr val="58585a"/>
              </a:solidFill>
              <a:latin typeface="Arial"/>
            </a:endParaRPr>
          </a:p>
          <a:p>
            <a:pPr lvl="1" marL="576000" indent="-288000">
              <a:lnSpc>
                <a:spcPct val="100000"/>
              </a:lnSpc>
              <a:spcBef>
                <a:spcPts val="601"/>
              </a:spcBef>
              <a:buClr>
                <a:srgbClr val="009dd4"/>
              </a:buClr>
              <a:buFont typeface="Arial"/>
              <a:buChar char="–"/>
              <a:tabLst>
                <a:tab algn="l" pos="0"/>
              </a:tabLst>
            </a:pPr>
            <a:r>
              <a:rPr b="0" lang="de-DE" sz="1400" spc="-1" strike="noStrike">
                <a:solidFill>
                  <a:srgbClr val="58585a"/>
                </a:solidFill>
                <a:latin typeface="Arial"/>
              </a:rPr>
              <a:t>Personen, die ausschließlich Leitungsfunktionen im Unternehmen ausüben, mit der Verwaltungstätigkeit also nicht selbst befasst sind</a:t>
            </a:r>
            <a:endParaRPr b="0" lang="de-DE" sz="1400" spc="-1" strike="noStrike">
              <a:solidFill>
                <a:srgbClr val="58585a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1199"/>
              </a:spcBef>
              <a:buNone/>
              <a:tabLst>
                <a:tab algn="l" pos="0"/>
              </a:tabLst>
            </a:pPr>
            <a:r>
              <a:rPr b="1" lang="de-DE" sz="1600" spc="-1" strike="noStrike" u="sng">
                <a:solidFill>
                  <a:srgbClr val="58585a"/>
                </a:solidFill>
                <a:uFillTx/>
                <a:latin typeface="Arial"/>
              </a:rPr>
              <a:t>Unklar aber noch bei:</a:t>
            </a:r>
            <a:endParaRPr b="0" lang="de-DE" sz="1600" spc="-1" strike="noStrike">
              <a:solidFill>
                <a:srgbClr val="58585a"/>
              </a:solidFill>
              <a:latin typeface="Arial"/>
            </a:endParaRPr>
          </a:p>
          <a:p>
            <a:pPr lvl="1" marL="576000" indent="-288000">
              <a:lnSpc>
                <a:spcPct val="100000"/>
              </a:lnSpc>
              <a:spcBef>
                <a:spcPts val="601"/>
              </a:spcBef>
              <a:buClr>
                <a:srgbClr val="009dd4"/>
              </a:buClr>
              <a:buFont typeface="Arial"/>
              <a:buChar char="–"/>
              <a:tabLst>
                <a:tab algn="l" pos="0"/>
              </a:tabLst>
            </a:pPr>
            <a:r>
              <a:rPr b="0" lang="de-DE" sz="1400" spc="-1" strike="noStrike">
                <a:solidFill>
                  <a:srgbClr val="58585a"/>
                </a:solidFill>
                <a:latin typeface="Arial"/>
              </a:rPr>
              <a:t>Buchhaltung?</a:t>
            </a:r>
            <a:endParaRPr b="0" lang="de-DE" sz="1400" spc="-1" strike="noStrike">
              <a:solidFill>
                <a:srgbClr val="58585a"/>
              </a:solidFill>
              <a:latin typeface="Arial"/>
            </a:endParaRPr>
          </a:p>
          <a:p>
            <a:pPr lvl="1" marL="576000" indent="-288000">
              <a:lnSpc>
                <a:spcPct val="100000"/>
              </a:lnSpc>
              <a:spcBef>
                <a:spcPts val="601"/>
              </a:spcBef>
              <a:buClr>
                <a:srgbClr val="009dd4"/>
              </a:buClr>
              <a:buFont typeface="Arial"/>
              <a:buChar char="–"/>
              <a:tabLst>
                <a:tab algn="l" pos="0"/>
              </a:tabLst>
            </a:pPr>
            <a:r>
              <a:rPr b="0" lang="de-DE" sz="1400" spc="-1" strike="noStrike">
                <a:solidFill>
                  <a:srgbClr val="58585a"/>
                </a:solidFill>
                <a:latin typeface="Arial"/>
              </a:rPr>
              <a:t>Auszubildende?</a:t>
            </a:r>
            <a:endParaRPr b="0" lang="de-DE" sz="1400" spc="-1" strike="noStrike">
              <a:solidFill>
                <a:srgbClr val="58585a"/>
              </a:solidFill>
              <a:latin typeface="Arial"/>
            </a:endParaRPr>
          </a:p>
          <a:p>
            <a:pPr lvl="1" marL="576000" indent="-288000">
              <a:lnSpc>
                <a:spcPct val="100000"/>
              </a:lnSpc>
              <a:spcBef>
                <a:spcPts val="601"/>
              </a:spcBef>
              <a:buClr>
                <a:srgbClr val="009dd4"/>
              </a:buClr>
              <a:buFont typeface="Arial"/>
              <a:buChar char="–"/>
              <a:tabLst>
                <a:tab algn="l" pos="0"/>
              </a:tabLst>
            </a:pPr>
            <a:r>
              <a:rPr b="0" lang="de-DE" sz="1400" spc="-1" strike="noStrike">
                <a:solidFill>
                  <a:srgbClr val="58585a"/>
                </a:solidFill>
                <a:latin typeface="Arial"/>
              </a:rPr>
              <a:t>Telefonzentrale?</a:t>
            </a:r>
            <a:endParaRPr b="0" lang="de-DE" sz="1400" spc="-1" strike="noStrike">
              <a:solidFill>
                <a:srgbClr val="58585a"/>
              </a:solidFill>
              <a:latin typeface="Arial"/>
            </a:endParaRPr>
          </a:p>
          <a:p>
            <a:pPr lvl="1" marL="576000" indent="-288000">
              <a:lnSpc>
                <a:spcPct val="100000"/>
              </a:lnSpc>
              <a:spcBef>
                <a:spcPts val="601"/>
              </a:spcBef>
              <a:buClr>
                <a:srgbClr val="009dd4"/>
              </a:buClr>
              <a:buFont typeface="Arial"/>
              <a:buChar char="–"/>
              <a:tabLst>
                <a:tab algn="l" pos="0"/>
              </a:tabLst>
            </a:pPr>
            <a:r>
              <a:rPr b="0" lang="de-DE" sz="1400" spc="-1" strike="noStrike">
                <a:solidFill>
                  <a:srgbClr val="58585a"/>
                </a:solidFill>
                <a:latin typeface="Arial"/>
              </a:rPr>
              <a:t>Urlaubs-/Krankheitsvertretung? </a:t>
            </a:r>
            <a:endParaRPr b="0" lang="de-DE" sz="1400" spc="-1" strike="noStrike">
              <a:solidFill>
                <a:srgbClr val="58585a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1199"/>
              </a:spcBef>
              <a:buNone/>
              <a:tabLst>
                <a:tab algn="l" pos="0"/>
              </a:tabLst>
            </a:pPr>
            <a:r>
              <a:rPr b="0" lang="de-DE" sz="1600" spc="-1" strike="noStrike">
                <a:solidFill>
                  <a:srgbClr val="58585a"/>
                </a:solidFill>
                <a:latin typeface="Wingdings"/>
              </a:rPr>
              <a:t></a:t>
            </a:r>
            <a:r>
              <a:rPr b="0" lang="de-DE" sz="1600" spc="-1" strike="noStrike">
                <a:solidFill>
                  <a:srgbClr val="58585a"/>
                </a:solidFill>
                <a:latin typeface="Arial"/>
              </a:rPr>
              <a:t> </a:t>
            </a:r>
            <a:r>
              <a:rPr b="0" lang="de-DE" sz="1600" spc="-1" strike="noStrike">
                <a:solidFill>
                  <a:srgbClr val="58585a"/>
                </a:solidFill>
                <a:latin typeface="Arial"/>
              </a:rPr>
              <a:t>es bleibt abzuwarten wie sich die Rechtsprechung hierzu entwickelt</a:t>
            </a:r>
            <a:endParaRPr b="0" lang="de-DE" sz="1600" spc="-1" strike="noStrike">
              <a:solidFill>
                <a:srgbClr val="58585a"/>
              </a:solidFill>
              <a:latin typeface="Arial"/>
            </a:endParaRPr>
          </a:p>
        </p:txBody>
      </p:sp>
      <p:sp>
        <p:nvSpPr>
          <p:cNvPr id="109" name="PlaceHolder 2"/>
          <p:cNvSpPr>
            <a:spLocks noGrp="1"/>
          </p:cNvSpPr>
          <p:nvPr>
            <p:ph type="title"/>
          </p:nvPr>
        </p:nvSpPr>
        <p:spPr>
          <a:xfrm>
            <a:off x="0" y="0"/>
            <a:ext cx="9143640" cy="786960"/>
          </a:xfrm>
          <a:prstGeom prst="rect">
            <a:avLst/>
          </a:prstGeom>
          <a:noFill/>
          <a:ln w="0">
            <a:noFill/>
          </a:ln>
        </p:spPr>
        <p:txBody>
          <a:bodyPr lIns="226800" bIns="50400" anchor="ctr">
            <a:noAutofit/>
          </a:bodyPr>
          <a:p>
            <a:pPr>
              <a:lnSpc>
                <a:spcPct val="100000"/>
              </a:lnSpc>
              <a:buNone/>
            </a:pPr>
            <a:r>
              <a:rPr b="1" lang="de-DE" sz="2400" spc="-1" strike="noStrike" cap="all">
                <a:solidFill>
                  <a:srgbClr val="ffffff"/>
                </a:solidFill>
                <a:latin typeface="Arial"/>
              </a:rPr>
              <a:t>Wer Genau muss die Prüfung ablegen?</a:t>
            </a:r>
            <a:endParaRPr b="0" lang="de-DE" sz="2400" spc="-1" strike="noStrike">
              <a:solidFill>
                <a:srgbClr val="f3f3f3"/>
              </a:solidFill>
              <a:latin typeface="Arial"/>
            </a:endParaRPr>
          </a:p>
        </p:txBody>
      </p:sp>
    </p:spTree>
  </p:cSld>
  <mc:AlternateContent>
    <mc:Choice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PlaceHolder 1"/>
          <p:cNvSpPr>
            <a:spLocks noGrp="1"/>
          </p:cNvSpPr>
          <p:nvPr>
            <p:ph/>
          </p:nvPr>
        </p:nvSpPr>
        <p:spPr>
          <a:xfrm>
            <a:off x="250920" y="977760"/>
            <a:ext cx="5038200" cy="3970080"/>
          </a:xfrm>
          <a:prstGeom prst="rect">
            <a:avLst/>
          </a:prstGeom>
          <a:noFill/>
          <a:ln w="0">
            <a:noFill/>
          </a:ln>
        </p:spPr>
        <p:txBody>
          <a:bodyPr lIns="0" anchor="t">
            <a:normAutofit/>
          </a:bodyPr>
          <a:p>
            <a:pPr>
              <a:lnSpc>
                <a:spcPct val="100000"/>
              </a:lnSpc>
              <a:spcBef>
                <a:spcPts val="1199"/>
              </a:spcBef>
              <a:buNone/>
              <a:tabLst>
                <a:tab algn="l" pos="0"/>
              </a:tabLst>
            </a:pPr>
            <a:r>
              <a:rPr b="0" lang="de-DE" sz="1600" spc="-1" strike="noStrike">
                <a:solidFill>
                  <a:srgbClr val="58585a"/>
                </a:solidFill>
                <a:latin typeface="Arial"/>
              </a:rPr>
              <a:t>… </a:t>
            </a:r>
            <a:r>
              <a:rPr b="0" lang="de-DE" sz="1600" spc="-1" strike="noStrike">
                <a:solidFill>
                  <a:srgbClr val="58585a"/>
                </a:solidFill>
                <a:latin typeface="Arial"/>
              </a:rPr>
              <a:t>findet in der IHK Karlsruhe statt. </a:t>
            </a:r>
            <a:endParaRPr b="0" lang="de-DE" sz="1600" spc="-1" strike="noStrike">
              <a:solidFill>
                <a:srgbClr val="58585a"/>
              </a:solidFill>
              <a:latin typeface="Arial"/>
            </a:endParaRPr>
          </a:p>
          <a:p>
            <a:pPr marL="288000" indent="-288000">
              <a:lnSpc>
                <a:spcPct val="100000"/>
              </a:lnSpc>
              <a:spcBef>
                <a:spcPts val="1199"/>
              </a:spcBef>
              <a:buClr>
                <a:srgbClr val="009dd4"/>
              </a:buClr>
              <a:buFont typeface="Wingdings" charset="2"/>
              <a:buChar char=""/>
              <a:tabLst>
                <a:tab algn="l" pos="0"/>
              </a:tabLst>
            </a:pPr>
            <a:r>
              <a:rPr b="0" lang="de-DE" sz="1600" spc="-1" strike="noStrike">
                <a:solidFill>
                  <a:srgbClr val="58585a"/>
                </a:solidFill>
                <a:latin typeface="Arial"/>
              </a:rPr>
              <a:t>Dauert: mind. 90 Minuten</a:t>
            </a:r>
            <a:endParaRPr b="0" lang="de-DE" sz="1600" spc="-1" strike="noStrike">
              <a:solidFill>
                <a:srgbClr val="58585a"/>
              </a:solidFill>
              <a:latin typeface="Arial"/>
            </a:endParaRPr>
          </a:p>
          <a:p>
            <a:pPr marL="288000" indent="-288000">
              <a:lnSpc>
                <a:spcPct val="100000"/>
              </a:lnSpc>
              <a:spcBef>
                <a:spcPts val="1199"/>
              </a:spcBef>
              <a:buClr>
                <a:srgbClr val="009dd4"/>
              </a:buClr>
              <a:buFont typeface="Wingdings" charset="2"/>
              <a:buChar char=""/>
              <a:tabLst>
                <a:tab algn="l" pos="0"/>
              </a:tabLst>
            </a:pPr>
            <a:r>
              <a:rPr b="0" lang="de-DE" sz="1600" spc="-1" strike="noStrike">
                <a:solidFill>
                  <a:srgbClr val="58585a"/>
                </a:solidFill>
                <a:latin typeface="Arial"/>
              </a:rPr>
              <a:t>vss. digital am Tablet </a:t>
            </a:r>
            <a:endParaRPr b="0" lang="de-DE" sz="1600" spc="-1" strike="noStrike">
              <a:solidFill>
                <a:srgbClr val="58585a"/>
              </a:solidFill>
              <a:latin typeface="Arial"/>
            </a:endParaRPr>
          </a:p>
          <a:p>
            <a:pPr marL="288000" indent="-288000">
              <a:lnSpc>
                <a:spcPct val="100000"/>
              </a:lnSpc>
              <a:spcBef>
                <a:spcPts val="1199"/>
              </a:spcBef>
              <a:buClr>
                <a:srgbClr val="009dd4"/>
              </a:buClr>
              <a:buFont typeface="Wingdings" charset="2"/>
              <a:buChar char=""/>
              <a:tabLst>
                <a:tab algn="l" pos="0"/>
              </a:tabLst>
            </a:pPr>
            <a:r>
              <a:rPr b="0" lang="de-DE" sz="1600" spc="-1" strike="noStrike">
                <a:solidFill>
                  <a:srgbClr val="58585a"/>
                </a:solidFill>
                <a:latin typeface="Arial"/>
              </a:rPr>
              <a:t>Inhalt: </a:t>
            </a:r>
            <a:br>
              <a:rPr sz="1600"/>
            </a:br>
            <a:r>
              <a:rPr b="0" lang="de-DE" sz="1600" spc="-1" strike="noStrike">
                <a:solidFill>
                  <a:srgbClr val="58585a"/>
                </a:solidFill>
                <a:latin typeface="Arial"/>
              </a:rPr>
              <a:t>Grundlagen Immobilienwirtschaft, </a:t>
            </a:r>
            <a:br>
              <a:rPr sz="1600"/>
            </a:br>
            <a:r>
              <a:rPr b="0" lang="de-DE" sz="1600" spc="-1" strike="noStrike">
                <a:solidFill>
                  <a:srgbClr val="58585a"/>
                </a:solidFill>
                <a:latin typeface="Arial"/>
              </a:rPr>
              <a:t>Rechtliche Grundlagen, </a:t>
            </a:r>
            <a:br>
              <a:rPr sz="1600"/>
            </a:br>
            <a:r>
              <a:rPr b="0" lang="de-DE" sz="1600" spc="-1" strike="noStrike">
                <a:solidFill>
                  <a:srgbClr val="58585a"/>
                </a:solidFill>
                <a:latin typeface="Arial"/>
              </a:rPr>
              <a:t>Kaufmännische Grundlagen,  </a:t>
            </a:r>
            <a:br>
              <a:rPr sz="1600"/>
            </a:br>
            <a:r>
              <a:rPr b="0" lang="de-DE" sz="1600" spc="-1" strike="noStrike">
                <a:solidFill>
                  <a:srgbClr val="58585a"/>
                </a:solidFill>
                <a:latin typeface="Arial"/>
              </a:rPr>
              <a:t>Technische Grundlagen.</a:t>
            </a:r>
            <a:endParaRPr b="0" lang="de-DE" sz="1600" spc="-1" strike="noStrike">
              <a:solidFill>
                <a:srgbClr val="58585a"/>
              </a:solidFill>
              <a:latin typeface="Arial"/>
            </a:endParaRPr>
          </a:p>
          <a:p>
            <a:pPr marL="288000" indent="-288000">
              <a:lnSpc>
                <a:spcPct val="100000"/>
              </a:lnSpc>
              <a:spcBef>
                <a:spcPts val="1199"/>
              </a:spcBef>
              <a:buClr>
                <a:srgbClr val="009dd4"/>
              </a:buClr>
              <a:buFont typeface="Wingdings" charset="2"/>
              <a:buChar char=""/>
              <a:tabLst>
                <a:tab algn="l" pos="0"/>
              </a:tabLst>
            </a:pPr>
            <a:r>
              <a:rPr b="0" lang="de-DE" sz="1600" spc="-1" strike="noStrike">
                <a:solidFill>
                  <a:srgbClr val="ff0000"/>
                </a:solidFill>
                <a:latin typeface="Arial"/>
              </a:rPr>
              <a:t>Bestanden bei </a:t>
            </a:r>
            <a:r>
              <a:rPr b="1" lang="de-DE" sz="1600" spc="-1" strike="noStrike">
                <a:solidFill>
                  <a:srgbClr val="ff0000"/>
                </a:solidFill>
                <a:latin typeface="Arial"/>
              </a:rPr>
              <a:t>je 50 Prozent </a:t>
            </a:r>
            <a:r>
              <a:rPr b="0" lang="de-DE" sz="1600" spc="-1" strike="noStrike">
                <a:solidFill>
                  <a:srgbClr val="ff0000"/>
                </a:solidFill>
                <a:latin typeface="Arial"/>
              </a:rPr>
              <a:t>in </a:t>
            </a:r>
            <a:r>
              <a:rPr b="1" lang="de-DE" sz="1600" spc="-1" strike="noStrike">
                <a:solidFill>
                  <a:srgbClr val="ff0000"/>
                </a:solidFill>
                <a:latin typeface="Arial"/>
              </a:rPr>
              <a:t>allen 4 Bereichen</a:t>
            </a:r>
            <a:br>
              <a:rPr sz="1600"/>
            </a:br>
            <a:r>
              <a:rPr b="0" lang="de-DE" sz="1600" spc="-1" strike="noStrike">
                <a:solidFill>
                  <a:srgbClr val="58585a"/>
                </a:solidFill>
                <a:latin typeface="Arial"/>
              </a:rPr>
              <a:t>Das heißt, wer in einem der vier Teilbereiche durchfällt, muss sich in allen Teilbereichen neu prüfen lassen!</a:t>
            </a:r>
            <a:endParaRPr b="0" lang="de-DE" sz="1600" spc="-1" strike="noStrike">
              <a:solidFill>
                <a:srgbClr val="58585a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1199"/>
              </a:spcBef>
              <a:buNone/>
              <a:tabLst>
                <a:tab algn="l" pos="0"/>
              </a:tabLst>
            </a:pPr>
            <a:endParaRPr b="0" lang="de-DE" sz="1600" spc="-1" strike="noStrike">
              <a:solidFill>
                <a:srgbClr val="58585a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1199"/>
              </a:spcBef>
              <a:buNone/>
              <a:tabLst>
                <a:tab algn="l" pos="0"/>
              </a:tabLst>
            </a:pPr>
            <a:endParaRPr b="0" lang="de-DE" sz="1600" spc="-1" strike="noStrike">
              <a:solidFill>
                <a:srgbClr val="58585a"/>
              </a:solidFill>
              <a:latin typeface="Arial"/>
            </a:endParaRPr>
          </a:p>
        </p:txBody>
      </p:sp>
      <p:sp>
        <p:nvSpPr>
          <p:cNvPr id="111" name="PlaceHolder 2"/>
          <p:cNvSpPr>
            <a:spLocks noGrp="1"/>
          </p:cNvSpPr>
          <p:nvPr>
            <p:ph type="title"/>
          </p:nvPr>
        </p:nvSpPr>
        <p:spPr>
          <a:xfrm>
            <a:off x="0" y="0"/>
            <a:ext cx="9143640" cy="786960"/>
          </a:xfrm>
          <a:prstGeom prst="rect">
            <a:avLst/>
          </a:prstGeom>
          <a:noFill/>
          <a:ln w="0">
            <a:noFill/>
          </a:ln>
        </p:spPr>
        <p:txBody>
          <a:bodyPr lIns="226800" bIns="50400" anchor="ctr">
            <a:noAutofit/>
          </a:bodyPr>
          <a:p>
            <a:pPr>
              <a:lnSpc>
                <a:spcPct val="100000"/>
              </a:lnSpc>
              <a:buNone/>
            </a:pPr>
            <a:r>
              <a:rPr b="1" lang="de-DE" sz="2400" spc="-1" strike="noStrike" cap="all">
                <a:solidFill>
                  <a:srgbClr val="ffffff"/>
                </a:solidFill>
                <a:latin typeface="Arial"/>
              </a:rPr>
              <a:t>Die schriftliche Prüfung …</a:t>
            </a:r>
            <a:endParaRPr b="0" lang="de-DE" sz="2400" spc="-1" strike="noStrike">
              <a:solidFill>
                <a:srgbClr val="f3f3f3"/>
              </a:solidFill>
              <a:latin typeface="Arial"/>
            </a:endParaRPr>
          </a:p>
        </p:txBody>
      </p:sp>
      <p:pic>
        <p:nvPicPr>
          <p:cNvPr id="112" name="Grafik 6" descr=""/>
          <p:cNvPicPr/>
          <p:nvPr/>
        </p:nvPicPr>
        <p:blipFill>
          <a:blip r:embed="rId1"/>
          <a:stretch/>
        </p:blipFill>
        <p:spPr>
          <a:xfrm>
            <a:off x="5369400" y="1125360"/>
            <a:ext cx="3714120" cy="3822480"/>
          </a:xfrm>
          <a:prstGeom prst="rect">
            <a:avLst/>
          </a:prstGeom>
          <a:ln w="0">
            <a:noFill/>
          </a:ln>
        </p:spPr>
      </p:pic>
      <p:sp>
        <p:nvSpPr>
          <p:cNvPr id="113" name="Textfeld 7"/>
          <p:cNvSpPr/>
          <p:nvPr/>
        </p:nvSpPr>
        <p:spPr>
          <a:xfrm>
            <a:off x="5562720" y="843840"/>
            <a:ext cx="1646640" cy="3639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>
              <a:lnSpc>
                <a:spcPct val="100000"/>
              </a:lnSpc>
              <a:buNone/>
            </a:pPr>
            <a:r>
              <a:rPr b="0" lang="de-DE" sz="1800" spc="-1" strike="noStrike">
                <a:solidFill>
                  <a:srgbClr val="58585a"/>
                </a:solidFill>
                <a:latin typeface="Arial"/>
              </a:rPr>
              <a:t>Beispielfrage:</a:t>
            </a:r>
            <a:endParaRPr b="0" lang="de-DE" sz="1800" spc="-1" strike="noStrike">
              <a:latin typeface="Arial"/>
            </a:endParaRPr>
          </a:p>
        </p:txBody>
      </p:sp>
    </p:spTree>
  </p:cSld>
  <mc:AlternateContent>
    <mc:Choice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PlaceHolder 1"/>
          <p:cNvSpPr>
            <a:spLocks noGrp="1"/>
          </p:cNvSpPr>
          <p:nvPr>
            <p:ph/>
          </p:nvPr>
        </p:nvSpPr>
        <p:spPr>
          <a:xfrm>
            <a:off x="250920" y="1166760"/>
            <a:ext cx="8642160" cy="3781080"/>
          </a:xfrm>
          <a:prstGeom prst="rect">
            <a:avLst/>
          </a:prstGeom>
          <a:noFill/>
          <a:ln w="0">
            <a:noFill/>
          </a:ln>
        </p:spPr>
        <p:txBody>
          <a:bodyPr lIns="0" anchor="t">
            <a:normAutofit/>
          </a:bodyPr>
          <a:p>
            <a:pPr>
              <a:lnSpc>
                <a:spcPct val="100000"/>
              </a:lnSpc>
              <a:spcBef>
                <a:spcPts val="1199"/>
              </a:spcBef>
              <a:buNone/>
              <a:tabLst>
                <a:tab algn="l" pos="0"/>
              </a:tabLst>
            </a:pPr>
            <a:r>
              <a:rPr b="0" lang="de-DE" sz="1600" spc="-1" strike="noStrike">
                <a:solidFill>
                  <a:srgbClr val="58585a"/>
                </a:solidFill>
                <a:latin typeface="Arial"/>
              </a:rPr>
              <a:t>… </a:t>
            </a:r>
            <a:r>
              <a:rPr b="0" lang="de-DE" sz="1600" spc="-1" strike="noStrike">
                <a:solidFill>
                  <a:srgbClr val="58585a"/>
                </a:solidFill>
                <a:latin typeface="Arial"/>
              </a:rPr>
              <a:t>am jeweiligen Folgetag in der IHK Karlsruhe.</a:t>
            </a:r>
            <a:endParaRPr b="0" lang="de-DE" sz="1600" spc="-1" strike="noStrike">
              <a:solidFill>
                <a:srgbClr val="58585a"/>
              </a:solidFill>
              <a:latin typeface="Arial"/>
            </a:endParaRPr>
          </a:p>
          <a:p>
            <a:pPr marL="288000" indent="-288000">
              <a:lnSpc>
                <a:spcPct val="100000"/>
              </a:lnSpc>
              <a:spcBef>
                <a:spcPts val="1199"/>
              </a:spcBef>
              <a:buClr>
                <a:srgbClr val="009dd4"/>
              </a:buClr>
              <a:buFont typeface="Wingdings" charset="2"/>
              <a:buChar char=""/>
              <a:tabLst>
                <a:tab algn="l" pos="0"/>
              </a:tabLst>
            </a:pPr>
            <a:r>
              <a:rPr b="0" lang="de-DE" sz="1600" spc="-1" strike="noStrike">
                <a:solidFill>
                  <a:srgbClr val="58585a"/>
                </a:solidFill>
                <a:latin typeface="Arial"/>
              </a:rPr>
              <a:t>Voraussetzung: bestandene schriftliche Prüfung</a:t>
            </a:r>
            <a:endParaRPr b="0" lang="de-DE" sz="1600" spc="-1" strike="noStrike">
              <a:solidFill>
                <a:srgbClr val="58585a"/>
              </a:solidFill>
              <a:latin typeface="Arial"/>
            </a:endParaRPr>
          </a:p>
          <a:p>
            <a:pPr marL="288000" indent="-288000">
              <a:lnSpc>
                <a:spcPct val="100000"/>
              </a:lnSpc>
              <a:spcBef>
                <a:spcPts val="1199"/>
              </a:spcBef>
              <a:buClr>
                <a:srgbClr val="009dd4"/>
              </a:buClr>
              <a:buFont typeface="Wingdings" charset="2"/>
              <a:buChar char=""/>
              <a:tabLst>
                <a:tab algn="l" pos="0"/>
              </a:tabLst>
            </a:pPr>
            <a:r>
              <a:rPr b="0" lang="de-DE" sz="1600" spc="-1" strike="noStrike">
                <a:solidFill>
                  <a:srgbClr val="58585a"/>
                </a:solidFill>
                <a:latin typeface="Arial"/>
              </a:rPr>
              <a:t>Dauer: mind. 15 Minuten</a:t>
            </a:r>
            <a:endParaRPr b="0" lang="de-DE" sz="1600" spc="-1" strike="noStrike">
              <a:solidFill>
                <a:srgbClr val="58585a"/>
              </a:solidFill>
              <a:latin typeface="Arial"/>
            </a:endParaRPr>
          </a:p>
          <a:p>
            <a:pPr marL="288000" indent="-288000">
              <a:lnSpc>
                <a:spcPct val="100000"/>
              </a:lnSpc>
              <a:spcBef>
                <a:spcPts val="1199"/>
              </a:spcBef>
              <a:buClr>
                <a:srgbClr val="009dd4"/>
              </a:buClr>
              <a:buFont typeface="Wingdings" charset="2"/>
              <a:buChar char=""/>
              <a:tabLst>
                <a:tab algn="l" pos="0"/>
              </a:tabLst>
            </a:pPr>
            <a:r>
              <a:rPr b="0" lang="de-DE" sz="1600" spc="-1" strike="noStrike">
                <a:solidFill>
                  <a:srgbClr val="58585a"/>
                </a:solidFill>
                <a:latin typeface="Arial"/>
              </a:rPr>
              <a:t>Inhalt: zumindest Sachgebiet 2.1 -Wohnungseigentumsgesetz-</a:t>
            </a:r>
            <a:endParaRPr b="0" lang="de-DE" sz="1600" spc="-1" strike="noStrike">
              <a:solidFill>
                <a:srgbClr val="58585a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1199"/>
              </a:spcBef>
              <a:buNone/>
              <a:tabLst>
                <a:tab algn="l" pos="0"/>
              </a:tabLst>
            </a:pPr>
            <a:endParaRPr b="0" lang="de-DE" sz="1600" spc="-1" strike="noStrike">
              <a:solidFill>
                <a:srgbClr val="58585a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1199"/>
              </a:spcBef>
              <a:buNone/>
              <a:tabLst>
                <a:tab algn="l" pos="0"/>
              </a:tabLst>
            </a:pPr>
            <a:endParaRPr b="0" lang="de-DE" sz="1600" spc="-1" strike="noStrike">
              <a:solidFill>
                <a:srgbClr val="58585a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1199"/>
              </a:spcBef>
              <a:buNone/>
              <a:tabLst>
                <a:tab algn="l" pos="0"/>
              </a:tabLst>
            </a:pPr>
            <a:endParaRPr b="0" lang="de-DE" sz="1600" spc="-1" strike="noStrike">
              <a:solidFill>
                <a:srgbClr val="58585a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1199"/>
              </a:spcBef>
              <a:buNone/>
              <a:tabLst>
                <a:tab algn="l" pos="0"/>
              </a:tabLst>
            </a:pPr>
            <a:endParaRPr b="0" lang="de-DE" sz="1600" spc="-1" strike="noStrike">
              <a:solidFill>
                <a:srgbClr val="58585a"/>
              </a:solidFill>
              <a:latin typeface="Arial"/>
            </a:endParaRPr>
          </a:p>
          <a:p>
            <a:pPr marL="288000" indent="-288000">
              <a:lnSpc>
                <a:spcPct val="100000"/>
              </a:lnSpc>
              <a:spcBef>
                <a:spcPts val="1199"/>
              </a:spcBef>
              <a:buClr>
                <a:srgbClr val="009dd4"/>
              </a:buClr>
              <a:buFont typeface="Wingdings" charset="2"/>
              <a:buChar char=""/>
              <a:tabLst>
                <a:tab algn="l" pos="0"/>
              </a:tabLst>
            </a:pPr>
            <a:r>
              <a:rPr b="0" lang="de-DE" sz="1600" spc="-1" strike="noStrike">
                <a:solidFill>
                  <a:srgbClr val="ff0000"/>
                </a:solidFill>
                <a:latin typeface="Arial"/>
              </a:rPr>
              <a:t>Bestanden: Wenn 50 % der erreichbaren Punkte erzielt wurden.</a:t>
            </a:r>
            <a:endParaRPr b="0" lang="de-DE" sz="1600" spc="-1" strike="noStrike">
              <a:solidFill>
                <a:srgbClr val="58585a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1199"/>
              </a:spcBef>
              <a:buNone/>
              <a:tabLst>
                <a:tab algn="l" pos="0"/>
              </a:tabLst>
            </a:pPr>
            <a:endParaRPr b="0" lang="de-DE" sz="1600" spc="-1" strike="noStrike">
              <a:solidFill>
                <a:srgbClr val="58585a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1199"/>
              </a:spcBef>
              <a:buNone/>
              <a:tabLst>
                <a:tab algn="l" pos="0"/>
              </a:tabLst>
            </a:pPr>
            <a:endParaRPr b="0" lang="de-DE" sz="1600" spc="-1" strike="noStrike">
              <a:solidFill>
                <a:srgbClr val="58585a"/>
              </a:solidFill>
              <a:latin typeface="Arial"/>
            </a:endParaRPr>
          </a:p>
        </p:txBody>
      </p:sp>
      <p:sp>
        <p:nvSpPr>
          <p:cNvPr id="115" name="PlaceHolder 2"/>
          <p:cNvSpPr>
            <a:spLocks noGrp="1"/>
          </p:cNvSpPr>
          <p:nvPr>
            <p:ph type="title"/>
          </p:nvPr>
        </p:nvSpPr>
        <p:spPr>
          <a:xfrm>
            <a:off x="0" y="0"/>
            <a:ext cx="9143640" cy="786960"/>
          </a:xfrm>
          <a:prstGeom prst="rect">
            <a:avLst/>
          </a:prstGeom>
          <a:noFill/>
          <a:ln w="0">
            <a:noFill/>
          </a:ln>
        </p:spPr>
        <p:txBody>
          <a:bodyPr lIns="226800" bIns="50400" anchor="ctr">
            <a:noAutofit/>
          </a:bodyPr>
          <a:p>
            <a:pPr>
              <a:lnSpc>
                <a:spcPct val="100000"/>
              </a:lnSpc>
              <a:buNone/>
            </a:pPr>
            <a:r>
              <a:rPr b="1" lang="de-DE" sz="2400" spc="-1" strike="noStrike" cap="all">
                <a:solidFill>
                  <a:srgbClr val="ffffff"/>
                </a:solidFill>
                <a:latin typeface="Arial"/>
              </a:rPr>
              <a:t>Die Mündliche Prüfung …</a:t>
            </a:r>
            <a:endParaRPr b="0" lang="de-DE" sz="2400" spc="-1" strike="noStrike">
              <a:solidFill>
                <a:srgbClr val="f3f3f3"/>
              </a:solidFill>
              <a:latin typeface="Arial"/>
            </a:endParaRPr>
          </a:p>
        </p:txBody>
      </p:sp>
      <p:pic>
        <p:nvPicPr>
          <p:cNvPr id="116" name="Grafik 8" descr=""/>
          <p:cNvPicPr/>
          <p:nvPr/>
        </p:nvPicPr>
        <p:blipFill>
          <a:blip r:embed="rId1"/>
          <a:stretch/>
        </p:blipFill>
        <p:spPr>
          <a:xfrm>
            <a:off x="1189080" y="2680200"/>
            <a:ext cx="5420880" cy="17164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03366"/>
      </a:dk2>
      <a:lt2>
        <a:srgbClr val="58585a"/>
      </a:lt2>
      <a:accent1>
        <a:srgbClr val="009dd4"/>
      </a:accent1>
      <a:accent2>
        <a:srgbClr val="ffce00"/>
      </a:accent2>
      <a:accent3>
        <a:srgbClr val="76b82a"/>
      </a:accent3>
      <a:accent4>
        <a:srgbClr val="e40d2e"/>
      </a:accent4>
      <a:accent5>
        <a:srgbClr val="9f5098"/>
      </a:accent5>
      <a:accent6>
        <a:srgbClr val="f0821a"/>
      </a:accent6>
      <a:hlink>
        <a:srgbClr val="009dd4"/>
      </a:hlink>
      <a:folHlink>
        <a:srgbClr val="003366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03366"/>
      </a:dk2>
      <a:lt2>
        <a:srgbClr val="58585a"/>
      </a:lt2>
      <a:accent1>
        <a:srgbClr val="009dd4"/>
      </a:accent1>
      <a:accent2>
        <a:srgbClr val="ffce00"/>
      </a:accent2>
      <a:accent3>
        <a:srgbClr val="76b82a"/>
      </a:accent3>
      <a:accent4>
        <a:srgbClr val="e40d2e"/>
      </a:accent4>
      <a:accent5>
        <a:srgbClr val="9f5098"/>
      </a:accent5>
      <a:accent6>
        <a:srgbClr val="f0821a"/>
      </a:accent6>
      <a:hlink>
        <a:srgbClr val="009dd4"/>
      </a:hlink>
      <a:folHlink>
        <a:srgbClr val="003366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03366"/>
      </a:dk2>
      <a:lt2>
        <a:srgbClr val="58585a"/>
      </a:lt2>
      <a:accent1>
        <a:srgbClr val="009dd4"/>
      </a:accent1>
      <a:accent2>
        <a:srgbClr val="ffce00"/>
      </a:accent2>
      <a:accent3>
        <a:srgbClr val="76b82a"/>
      </a:accent3>
      <a:accent4>
        <a:srgbClr val="e40d2e"/>
      </a:accent4>
      <a:accent5>
        <a:srgbClr val="9f5098"/>
      </a:accent5>
      <a:accent6>
        <a:srgbClr val="f0821a"/>
      </a:accent6>
      <a:hlink>
        <a:srgbClr val="009dd4"/>
      </a:hlink>
      <a:folHlink>
        <a:srgbClr val="003366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webextensions/taskpanes.xml><?xml version="1.0" encoding="utf-8"?>
<wetp:taskpanes xmlns:wetp="http://schemas.microsoft.com/office/webextensions/taskpanes/2010/11">
  <wetp:taskpane dockstate="right" visibility="0" width="350" row="9">
    <wetp:webextensionref xmlns:r="http://schemas.openxmlformats.org/officeDocument/2006/relationships" r:id="rId1"/>
  </wetp:taskpane>
  <wetp:taskpane dockstate="right" visibility="0" width="350" row="9">
    <wetp:webextensionref xmlns:r="http://schemas.openxmlformats.org/officeDocument/2006/relationships" r:id="rId2"/>
  </wetp:taskpane>
</wetp:taskpanes>
</file>

<file path=customXml/_rels/item1.xml.rels><?xml version="1.0" encoding="UTF-8"?>
<Relationships xmlns="http://schemas.openxmlformats.org/package/2006/relationships"><Relationship Id="rId1" Type="http://schemas.openxmlformats.org/officeDocument/2006/relationships/customXmlProps" Target="itemProps1.xml"/>
</Relationships>
</file>

<file path=customXml/_rels/item2.xml.rels><?xml version="1.0" encoding="UTF-8"?>
<Relationships xmlns="http://schemas.openxmlformats.org/package/2006/relationships"><Relationship Id="rId1" Type="http://schemas.openxmlformats.org/officeDocument/2006/relationships/customXmlProps" Target="itemProps2.xml"/>
</Relationships>
</file>

<file path=customXml/_rels/item3.xml.rels><?xml version="1.0" encoding="UTF-8"?>
<Relationships xmlns="http://schemas.openxmlformats.org/package/2006/relationships"><Relationship Id="rId1" Type="http://schemas.openxmlformats.org/officeDocument/2006/relationships/customXmlProps" Target="itemProps3.xml"/>
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6C9FD38512D13643A06125E5AC04D84B" ma:contentTypeVersion="4" ma:contentTypeDescription="Ein neues Dokument erstellen." ma:contentTypeScope="" ma:versionID="bb5725abb7eca62d125d8a76f84eadf0">
  <xsd:schema xmlns:xsd="http://www.w3.org/2001/XMLSchema" xmlns:xs="http://www.w3.org/2001/XMLSchema" xmlns:p="http://schemas.microsoft.com/office/2006/metadata/properties" xmlns:ns2="3ddfd523-8201-4ed9-91ed-5e799d40ee4c" xmlns:ns3="f13a1742-f2b9-4ec9-be3f-b3407dc36245" targetNamespace="http://schemas.microsoft.com/office/2006/metadata/properties" ma:root="true" ma:fieldsID="f0b20c8c52cfead5cf35475ab490f36b" ns2:_="" ns3:_="">
    <xsd:import namespace="3ddfd523-8201-4ed9-91ed-5e799d40ee4c"/>
    <xsd:import namespace="f13a1742-f2b9-4ec9-be3f-b3407dc36245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Umzugsgrun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ddfd523-8201-4ed9-91ed-5e799d40ee4c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Freigegeben für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Freigegeben für -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13a1742-f2b9-4ec9-be3f-b3407dc36245" elementFormDefault="qualified">
    <xsd:import namespace="http://schemas.microsoft.com/office/2006/documentManagement/types"/>
    <xsd:import namespace="http://schemas.microsoft.com/office/infopath/2007/PartnerControls"/>
    <xsd:element name="Umzugsgrund" ma:index="10" nillable="true" ma:displayName="Umzugsort" ma:format="Dropdown" ma:internalName="Umzugsgrund">
      <xsd:simpleType>
        <xsd:restriction base="dms:Choice">
          <xsd:enumeration value="Archiv (helic)"/>
          <xsd:enumeration value="Teams /SharePoint (Arbeitsraum)"/>
          <xsd:enumeration value="OneDrive (Persönlich)"/>
          <xsd:enumeration value="Kein Umzug (Personenbezogen/Datenschutz)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Umzugsgrund xmlns="f13a1742-f2b9-4ec9-be3f-b3407dc36245" xsi:nil="true"/>
  </documentManagement>
</p:properties>
</file>

<file path=customXml/itemProps1.xml><?xml version="1.0" encoding="utf-8"?>
<ds:datastoreItem xmlns:ds="http://schemas.openxmlformats.org/officeDocument/2006/customXml" ds:itemID="{B5047904-993D-4316-8CDE-479EE0455BDE}"/>
</file>

<file path=customXml/itemProps2.xml><?xml version="1.0" encoding="utf-8"?>
<ds:datastoreItem xmlns:ds="http://schemas.openxmlformats.org/officeDocument/2006/customXml" ds:itemID="{7A61B3BB-F761-49C8-B46E-B8D05BE614A0}"/>
</file>

<file path=customXml/itemProps3.xml><?xml version="1.0" encoding="utf-8"?>
<ds:datastoreItem xmlns:ds="http://schemas.openxmlformats.org/officeDocument/2006/customXml" ds:itemID="{32703694-32BF-448E-BC78-FD4FCFAFA0BB}"/>
</file>

<file path=docProps/app.xml><?xml version="1.0" encoding="utf-8"?>
<Properties xmlns="http://schemas.openxmlformats.org/officeDocument/2006/extended-properties" xmlns:vt="http://schemas.openxmlformats.org/officeDocument/2006/docPropsVTypes">
  <Template>IHK Karlsruhe MASTER</Template>
  <TotalTime>0</TotalTime>
  <Application>LibreOffice/7.3.5.2$Windows_X86_64 LibreOffice_project/184fe81b8c8c30d8b5082578aee2fed2ea847c01</Application>
  <AppVersion>15.0000</AppVersion>
  <Words>901</Words>
  <Paragraphs>108</Paragraphs>
  <Company>Release: Professional Presentations GmbH</Company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2020-06-25T12:16:09Z</dcterms:created>
  <dc:creator>Maximilian Supper</dc:creator>
  <dc:description/>
  <dc:language>de-DE</dc:language>
  <cp:lastModifiedBy/>
  <cp:lastPrinted>2015-08-04T12:00:41Z</cp:lastPrinted>
  <dcterms:modified xsi:type="dcterms:W3CDTF">2022-10-11T14:15:50Z</dcterms:modified>
  <cp:revision>34</cp:revision>
  <dc:subject/>
  <dc:title>PowerPoint-Präsentation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0x0101006C9FD38512D13643A06125E5AC04D84B</vt:lpwstr>
  </property>
  <property fmtid="{D5CDD505-2E9C-101B-9397-08002B2CF9AE}" pid="3" name="MediaServiceImageTags">
    <vt:lpwstr/>
  </property>
  <property fmtid="{D5CDD505-2E9C-101B-9397-08002B2CF9AE}" pid="4" name="Notes">
    <vt:i4>1</vt:i4>
  </property>
  <property fmtid="{D5CDD505-2E9C-101B-9397-08002B2CF9AE}" pid="5" name="PresentationFormat">
    <vt:lpwstr>Bildschirmpräsentation (16:9)</vt:lpwstr>
  </property>
  <property fmtid="{D5CDD505-2E9C-101B-9397-08002B2CF9AE}" pid="6" name="Slides">
    <vt:i4>15</vt:i4>
  </property>
</Properties>
</file>