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385" r:id="rId2"/>
    <p:sldId id="429" r:id="rId3"/>
    <p:sldId id="1246" r:id="rId4"/>
    <p:sldId id="1244" r:id="rId5"/>
    <p:sldId id="380" r:id="rId6"/>
    <p:sldId id="1247" r:id="rId7"/>
    <p:sldId id="373" r:id="rId8"/>
    <p:sldId id="413" r:id="rId9"/>
    <p:sldId id="414" r:id="rId10"/>
    <p:sldId id="415" r:id="rId11"/>
    <p:sldId id="416" r:id="rId12"/>
    <p:sldId id="1248" r:id="rId13"/>
    <p:sldId id="1249" r:id="rId14"/>
    <p:sldId id="1262" r:id="rId15"/>
    <p:sldId id="1261" r:id="rId16"/>
    <p:sldId id="419" r:id="rId17"/>
    <p:sldId id="420" r:id="rId18"/>
    <p:sldId id="421" r:id="rId19"/>
    <p:sldId id="1250" r:id="rId20"/>
    <p:sldId id="1251" r:id="rId21"/>
    <p:sldId id="1252" r:id="rId22"/>
    <p:sldId id="1253" r:id="rId23"/>
    <p:sldId id="1254" r:id="rId24"/>
    <p:sldId id="1255" r:id="rId25"/>
    <p:sldId id="1263" r:id="rId26"/>
    <p:sldId id="1256" r:id="rId27"/>
    <p:sldId id="1257" r:id="rId28"/>
    <p:sldId id="1258" r:id="rId29"/>
    <p:sldId id="1259" r:id="rId30"/>
    <p:sldId id="428" r:id="rId31"/>
  </p:sldIdLst>
  <p:sldSz cx="9144000" cy="5143500" type="screen16x9"/>
  <p:notesSz cx="6797675" cy="9926638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0" userDrawn="1">
          <p15:clr>
            <a:srgbClr val="A4A3A4"/>
          </p15:clr>
        </p15:guide>
        <p15:guide id="2" pos="284" userDrawn="1">
          <p15:clr>
            <a:srgbClr val="A4A3A4"/>
          </p15:clr>
        </p15:guide>
        <p15:guide id="3" pos="2824" userDrawn="1">
          <p15:clr>
            <a:srgbClr val="A4A3A4"/>
          </p15:clr>
        </p15:guide>
        <p15:guide id="4" pos="2936" userDrawn="1">
          <p15:clr>
            <a:srgbClr val="A4A3A4"/>
          </p15:clr>
        </p15:guide>
        <p15:guide id="6" orient="horz" pos="781" userDrawn="1">
          <p15:clr>
            <a:srgbClr val="A4A3A4"/>
          </p15:clr>
        </p15:guide>
        <p15:guide id="7" pos="54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cker, Thomas" initials="BT" lastIdx="1" clrIdx="0">
    <p:extLst>
      <p:ext uri="{19B8F6BF-5375-455C-9EA6-DF929625EA0E}">
        <p15:presenceInfo xmlns:p15="http://schemas.microsoft.com/office/powerpoint/2012/main" userId="S::becker-t@arnsberg.ihk.de::751ca2a8-ddc0-4e36-8c8e-56041876805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BDC5D0"/>
    <a:srgbClr val="2671D4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68" autoAdjust="0"/>
    <p:restoredTop sz="84923" autoAdjust="0"/>
  </p:normalViewPr>
  <p:slideViewPr>
    <p:cSldViewPr snapToGrid="0" showGuides="1">
      <p:cViewPr varScale="1">
        <p:scale>
          <a:sx n="104" d="100"/>
          <a:sy n="104" d="100"/>
        </p:scale>
        <p:origin x="54" y="264"/>
      </p:cViewPr>
      <p:guideLst>
        <p:guide orient="horz" pos="2890"/>
        <p:guide pos="284"/>
        <p:guide pos="2824"/>
        <p:guide pos="2936"/>
        <p:guide orient="horz" pos="781"/>
        <p:guide pos="54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>
        <p:scale>
          <a:sx n="75" d="100"/>
          <a:sy n="75" d="100"/>
        </p:scale>
        <p:origin x="2964" y="33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DBFC116-0A75-42B5-A04E-F8BD0D6498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9B0CF9B-D954-42B7-B17E-338E3FF69C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7338C-558B-4699-B3FB-1110B8EA4586}" type="datetimeFigureOut">
              <a:rPr lang="de-DE" smtClean="0"/>
              <a:t>29.04.2022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4D72FA-85CC-4596-9FF4-9ED4A04B2B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88BB88-0E94-40AD-91D8-222A3B335C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DA3FD-D6B2-4777-A342-E12BB081EB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869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5T16:02:46.9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F3CF-33A8-431F-AD91-991887D9CE92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69925" y="923925"/>
            <a:ext cx="5457825" cy="3070225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81625" y="4297189"/>
            <a:ext cx="6034426" cy="480658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F251E-0D5E-4CFD-ACCC-9623B92A1BF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7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685800" rtl="0" eaLnBrk="1" latinLnBrk="0" hangingPunct="1">
      <a:buClr>
        <a:schemeClr val="accent2"/>
      </a:buClr>
      <a:buFont typeface="Wingdings" panose="05000000000000000000" pitchFamily="2" charset="2"/>
      <a:buChar char="§"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1950" indent="-184150" algn="l" defTabSz="685800" rtl="0" eaLnBrk="1" latinLnBrk="0" hangingPunct="1">
      <a:buClr>
        <a:schemeClr val="accent2"/>
      </a:buClr>
      <a:buFont typeface="Arial" panose="020B0604020202020204" pitchFamily="34" charset="0"/>
      <a:buChar char="‒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539750" indent="-177800" algn="l" defTabSz="685800" rtl="0" eaLnBrk="1" latinLnBrk="0" hangingPunct="1">
      <a:buClr>
        <a:schemeClr val="accent2"/>
      </a:buClr>
      <a:buFont typeface="Arial" panose="020B0604020202020204" pitchFamily="34" charset="0"/>
      <a:buChar char="‒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717550" indent="-177800" algn="l" defTabSz="685800" rtl="0" eaLnBrk="1" latinLnBrk="0" hangingPunct="1">
      <a:buClr>
        <a:schemeClr val="accent2"/>
      </a:buClr>
      <a:buFont typeface="Arial" panose="020B0604020202020204" pitchFamily="34" charset="0"/>
      <a:buChar char="‒"/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895350" indent="-177800" algn="l" defTabSz="685800" rtl="0" eaLnBrk="1" latinLnBrk="0" hangingPunct="1">
      <a:buClr>
        <a:schemeClr val="accent2"/>
      </a:buClr>
      <a:buFont typeface="Arial" panose="020B0604020202020204" pitchFamily="34" charset="0"/>
      <a:buChar char="‒"/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F251E-0D5E-4CFD-ACCC-9623B92A1B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64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F251E-0D5E-4CFD-ACCC-9623B92A1B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39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F251E-0D5E-4CFD-ACCC-9623B92A1BF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7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F251E-0D5E-4CFD-ACCC-9623B92A1B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96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F251E-0D5E-4CFD-ACCC-9623B92A1B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06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F251E-0D5E-4CFD-ACCC-9623B92A1BF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7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F251E-0D5E-4CFD-ACCC-9623B92A1BF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52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F251E-0D5E-4CFD-ACCC-9623B92A1BF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96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F251E-0D5E-4CFD-ACCC-9623B92A1BF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7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F251E-0D5E-4CFD-ACCC-9623B92A1B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56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F251E-0D5E-4CFD-ACCC-9623B92A1B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34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F251E-0D5E-4CFD-ACCC-9623B92A1B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02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F251E-0D5E-4CFD-ACCC-9623B92A1B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88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F251E-0D5E-4CFD-ACCC-9623B92A1B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57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F251E-0D5E-4CFD-ACCC-9623B92A1B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06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F251E-0D5E-4CFD-ACCC-9623B92A1B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76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F251E-0D5E-4CFD-ACCC-9623B92A1B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54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.xml"/><Relationship Id="rId7" Type="http://schemas.openxmlformats.org/officeDocument/2006/relationships/image" Target="../media/image1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jpg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7.xml"/><Relationship Id="rId7" Type="http://schemas.openxmlformats.org/officeDocument/2006/relationships/image" Target="../media/image6.jpg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9.jp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9.xml"/><Relationship Id="rId7" Type="http://schemas.openxmlformats.org/officeDocument/2006/relationships/image" Target="../media/image1.emf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jpe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1.xml"/><Relationship Id="rId7" Type="http://schemas.openxmlformats.org/officeDocument/2006/relationships/image" Target="../media/image1.emf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jpe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Bildplatzhalter 20">
            <a:extLst>
              <a:ext uri="{FF2B5EF4-FFF2-40B4-BE49-F238E27FC236}">
                <a16:creationId xmlns:a16="http://schemas.microsoft.com/office/drawing/2014/main" id="{02FC2C60-0773-4EB5-8A64-6BEF1E138B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9144000" cy="3470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108000" tIns="72000" rIns="108000" bIns="72000"/>
          <a:lstStyle>
            <a:lvl1pPr>
              <a:spcBef>
                <a:spcPts val="0"/>
              </a:spcBef>
              <a:defRPr/>
            </a:lvl1pPr>
          </a:lstStyle>
          <a:p>
            <a:r>
              <a:rPr lang="de-DE" dirty="0"/>
              <a:t>Durch Klicken auf das Symbol ein Bild einfügen</a:t>
            </a:r>
          </a:p>
        </p:txBody>
      </p:sp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E0585887-5354-4619-B8E0-1257B891C6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9416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E0585887-5354-4619-B8E0-1257B891C6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9DF530B-BD3D-4D3E-BA02-DBFD828B3E5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5A3ACC9-18FF-40A5-890D-49F66796A792}"/>
              </a:ext>
            </a:extLst>
          </p:cNvPr>
          <p:cNvSpPr/>
          <p:nvPr userDrawn="1"/>
        </p:nvSpPr>
        <p:spPr bwMode="gray">
          <a:xfrm>
            <a:off x="4260800" y="3469749"/>
            <a:ext cx="4883200" cy="5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260800" y="2202549"/>
            <a:ext cx="4881600" cy="1267200"/>
          </a:xfrm>
          <a:solidFill>
            <a:schemeClr val="accent1"/>
          </a:solidFill>
        </p:spPr>
        <p:txBody>
          <a:bodyPr lIns="360000" rIns="360000" anchor="ctr"/>
          <a:lstStyle>
            <a:lvl1pPr algn="l">
              <a:spcBef>
                <a:spcPts val="0"/>
              </a:spcBef>
              <a:defRPr sz="28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  <a:br>
              <a:rPr lang="de-DE" dirty="0"/>
            </a:br>
            <a:r>
              <a:rPr lang="de-DE" dirty="0"/>
              <a:t>in max. zwei Zeilen</a:t>
            </a:r>
          </a:p>
        </p:txBody>
      </p:sp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0DDFBC0F-5C2D-4296-9BD2-08212B148048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646443" y="3469400"/>
            <a:ext cx="215995" cy="108000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3366"/>
              </a:solidFill>
            </a:endParaRPr>
          </a:p>
        </p:txBody>
      </p: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14F18F73-76CF-4ED3-BEAC-EB99A8962EF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9655" y="4226127"/>
            <a:ext cx="1152541" cy="576000"/>
            <a:chOff x="1516529" y="3634540"/>
            <a:chExt cx="1240583" cy="558000"/>
          </a:xfrm>
        </p:grpSpPr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11733E95-46A1-46E2-9AA9-A4C62E414E42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1516529" y="3634540"/>
              <a:ext cx="1240583" cy="558000"/>
              <a:chOff x="7856281" y="172641"/>
              <a:chExt cx="930500" cy="418528"/>
            </a:xfrm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99B3543A-B6A4-41B5-ADA8-033838D615FB}"/>
                  </a:ext>
                </a:extLst>
              </p:cNvPr>
              <p:cNvSpPr/>
              <p:nvPr/>
            </p:nvSpPr>
            <p:spPr bwMode="gray">
              <a:xfrm>
                <a:off x="7856281" y="172641"/>
                <a:ext cx="513034" cy="418528"/>
              </a:xfrm>
              <a:custGeom>
                <a:avLst/>
                <a:gdLst>
                  <a:gd name="connsiteX0" fmla="*/ 418433 w 453901"/>
                  <a:gd name="connsiteY0" fmla="*/ 0 h 418528"/>
                  <a:gd name="connsiteX1" fmla="*/ 0 w 453901"/>
                  <a:gd name="connsiteY1" fmla="*/ 0 h 418528"/>
                  <a:gd name="connsiteX2" fmla="*/ 0 w 453901"/>
                  <a:gd name="connsiteY2" fmla="*/ 418529 h 418528"/>
                  <a:gd name="connsiteX3" fmla="*/ 418433 w 453901"/>
                  <a:gd name="connsiteY3" fmla="*/ 418529 h 418528"/>
                  <a:gd name="connsiteX4" fmla="*/ 418433 w 453901"/>
                  <a:gd name="connsiteY4" fmla="*/ 0 h 418528"/>
                  <a:gd name="connsiteX5" fmla="*/ 418433 w 453901"/>
                  <a:gd name="connsiteY5" fmla="*/ 0 h 418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3901" h="418528">
                    <a:moveTo>
                      <a:pt x="418433" y="0"/>
                    </a:moveTo>
                    <a:lnTo>
                      <a:pt x="0" y="0"/>
                    </a:lnTo>
                    <a:lnTo>
                      <a:pt x="0" y="418529"/>
                    </a:lnTo>
                    <a:lnTo>
                      <a:pt x="418433" y="418529"/>
                    </a:lnTo>
                    <a:cubicBezTo>
                      <a:pt x="465677" y="283750"/>
                      <a:pt x="465773" y="134874"/>
                      <a:pt x="418433" y="0"/>
                    </a:cubicBezTo>
                    <a:lnTo>
                      <a:pt x="418433" y="0"/>
                    </a:lnTo>
                    <a:close/>
                  </a:path>
                </a:pathLst>
              </a:custGeom>
              <a:solidFill>
                <a:srgbClr val="CAD2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BC423CBD-1E8C-476F-9333-EBB67DBED8A7}"/>
                  </a:ext>
                </a:extLst>
              </p:cNvPr>
              <p:cNvSpPr/>
              <p:nvPr/>
            </p:nvSpPr>
            <p:spPr bwMode="gray">
              <a:xfrm>
                <a:off x="8322350" y="172641"/>
                <a:ext cx="464431" cy="418528"/>
              </a:xfrm>
              <a:custGeom>
                <a:avLst/>
                <a:gdLst>
                  <a:gd name="connsiteX0" fmla="*/ 418433 w 418433"/>
                  <a:gd name="connsiteY0" fmla="*/ 418529 h 418528"/>
                  <a:gd name="connsiteX1" fmla="*/ 0 w 418433"/>
                  <a:gd name="connsiteY1" fmla="*/ 418529 h 418528"/>
                  <a:gd name="connsiteX2" fmla="*/ 0 w 418433"/>
                  <a:gd name="connsiteY2" fmla="*/ 0 h 418528"/>
                  <a:gd name="connsiteX3" fmla="*/ 418433 w 418433"/>
                  <a:gd name="connsiteY3" fmla="*/ 0 h 418528"/>
                  <a:gd name="connsiteX4" fmla="*/ 418433 w 418433"/>
                  <a:gd name="connsiteY4" fmla="*/ 418529 h 418528"/>
                  <a:gd name="connsiteX5" fmla="*/ 418433 w 418433"/>
                  <a:gd name="connsiteY5" fmla="*/ 418529 h 418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8433" h="418528">
                    <a:moveTo>
                      <a:pt x="418433" y="418529"/>
                    </a:moveTo>
                    <a:lnTo>
                      <a:pt x="0" y="418529"/>
                    </a:lnTo>
                    <a:cubicBezTo>
                      <a:pt x="47244" y="283750"/>
                      <a:pt x="47339" y="134969"/>
                      <a:pt x="0" y="0"/>
                    </a:cubicBezTo>
                    <a:lnTo>
                      <a:pt x="418433" y="0"/>
                    </a:lnTo>
                    <a:lnTo>
                      <a:pt x="418433" y="418529"/>
                    </a:lnTo>
                    <a:lnTo>
                      <a:pt x="418433" y="41852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659CDCCE-3F3F-44F8-AD2D-DB5DD01F248F}"/>
                  </a:ext>
                </a:extLst>
              </p:cNvPr>
              <p:cNvSpPr/>
              <p:nvPr/>
            </p:nvSpPr>
            <p:spPr bwMode="gray">
              <a:xfrm>
                <a:off x="8595431" y="242549"/>
                <a:ext cx="117896" cy="139641"/>
              </a:xfrm>
              <a:custGeom>
                <a:avLst/>
                <a:gdLst>
                  <a:gd name="connsiteX0" fmla="*/ 109919 w 117896"/>
                  <a:gd name="connsiteY0" fmla="*/ 6863 h 139641"/>
                  <a:gd name="connsiteX1" fmla="*/ 109156 w 117896"/>
                  <a:gd name="connsiteY1" fmla="*/ 5 h 139641"/>
                  <a:gd name="connsiteX2" fmla="*/ 90488 w 117896"/>
                  <a:gd name="connsiteY2" fmla="*/ 5 h 139641"/>
                  <a:gd name="connsiteX3" fmla="*/ 78677 w 117896"/>
                  <a:gd name="connsiteY3" fmla="*/ 5720 h 139641"/>
                  <a:gd name="connsiteX4" fmla="*/ 26479 w 117896"/>
                  <a:gd name="connsiteY4" fmla="*/ 62298 h 139641"/>
                  <a:gd name="connsiteX5" fmla="*/ 26384 w 117896"/>
                  <a:gd name="connsiteY5" fmla="*/ 6958 h 139641"/>
                  <a:gd name="connsiteX6" fmla="*/ 19526 w 117896"/>
                  <a:gd name="connsiteY6" fmla="*/ 100 h 139641"/>
                  <a:gd name="connsiteX7" fmla="*/ 6858 w 117896"/>
                  <a:gd name="connsiteY7" fmla="*/ 100 h 139641"/>
                  <a:gd name="connsiteX8" fmla="*/ 0 w 117896"/>
                  <a:gd name="connsiteY8" fmla="*/ 6958 h 139641"/>
                  <a:gd name="connsiteX9" fmla="*/ 0 w 117896"/>
                  <a:gd name="connsiteY9" fmla="*/ 132783 h 139641"/>
                  <a:gd name="connsiteX10" fmla="*/ 6858 w 117896"/>
                  <a:gd name="connsiteY10" fmla="*/ 139641 h 139641"/>
                  <a:gd name="connsiteX11" fmla="*/ 19622 w 117896"/>
                  <a:gd name="connsiteY11" fmla="*/ 139641 h 139641"/>
                  <a:gd name="connsiteX12" fmla="*/ 26479 w 117896"/>
                  <a:gd name="connsiteY12" fmla="*/ 132783 h 139641"/>
                  <a:gd name="connsiteX13" fmla="*/ 26479 w 117896"/>
                  <a:gd name="connsiteY13" fmla="*/ 99922 h 139641"/>
                  <a:gd name="connsiteX14" fmla="*/ 49625 w 117896"/>
                  <a:gd name="connsiteY14" fmla="*/ 74871 h 139641"/>
                  <a:gd name="connsiteX15" fmla="*/ 85439 w 117896"/>
                  <a:gd name="connsiteY15" fmla="*/ 132783 h 139641"/>
                  <a:gd name="connsiteX16" fmla="*/ 94869 w 117896"/>
                  <a:gd name="connsiteY16" fmla="*/ 139641 h 139641"/>
                  <a:gd name="connsiteX17" fmla="*/ 114014 w 117896"/>
                  <a:gd name="connsiteY17" fmla="*/ 139641 h 139641"/>
                  <a:gd name="connsiteX18" fmla="*/ 116681 w 117896"/>
                  <a:gd name="connsiteY18" fmla="*/ 132783 h 139641"/>
                  <a:gd name="connsiteX19" fmla="*/ 67247 w 117896"/>
                  <a:gd name="connsiteY19" fmla="*/ 55154 h 139641"/>
                  <a:gd name="connsiteX20" fmla="*/ 109919 w 117896"/>
                  <a:gd name="connsiteY20" fmla="*/ 6863 h 139641"/>
                  <a:gd name="connsiteX21" fmla="*/ 109919 w 117896"/>
                  <a:gd name="connsiteY21" fmla="*/ 6863 h 13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7896" h="139641">
                    <a:moveTo>
                      <a:pt x="109919" y="6863"/>
                    </a:moveTo>
                    <a:cubicBezTo>
                      <a:pt x="113348" y="3053"/>
                      <a:pt x="112967" y="5"/>
                      <a:pt x="109156" y="5"/>
                    </a:cubicBezTo>
                    <a:lnTo>
                      <a:pt x="90488" y="5"/>
                    </a:lnTo>
                    <a:cubicBezTo>
                      <a:pt x="86677" y="5"/>
                      <a:pt x="84773" y="-376"/>
                      <a:pt x="78677" y="5720"/>
                    </a:cubicBezTo>
                    <a:lnTo>
                      <a:pt x="26479" y="62298"/>
                    </a:lnTo>
                    <a:lnTo>
                      <a:pt x="26384" y="6958"/>
                    </a:lnTo>
                    <a:cubicBezTo>
                      <a:pt x="26384" y="3148"/>
                      <a:pt x="23336" y="100"/>
                      <a:pt x="19526" y="100"/>
                    </a:cubicBezTo>
                    <a:lnTo>
                      <a:pt x="6858" y="100"/>
                    </a:lnTo>
                    <a:cubicBezTo>
                      <a:pt x="3048" y="100"/>
                      <a:pt x="0" y="3148"/>
                      <a:pt x="0" y="6958"/>
                    </a:cubicBezTo>
                    <a:lnTo>
                      <a:pt x="0" y="132783"/>
                    </a:lnTo>
                    <a:cubicBezTo>
                      <a:pt x="0" y="136593"/>
                      <a:pt x="3048" y="139641"/>
                      <a:pt x="6858" y="139641"/>
                    </a:cubicBezTo>
                    <a:lnTo>
                      <a:pt x="19622" y="139641"/>
                    </a:lnTo>
                    <a:cubicBezTo>
                      <a:pt x="23431" y="139641"/>
                      <a:pt x="26479" y="136593"/>
                      <a:pt x="26479" y="132783"/>
                    </a:cubicBezTo>
                    <a:lnTo>
                      <a:pt x="26479" y="99922"/>
                    </a:lnTo>
                    <a:lnTo>
                      <a:pt x="49625" y="74871"/>
                    </a:lnTo>
                    <a:lnTo>
                      <a:pt x="85439" y="132783"/>
                    </a:lnTo>
                    <a:cubicBezTo>
                      <a:pt x="87725" y="136593"/>
                      <a:pt x="91059" y="139641"/>
                      <a:pt x="94869" y="139641"/>
                    </a:cubicBezTo>
                    <a:lnTo>
                      <a:pt x="114014" y="139641"/>
                    </a:lnTo>
                    <a:cubicBezTo>
                      <a:pt x="117824" y="139641"/>
                      <a:pt x="119063" y="136593"/>
                      <a:pt x="116681" y="132783"/>
                    </a:cubicBezTo>
                    <a:lnTo>
                      <a:pt x="67247" y="55154"/>
                    </a:lnTo>
                    <a:lnTo>
                      <a:pt x="109919" y="6863"/>
                    </a:lnTo>
                    <a:lnTo>
                      <a:pt x="109919" y="68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3C2FF0D0-54A5-4723-A9C8-96E16DEFB5DC}"/>
                  </a:ext>
                </a:extLst>
              </p:cNvPr>
              <p:cNvSpPr/>
              <p:nvPr/>
            </p:nvSpPr>
            <p:spPr bwMode="gray">
              <a:xfrm>
                <a:off x="8399217" y="242459"/>
                <a:ext cx="27717" cy="139541"/>
              </a:xfrm>
              <a:custGeom>
                <a:avLst/>
                <a:gdLst>
                  <a:gd name="connsiteX0" fmla="*/ 0 w 27717"/>
                  <a:gd name="connsiteY0" fmla="*/ 132683 h 139541"/>
                  <a:gd name="connsiteX1" fmla="*/ 6858 w 27717"/>
                  <a:gd name="connsiteY1" fmla="*/ 139541 h 139541"/>
                  <a:gd name="connsiteX2" fmla="*/ 20765 w 27717"/>
                  <a:gd name="connsiteY2" fmla="*/ 139541 h 139541"/>
                  <a:gd name="connsiteX3" fmla="*/ 27623 w 27717"/>
                  <a:gd name="connsiteY3" fmla="*/ 132683 h 139541"/>
                  <a:gd name="connsiteX4" fmla="*/ 27718 w 27717"/>
                  <a:gd name="connsiteY4" fmla="*/ 6858 h 139541"/>
                  <a:gd name="connsiteX5" fmla="*/ 20860 w 27717"/>
                  <a:gd name="connsiteY5" fmla="*/ 0 h 139541"/>
                  <a:gd name="connsiteX6" fmla="*/ 6953 w 27717"/>
                  <a:gd name="connsiteY6" fmla="*/ 0 h 139541"/>
                  <a:gd name="connsiteX7" fmla="*/ 95 w 27717"/>
                  <a:gd name="connsiteY7" fmla="*/ 6858 h 139541"/>
                  <a:gd name="connsiteX8" fmla="*/ 0 w 27717"/>
                  <a:gd name="connsiteY8" fmla="*/ 132683 h 139541"/>
                  <a:gd name="connsiteX9" fmla="*/ 0 w 27717"/>
                  <a:gd name="connsiteY9" fmla="*/ 132683 h 13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717" h="139541">
                    <a:moveTo>
                      <a:pt x="0" y="132683"/>
                    </a:moveTo>
                    <a:cubicBezTo>
                      <a:pt x="0" y="136493"/>
                      <a:pt x="3048" y="139541"/>
                      <a:pt x="6858" y="139541"/>
                    </a:cubicBezTo>
                    <a:lnTo>
                      <a:pt x="20765" y="139541"/>
                    </a:lnTo>
                    <a:cubicBezTo>
                      <a:pt x="24575" y="139541"/>
                      <a:pt x="27623" y="136493"/>
                      <a:pt x="27623" y="132683"/>
                    </a:cubicBezTo>
                    <a:lnTo>
                      <a:pt x="27718" y="6858"/>
                    </a:lnTo>
                    <a:cubicBezTo>
                      <a:pt x="27718" y="3048"/>
                      <a:pt x="24670" y="0"/>
                      <a:pt x="20860" y="0"/>
                    </a:cubicBezTo>
                    <a:lnTo>
                      <a:pt x="6953" y="0"/>
                    </a:lnTo>
                    <a:cubicBezTo>
                      <a:pt x="3143" y="0"/>
                      <a:pt x="95" y="3048"/>
                      <a:pt x="95" y="6858"/>
                    </a:cubicBezTo>
                    <a:lnTo>
                      <a:pt x="0" y="132683"/>
                    </a:lnTo>
                    <a:lnTo>
                      <a:pt x="0" y="13268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6F9493E0-6BEF-43FB-ABBA-BBA5301FA945}"/>
                  </a:ext>
                </a:extLst>
              </p:cNvPr>
              <p:cNvSpPr/>
              <p:nvPr/>
            </p:nvSpPr>
            <p:spPr bwMode="gray">
              <a:xfrm>
                <a:off x="8455889" y="242554"/>
                <a:ext cx="110490" cy="139541"/>
              </a:xfrm>
              <a:custGeom>
                <a:avLst/>
                <a:gdLst>
                  <a:gd name="connsiteX0" fmla="*/ 82963 w 110490"/>
                  <a:gd name="connsiteY0" fmla="*/ 6858 h 139541"/>
                  <a:gd name="connsiteX1" fmla="*/ 89821 w 110490"/>
                  <a:gd name="connsiteY1" fmla="*/ 0 h 139541"/>
                  <a:gd name="connsiteX2" fmla="*/ 103632 w 110490"/>
                  <a:gd name="connsiteY2" fmla="*/ 0 h 139541"/>
                  <a:gd name="connsiteX3" fmla="*/ 110490 w 110490"/>
                  <a:gd name="connsiteY3" fmla="*/ 6858 h 139541"/>
                  <a:gd name="connsiteX4" fmla="*/ 110490 w 110490"/>
                  <a:gd name="connsiteY4" fmla="*/ 132683 h 139541"/>
                  <a:gd name="connsiteX5" fmla="*/ 103632 w 110490"/>
                  <a:gd name="connsiteY5" fmla="*/ 139541 h 139541"/>
                  <a:gd name="connsiteX6" fmla="*/ 89916 w 110490"/>
                  <a:gd name="connsiteY6" fmla="*/ 139541 h 139541"/>
                  <a:gd name="connsiteX7" fmla="*/ 83058 w 110490"/>
                  <a:gd name="connsiteY7" fmla="*/ 132683 h 139541"/>
                  <a:gd name="connsiteX8" fmla="*/ 82963 w 110490"/>
                  <a:gd name="connsiteY8" fmla="*/ 80867 h 139541"/>
                  <a:gd name="connsiteX9" fmla="*/ 27527 w 110490"/>
                  <a:gd name="connsiteY9" fmla="*/ 80867 h 139541"/>
                  <a:gd name="connsiteX10" fmla="*/ 27527 w 110490"/>
                  <a:gd name="connsiteY10" fmla="*/ 132683 h 139541"/>
                  <a:gd name="connsiteX11" fmla="*/ 20669 w 110490"/>
                  <a:gd name="connsiteY11" fmla="*/ 139541 h 139541"/>
                  <a:gd name="connsiteX12" fmla="*/ 6858 w 110490"/>
                  <a:gd name="connsiteY12" fmla="*/ 139541 h 139541"/>
                  <a:gd name="connsiteX13" fmla="*/ 0 w 110490"/>
                  <a:gd name="connsiteY13" fmla="*/ 132683 h 139541"/>
                  <a:gd name="connsiteX14" fmla="*/ 0 w 110490"/>
                  <a:gd name="connsiteY14" fmla="*/ 6858 h 139541"/>
                  <a:gd name="connsiteX15" fmla="*/ 6858 w 110490"/>
                  <a:gd name="connsiteY15" fmla="*/ 0 h 139541"/>
                  <a:gd name="connsiteX16" fmla="*/ 20669 w 110490"/>
                  <a:gd name="connsiteY16" fmla="*/ 0 h 139541"/>
                  <a:gd name="connsiteX17" fmla="*/ 27527 w 110490"/>
                  <a:gd name="connsiteY17" fmla="*/ 6858 h 139541"/>
                  <a:gd name="connsiteX18" fmla="*/ 27432 w 110490"/>
                  <a:gd name="connsiteY18" fmla="*/ 57436 h 139541"/>
                  <a:gd name="connsiteX19" fmla="*/ 82868 w 110490"/>
                  <a:gd name="connsiteY19" fmla="*/ 57436 h 139541"/>
                  <a:gd name="connsiteX20" fmla="*/ 82963 w 110490"/>
                  <a:gd name="connsiteY20" fmla="*/ 6858 h 139541"/>
                  <a:gd name="connsiteX21" fmla="*/ 82963 w 110490"/>
                  <a:gd name="connsiteY21" fmla="*/ 6858 h 13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0490" h="139541">
                    <a:moveTo>
                      <a:pt x="82963" y="6858"/>
                    </a:moveTo>
                    <a:cubicBezTo>
                      <a:pt x="82963" y="3048"/>
                      <a:pt x="86011" y="0"/>
                      <a:pt x="89821" y="0"/>
                    </a:cubicBezTo>
                    <a:lnTo>
                      <a:pt x="103632" y="0"/>
                    </a:lnTo>
                    <a:cubicBezTo>
                      <a:pt x="107442" y="0"/>
                      <a:pt x="110490" y="3048"/>
                      <a:pt x="110490" y="6858"/>
                    </a:cubicBezTo>
                    <a:lnTo>
                      <a:pt x="110490" y="132683"/>
                    </a:lnTo>
                    <a:cubicBezTo>
                      <a:pt x="110490" y="136493"/>
                      <a:pt x="107442" y="139541"/>
                      <a:pt x="103632" y="139541"/>
                    </a:cubicBezTo>
                    <a:lnTo>
                      <a:pt x="89916" y="139541"/>
                    </a:lnTo>
                    <a:cubicBezTo>
                      <a:pt x="86106" y="139541"/>
                      <a:pt x="83058" y="136493"/>
                      <a:pt x="83058" y="132683"/>
                    </a:cubicBezTo>
                    <a:lnTo>
                      <a:pt x="82963" y="80867"/>
                    </a:lnTo>
                    <a:lnTo>
                      <a:pt x="27527" y="80867"/>
                    </a:lnTo>
                    <a:lnTo>
                      <a:pt x="27527" y="132683"/>
                    </a:lnTo>
                    <a:cubicBezTo>
                      <a:pt x="27527" y="136493"/>
                      <a:pt x="24479" y="139541"/>
                      <a:pt x="20669" y="139541"/>
                    </a:cubicBezTo>
                    <a:lnTo>
                      <a:pt x="6858" y="139541"/>
                    </a:lnTo>
                    <a:cubicBezTo>
                      <a:pt x="3048" y="139541"/>
                      <a:pt x="0" y="136493"/>
                      <a:pt x="0" y="132683"/>
                    </a:cubicBezTo>
                    <a:lnTo>
                      <a:pt x="0" y="6858"/>
                    </a:lnTo>
                    <a:cubicBezTo>
                      <a:pt x="0" y="3048"/>
                      <a:pt x="3048" y="0"/>
                      <a:pt x="6858" y="0"/>
                    </a:cubicBezTo>
                    <a:lnTo>
                      <a:pt x="20669" y="0"/>
                    </a:lnTo>
                    <a:cubicBezTo>
                      <a:pt x="24479" y="0"/>
                      <a:pt x="27527" y="3048"/>
                      <a:pt x="27527" y="6858"/>
                    </a:cubicBezTo>
                    <a:lnTo>
                      <a:pt x="27432" y="57436"/>
                    </a:lnTo>
                    <a:lnTo>
                      <a:pt x="82868" y="57436"/>
                    </a:lnTo>
                    <a:lnTo>
                      <a:pt x="82963" y="6858"/>
                    </a:lnTo>
                    <a:lnTo>
                      <a:pt x="82963" y="685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  <p:sp>
          <p:nvSpPr>
            <p:cNvPr id="62" name="Gleichschenkliges Dreieck 61">
              <a:extLst>
                <a:ext uri="{FF2B5EF4-FFF2-40B4-BE49-F238E27FC236}">
                  <a16:creationId xmlns:a16="http://schemas.microsoft.com/office/drawing/2014/main" id="{25C0FFF4-A423-4CE5-B225-16E09E079C54}"/>
                </a:ext>
              </a:extLst>
            </p:cNvPr>
            <p:cNvSpPr/>
            <p:nvPr/>
          </p:nvSpPr>
          <p:spPr>
            <a:xfrm rot="7860000">
              <a:off x="1856408" y="3738519"/>
              <a:ext cx="178430" cy="159486"/>
            </a:xfrm>
            <a:prstGeom prst="triangle">
              <a:avLst>
                <a:gd name="adj" fmla="val 5214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>
              <a:noAutofit/>
            </a:bodyPr>
            <a:lstStyle/>
            <a:p>
              <a:pPr algn="l"/>
              <a:endParaRPr lang="de-DE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63" name="Gerader Verbinder 62">
              <a:extLst>
                <a:ext uri="{FF2B5EF4-FFF2-40B4-BE49-F238E27FC236}">
                  <a16:creationId xmlns:a16="http://schemas.microsoft.com/office/drawing/2014/main" id="{0D522C80-EFFD-4D90-BD4C-8CF54A398802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738913" y="3946194"/>
              <a:ext cx="195262" cy="199110"/>
            </a:xfrm>
            <a:prstGeom prst="line">
              <a:avLst/>
            </a:prstGeom>
            <a:ln w="19050" cap="sq">
              <a:solidFill>
                <a:srgbClr val="BDC5D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E0A5E08B-BD0F-417B-A75D-C0905B748D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4026" y="3706926"/>
              <a:ext cx="216000" cy="226800"/>
            </a:xfrm>
            <a:prstGeom prst="line">
              <a:avLst/>
            </a:prstGeom>
            <a:ln w="19050" cap="sq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Gleichschenkliges Dreieck 64">
              <a:extLst>
                <a:ext uri="{FF2B5EF4-FFF2-40B4-BE49-F238E27FC236}">
                  <a16:creationId xmlns:a16="http://schemas.microsoft.com/office/drawing/2014/main" id="{A7A5924D-B230-4F3A-81B0-5E3B97656F64}"/>
                </a:ext>
              </a:extLst>
            </p:cNvPr>
            <p:cNvSpPr/>
            <p:nvPr/>
          </p:nvSpPr>
          <p:spPr>
            <a:xfrm rot="2760000">
              <a:off x="1869700" y="3951490"/>
              <a:ext cx="160587" cy="177207"/>
            </a:xfrm>
            <a:prstGeom prst="triangle">
              <a:avLst>
                <a:gd name="adj" fmla="val 52148"/>
              </a:avLst>
            </a:prstGeom>
            <a:solidFill>
              <a:srgbClr val="BDC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>
              <a:noAutofit/>
            </a:bodyPr>
            <a:lstStyle/>
            <a:p>
              <a:pPr algn="l"/>
              <a:endParaRPr lang="de-DE" sz="1600" dirty="0" err="1">
                <a:solidFill>
                  <a:schemeClr val="tx1"/>
                </a:solidFill>
              </a:endParaRPr>
            </a:p>
          </p:txBody>
        </p:sp>
      </p:grpSp>
      <p:pic>
        <p:nvPicPr>
          <p:cNvPr id="48" name="Grafik 47">
            <a:extLst>
              <a:ext uri="{FF2B5EF4-FFF2-40B4-BE49-F238E27FC236}">
                <a16:creationId xmlns:a16="http://schemas.microsoft.com/office/drawing/2014/main" id="{7280F952-718E-4601-93EA-76CEC48893E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629275" y="4585654"/>
            <a:ext cx="3063875" cy="25175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60800" y="3470098"/>
            <a:ext cx="4881600" cy="576000"/>
          </a:xfrm>
          <a:prstGeom prst="rect">
            <a:avLst/>
          </a:prstGeom>
          <a:noFill/>
          <a:ln>
            <a:noFill/>
          </a:ln>
        </p:spPr>
        <p:txBody>
          <a:bodyPr lIns="360000" rIns="360000" anchor="ctr"/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in max. eine Zeile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BB91870-8B6B-44F4-8C93-5C0E780D17F5}"/>
              </a:ext>
            </a:extLst>
          </p:cNvPr>
          <p:cNvGrpSpPr/>
          <p:nvPr userDrawn="1"/>
        </p:nvGrpSpPr>
        <p:grpSpPr>
          <a:xfrm>
            <a:off x="-275432" y="-257175"/>
            <a:ext cx="9694864" cy="5657850"/>
            <a:chOff x="-275432" y="-257175"/>
            <a:chExt cx="9694864" cy="5657850"/>
          </a:xfrm>
        </p:grpSpPr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70EFADB4-016E-4B33-8790-11A56A804D9E}"/>
                </a:ext>
              </a:extLst>
            </p:cNvPr>
            <p:cNvCxnSpPr/>
            <p:nvPr userDrawn="1"/>
          </p:nvCxnSpPr>
          <p:spPr>
            <a:xfrm flipV="1">
              <a:off x="449263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D11445A3-A2A6-465D-8B34-E48D48B6EACE}"/>
                </a:ext>
              </a:extLst>
            </p:cNvPr>
            <p:cNvCxnSpPr/>
            <p:nvPr userDrawn="1"/>
          </p:nvCxnSpPr>
          <p:spPr>
            <a:xfrm flipV="1">
              <a:off x="44831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8B014DEC-98C7-4D2E-B7C6-A47F68BDD784}"/>
                </a:ext>
              </a:extLst>
            </p:cNvPr>
            <p:cNvCxnSpPr/>
            <p:nvPr userDrawn="1"/>
          </p:nvCxnSpPr>
          <p:spPr>
            <a:xfrm flipV="1">
              <a:off x="46609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7AB73926-F427-4847-9278-464B8C8BB1DB}"/>
                </a:ext>
              </a:extLst>
            </p:cNvPr>
            <p:cNvCxnSpPr/>
            <p:nvPr userDrawn="1"/>
          </p:nvCxnSpPr>
          <p:spPr>
            <a:xfrm flipV="1">
              <a:off x="869315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700DAE0A-F534-47E4-A20A-6BD935B71D46}"/>
                </a:ext>
              </a:extLst>
            </p:cNvPr>
            <p:cNvCxnSpPr/>
            <p:nvPr userDrawn="1"/>
          </p:nvCxnSpPr>
          <p:spPr>
            <a:xfrm flipV="1">
              <a:off x="449263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3C192E67-7316-4136-966F-586B6DA2DB9F}"/>
                </a:ext>
              </a:extLst>
            </p:cNvPr>
            <p:cNvCxnSpPr/>
            <p:nvPr userDrawn="1"/>
          </p:nvCxnSpPr>
          <p:spPr>
            <a:xfrm flipV="1">
              <a:off x="44831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BB277B64-1C27-4058-BB9D-4B3D2B398C05}"/>
                </a:ext>
              </a:extLst>
            </p:cNvPr>
            <p:cNvCxnSpPr/>
            <p:nvPr userDrawn="1"/>
          </p:nvCxnSpPr>
          <p:spPr>
            <a:xfrm flipV="1">
              <a:off x="46609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250575BB-94E5-45C5-BA35-F45DCF30DB62}"/>
                </a:ext>
              </a:extLst>
            </p:cNvPr>
            <p:cNvCxnSpPr/>
            <p:nvPr userDrawn="1"/>
          </p:nvCxnSpPr>
          <p:spPr>
            <a:xfrm flipV="1">
              <a:off x="869315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9D8CD6AC-C476-4082-8F25-D99CE3E15423}"/>
                </a:ext>
              </a:extLst>
            </p:cNvPr>
            <p:cNvGrpSpPr/>
            <p:nvPr userDrawn="1"/>
          </p:nvGrpSpPr>
          <p:grpSpPr>
            <a:xfrm>
              <a:off x="-275432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3" name="Gerader Verbinder 32">
                <a:extLst>
                  <a:ext uri="{FF2B5EF4-FFF2-40B4-BE49-F238E27FC236}">
                    <a16:creationId xmlns:a16="http://schemas.microsoft.com/office/drawing/2014/main" id="{1F9DF423-1598-4D30-BB68-13B4B661B8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>
                <a:extLst>
                  <a:ext uri="{FF2B5EF4-FFF2-40B4-BE49-F238E27FC236}">
                    <a16:creationId xmlns:a16="http://schemas.microsoft.com/office/drawing/2014/main" id="{0DEFE313-F36A-483C-A7D0-4313F247F2E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BFAB5E2B-8E39-44E7-B19A-33ED8081761B}"/>
                </a:ext>
              </a:extLst>
            </p:cNvPr>
            <p:cNvGrpSpPr/>
            <p:nvPr userDrawn="1"/>
          </p:nvGrpSpPr>
          <p:grpSpPr>
            <a:xfrm>
              <a:off x="9295606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1" name="Gerader Verbinder 30">
                <a:extLst>
                  <a:ext uri="{FF2B5EF4-FFF2-40B4-BE49-F238E27FC236}">
                    <a16:creationId xmlns:a16="http://schemas.microsoft.com/office/drawing/2014/main" id="{172AFAAB-2EAD-4C71-B14D-F2470FC173C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31">
                <a:extLst>
                  <a:ext uri="{FF2B5EF4-FFF2-40B4-BE49-F238E27FC236}">
                    <a16:creationId xmlns:a16="http://schemas.microsoft.com/office/drawing/2014/main" id="{F4665723-F552-42C4-B9B4-165AAA3C8A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72440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orient="horz" pos="17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114-CC24-4793-B8A5-A1E8F7AB5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4C38BB-5890-431C-866C-CDD9DF422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1B3BF2C-2D92-4633-9551-E5B1D9DB0D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0000" y="241200"/>
            <a:ext cx="7110000" cy="122400"/>
          </a:xfrm>
        </p:spPr>
        <p:txBody>
          <a:bodyPr/>
          <a:lstStyle>
            <a:lvl1pPr>
              <a:defRPr sz="800" b="0"/>
            </a:lvl1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05C49E-E9FD-46E2-8756-33664CCDF45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50851" y="1239838"/>
            <a:ext cx="4033838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63A2FD1-F367-4B44-A86A-99FB798503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0901" y="1248791"/>
            <a:ext cx="4032249" cy="3348038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757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114-CC24-4793-B8A5-A1E8F7AB5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4C38BB-5890-431C-866C-CDD9DF422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1B3BF2C-2D92-4633-9551-E5B1D9DB0D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0000" y="241200"/>
            <a:ext cx="7110000" cy="122400"/>
          </a:xfrm>
        </p:spPr>
        <p:txBody>
          <a:bodyPr/>
          <a:lstStyle>
            <a:lvl1pPr>
              <a:defRPr sz="800" b="0"/>
            </a:lvl1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05C49E-E9FD-46E2-8756-33664CCDF45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9263" y="1239837"/>
            <a:ext cx="4033838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63A2FD1-F367-4B44-A86A-99FB798503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60900" y="1239837"/>
            <a:ext cx="4032249" cy="3348038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9515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114-CC24-4793-B8A5-A1E8F7AB5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4C38BB-5890-431C-866C-CDD9DF422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1B3BF2C-2D92-4633-9551-E5B1D9DB0D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0000" y="241200"/>
            <a:ext cx="7110000" cy="122400"/>
          </a:xfrm>
        </p:spPr>
        <p:txBody>
          <a:bodyPr/>
          <a:lstStyle>
            <a:lvl1pPr>
              <a:defRPr sz="800" b="0"/>
            </a:lvl1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05C49E-E9FD-46E2-8756-33664CCDF45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9263" y="1239837"/>
            <a:ext cx="4033838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63A2FD1-F367-4B44-A86A-99FB798503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60900" y="1239837"/>
            <a:ext cx="4032249" cy="1584000"/>
          </a:xfrm>
        </p:spPr>
        <p:txBody>
          <a:bodyPr/>
          <a:lstStyle/>
          <a:p>
            <a:endParaRPr lang="de-DE"/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EFDA5DD0-745C-4CEC-8487-C3634F4401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0899" y="3003874"/>
            <a:ext cx="4032249" cy="1584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0863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114-CC24-4793-B8A5-A1E8F7AB5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4C38BB-5890-431C-866C-CDD9DF422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1B3BF2C-2D92-4633-9551-E5B1D9DB0D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0000" y="241200"/>
            <a:ext cx="7110000" cy="122400"/>
          </a:xfrm>
        </p:spPr>
        <p:txBody>
          <a:bodyPr/>
          <a:lstStyle>
            <a:lvl1pPr>
              <a:defRPr sz="800" b="0"/>
            </a:lvl1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05C49E-E9FD-46E2-8756-33664CCDF45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9263" y="1239837"/>
            <a:ext cx="4033838" cy="158400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63A2FD1-F367-4B44-A86A-99FB798503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0852" y="3003874"/>
            <a:ext cx="4032249" cy="1584000"/>
          </a:xfrm>
        </p:spPr>
        <p:txBody>
          <a:bodyPr/>
          <a:lstStyle/>
          <a:p>
            <a:endParaRPr lang="de-DE"/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EFDA5DD0-745C-4CEC-8487-C3634F4401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0899" y="3003874"/>
            <a:ext cx="4032249" cy="1584000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C85BFC48-CCC7-41E6-8A87-BC7CA41D3EC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60900" y="1239837"/>
            <a:ext cx="4033838" cy="158400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66314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in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114-CC24-4793-B8A5-A1E8F7AB5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4C38BB-5890-431C-866C-CDD9DF422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1B3BF2C-2D92-4633-9551-E5B1D9DB0D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0000" y="241200"/>
            <a:ext cx="7110000" cy="122400"/>
          </a:xfrm>
        </p:spPr>
        <p:txBody>
          <a:bodyPr/>
          <a:lstStyle>
            <a:lvl1pPr>
              <a:defRPr sz="800" b="0"/>
            </a:lvl1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63A2FD1-F367-4B44-A86A-99FB798503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0851" y="1239837"/>
            <a:ext cx="8242299" cy="334803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1507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rnaussage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114-CC24-4793-B8A5-A1E8F7AB5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4C38BB-5890-431C-866C-CDD9DF422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1B3BF2C-2D92-4633-9551-E5B1D9DB0D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0000" y="241200"/>
            <a:ext cx="7110000" cy="122400"/>
          </a:xfrm>
        </p:spPr>
        <p:txBody>
          <a:bodyPr/>
          <a:lstStyle>
            <a:lvl1pPr>
              <a:defRPr sz="800" b="0"/>
            </a:lvl1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05C49E-E9FD-46E2-8756-33664CCDF45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9263" y="1812302"/>
            <a:ext cx="4033838" cy="277200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E51419DF-7BDC-40C1-9FF4-E7AD6D4A6D2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59312" y="1812302"/>
            <a:ext cx="4033838" cy="277200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9582D3A-3B9A-4240-8C93-906C755476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1239838"/>
            <a:ext cx="8243887" cy="432000"/>
          </a:xfrm>
          <a:solidFill>
            <a:schemeClr val="accent2"/>
          </a:solidFill>
        </p:spPr>
        <p:txBody>
          <a:bodyPr lIns="108000" tIns="72000" rIns="108000" bIns="7200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Kernaussage bearbeiten</a:t>
            </a:r>
          </a:p>
        </p:txBody>
      </p:sp>
      <p:sp>
        <p:nvSpPr>
          <p:cNvPr id="9" name="Gleichschenkliges Dreieck 8">
            <a:extLst>
              <a:ext uri="{FF2B5EF4-FFF2-40B4-BE49-F238E27FC236}">
                <a16:creationId xmlns:a16="http://schemas.microsoft.com/office/drawing/2014/main" id="{59ECFA64-6190-4444-8A03-9F410890E8FD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843440" y="1671179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48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rnaussage und 1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114-CC24-4793-B8A5-A1E8F7AB5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4C38BB-5890-431C-866C-CDD9DF422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1B3BF2C-2D92-4633-9551-E5B1D9DB0D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0000" y="241200"/>
            <a:ext cx="7110000" cy="122400"/>
          </a:xfrm>
        </p:spPr>
        <p:txBody>
          <a:bodyPr/>
          <a:lstStyle>
            <a:lvl1pPr>
              <a:defRPr sz="800" b="0"/>
            </a:lvl1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05C49E-E9FD-46E2-8756-33664CCDF45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9263" y="1812302"/>
            <a:ext cx="8243886" cy="277200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9582D3A-3B9A-4240-8C93-906C755476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1239838"/>
            <a:ext cx="8243887" cy="432000"/>
          </a:xfrm>
          <a:solidFill>
            <a:schemeClr val="accent2"/>
          </a:solidFill>
        </p:spPr>
        <p:txBody>
          <a:bodyPr lIns="108000" tIns="72000" rIns="108000" bIns="7200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Kernaussage bearbeiten</a:t>
            </a:r>
          </a:p>
        </p:txBody>
      </p:sp>
      <p:sp>
        <p:nvSpPr>
          <p:cNvPr id="9" name="Gleichschenkliges Dreieck 8">
            <a:extLst>
              <a:ext uri="{FF2B5EF4-FFF2-40B4-BE49-F238E27FC236}">
                <a16:creationId xmlns:a16="http://schemas.microsoft.com/office/drawing/2014/main" id="{59ECFA64-6190-4444-8A03-9F410890E8FD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843440" y="1671179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92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114-CC24-4793-B8A5-A1E8F7AB5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4C38BB-5890-431C-866C-CDD9DF422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1B3BF2C-2D92-4633-9551-E5B1D9DB0D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0000" y="241200"/>
            <a:ext cx="7110000" cy="122400"/>
          </a:xfrm>
        </p:spPr>
        <p:txBody>
          <a:bodyPr/>
          <a:lstStyle>
            <a:lvl1pPr>
              <a:defRPr sz="800" b="0"/>
            </a:lvl1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05C49E-E9FD-46E2-8756-33664CCDF45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9264" y="1261556"/>
            <a:ext cx="8243886" cy="277200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9582D3A-3B9A-4240-8C93-906C755476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4152302"/>
            <a:ext cx="8243887" cy="432000"/>
          </a:xfrm>
          <a:solidFill>
            <a:schemeClr val="accent2"/>
          </a:solidFill>
        </p:spPr>
        <p:txBody>
          <a:bodyPr lIns="108000" tIns="72000" rIns="108000" bIns="7200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Kernaussage bearbeiten</a:t>
            </a:r>
          </a:p>
        </p:txBody>
      </p:sp>
      <p:sp>
        <p:nvSpPr>
          <p:cNvPr id="9" name="Gleichschenkliges Dreieck 8">
            <a:extLst>
              <a:ext uri="{FF2B5EF4-FFF2-40B4-BE49-F238E27FC236}">
                <a16:creationId xmlns:a16="http://schemas.microsoft.com/office/drawing/2014/main" id="{59ECFA64-6190-4444-8A03-9F410890E8FD}"/>
              </a:ext>
            </a:extLst>
          </p:cNvPr>
          <p:cNvSpPr>
            <a:spLocks noChangeAspect="1"/>
          </p:cNvSpPr>
          <p:nvPr userDrawn="1"/>
        </p:nvSpPr>
        <p:spPr>
          <a:xfrm>
            <a:off x="843440" y="4045348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04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 Text  – 1. Spalte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114-CC24-4793-B8A5-A1E8F7AB5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4C38BB-5890-431C-866C-CDD9DF422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1B3BF2C-2D92-4633-9551-E5B1D9DB0D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0000" y="241200"/>
            <a:ext cx="7110000" cy="122400"/>
          </a:xfrm>
        </p:spPr>
        <p:txBody>
          <a:bodyPr/>
          <a:lstStyle>
            <a:lvl1pPr>
              <a:defRPr sz="800" b="0"/>
            </a:lvl1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5A30697-40CF-4578-9576-8358C12E53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936" y="1239838"/>
            <a:ext cx="2628000" cy="3348037"/>
          </a:xfrm>
          <a:solidFill>
            <a:schemeClr val="accent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3C2F48DA-D5CA-4D32-AB60-ADAAB69E76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8000" y="1239837"/>
            <a:ext cx="2628000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405F289A-B18A-43D2-A8FC-25F5D0D680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65150" y="1239838"/>
            <a:ext cx="2628000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329229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 Text  – 2. Spalte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114-CC24-4793-B8A5-A1E8F7AB5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4C38BB-5890-431C-866C-CDD9DF422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1B3BF2C-2D92-4633-9551-E5B1D9DB0D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0000" y="241200"/>
            <a:ext cx="7110000" cy="122400"/>
          </a:xfrm>
        </p:spPr>
        <p:txBody>
          <a:bodyPr/>
          <a:lstStyle>
            <a:lvl1pPr>
              <a:defRPr sz="800" b="0"/>
            </a:lvl1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5A30697-40CF-4578-9576-8358C12E53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936" y="1239838"/>
            <a:ext cx="2628000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3C2F48DA-D5CA-4D32-AB60-ADAAB69E76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8000" y="1239837"/>
            <a:ext cx="2628000" cy="3348037"/>
          </a:xfrm>
          <a:solidFill>
            <a:schemeClr val="accent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405F289A-B18A-43D2-A8FC-25F5D0D680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65150" y="1239838"/>
            <a:ext cx="2628000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18018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IH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Bildplatzhalter 15">
            <a:extLst>
              <a:ext uri="{FF2B5EF4-FFF2-40B4-BE49-F238E27FC236}">
                <a16:creationId xmlns:a16="http://schemas.microsoft.com/office/drawing/2014/main" id="{E820C6C8-8580-4EE2-BE20-0CF15F566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1" b="29199"/>
          <a:stretch/>
        </p:blipFill>
        <p:spPr bwMode="gray">
          <a:xfrm>
            <a:off x="0" y="0"/>
            <a:ext cx="9144000" cy="3470275"/>
          </a:xfrm>
          <a:prstGeom prst="rect">
            <a:avLst/>
          </a:prstGeom>
        </p:spPr>
      </p:pic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E0585887-5354-4619-B8E0-1257B891C6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52775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think-cell Folie" r:id="rId6" imgW="306" imgH="306" progId="TCLayout.ActiveDocument.1">
                  <p:embed/>
                </p:oleObj>
              </mc:Choice>
              <mc:Fallback>
                <p:oleObj name="think-cell Folie" r:id="rId6" imgW="306" imgH="30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E0585887-5354-4619-B8E0-1257B891C6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9DF530B-BD3D-4D3E-BA02-DBFD828B3E5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5A3ACC9-18FF-40A5-890D-49F66796A792}"/>
              </a:ext>
            </a:extLst>
          </p:cNvPr>
          <p:cNvSpPr/>
          <p:nvPr userDrawn="1"/>
        </p:nvSpPr>
        <p:spPr bwMode="gray">
          <a:xfrm>
            <a:off x="4260800" y="3469749"/>
            <a:ext cx="4883200" cy="5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260800" y="2202549"/>
            <a:ext cx="4881600" cy="1267200"/>
          </a:xfrm>
          <a:solidFill>
            <a:schemeClr val="accent1"/>
          </a:solidFill>
        </p:spPr>
        <p:txBody>
          <a:bodyPr lIns="360000" rIns="360000" anchor="ctr"/>
          <a:lstStyle>
            <a:lvl1pPr algn="l">
              <a:spcBef>
                <a:spcPts val="0"/>
              </a:spcBef>
              <a:defRPr sz="28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  <a:br>
              <a:rPr lang="de-DE" dirty="0"/>
            </a:br>
            <a:r>
              <a:rPr lang="de-DE" dirty="0"/>
              <a:t>in max. zwei Zeilen</a:t>
            </a:r>
          </a:p>
        </p:txBody>
      </p:sp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0DDFBC0F-5C2D-4296-9BD2-08212B148048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646443" y="3469400"/>
            <a:ext cx="215995" cy="108000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3366"/>
              </a:solidFill>
            </a:endParaRPr>
          </a:p>
        </p:txBody>
      </p:sp>
      <p:pic>
        <p:nvPicPr>
          <p:cNvPr id="48" name="Grafik 47">
            <a:extLst>
              <a:ext uri="{FF2B5EF4-FFF2-40B4-BE49-F238E27FC236}">
                <a16:creationId xmlns:a16="http://schemas.microsoft.com/office/drawing/2014/main" id="{7280F952-718E-4601-93EA-76CEC48893E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629275" y="4585654"/>
            <a:ext cx="3063875" cy="25175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60800" y="3470098"/>
            <a:ext cx="4881600" cy="576000"/>
          </a:xfrm>
          <a:prstGeom prst="rect">
            <a:avLst/>
          </a:prstGeom>
          <a:noFill/>
          <a:ln>
            <a:noFill/>
          </a:ln>
        </p:spPr>
        <p:txBody>
          <a:bodyPr lIns="360000" rIns="360000" anchor="ctr"/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in max. eine Zeile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BB91870-8B6B-44F4-8C93-5C0E780D17F5}"/>
              </a:ext>
            </a:extLst>
          </p:cNvPr>
          <p:cNvGrpSpPr/>
          <p:nvPr userDrawn="1"/>
        </p:nvGrpSpPr>
        <p:grpSpPr>
          <a:xfrm>
            <a:off x="-275432" y="-257175"/>
            <a:ext cx="9694864" cy="5657850"/>
            <a:chOff x="-275432" y="-257175"/>
            <a:chExt cx="9694864" cy="5657850"/>
          </a:xfrm>
        </p:grpSpPr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70EFADB4-016E-4B33-8790-11A56A804D9E}"/>
                </a:ext>
              </a:extLst>
            </p:cNvPr>
            <p:cNvCxnSpPr/>
            <p:nvPr userDrawn="1"/>
          </p:nvCxnSpPr>
          <p:spPr>
            <a:xfrm flipV="1">
              <a:off x="449263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D11445A3-A2A6-465D-8B34-E48D48B6EACE}"/>
                </a:ext>
              </a:extLst>
            </p:cNvPr>
            <p:cNvCxnSpPr/>
            <p:nvPr userDrawn="1"/>
          </p:nvCxnSpPr>
          <p:spPr>
            <a:xfrm flipV="1">
              <a:off x="44831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8B014DEC-98C7-4D2E-B7C6-A47F68BDD784}"/>
                </a:ext>
              </a:extLst>
            </p:cNvPr>
            <p:cNvCxnSpPr/>
            <p:nvPr userDrawn="1"/>
          </p:nvCxnSpPr>
          <p:spPr>
            <a:xfrm flipV="1">
              <a:off x="46609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7AB73926-F427-4847-9278-464B8C8BB1DB}"/>
                </a:ext>
              </a:extLst>
            </p:cNvPr>
            <p:cNvCxnSpPr/>
            <p:nvPr userDrawn="1"/>
          </p:nvCxnSpPr>
          <p:spPr>
            <a:xfrm flipV="1">
              <a:off x="869315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700DAE0A-F534-47E4-A20A-6BD935B71D46}"/>
                </a:ext>
              </a:extLst>
            </p:cNvPr>
            <p:cNvCxnSpPr/>
            <p:nvPr userDrawn="1"/>
          </p:nvCxnSpPr>
          <p:spPr>
            <a:xfrm flipV="1">
              <a:off x="449263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3C192E67-7316-4136-966F-586B6DA2DB9F}"/>
                </a:ext>
              </a:extLst>
            </p:cNvPr>
            <p:cNvCxnSpPr/>
            <p:nvPr userDrawn="1"/>
          </p:nvCxnSpPr>
          <p:spPr>
            <a:xfrm flipV="1">
              <a:off x="44831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BB277B64-1C27-4058-BB9D-4B3D2B398C05}"/>
                </a:ext>
              </a:extLst>
            </p:cNvPr>
            <p:cNvCxnSpPr/>
            <p:nvPr userDrawn="1"/>
          </p:nvCxnSpPr>
          <p:spPr>
            <a:xfrm flipV="1">
              <a:off x="46609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250575BB-94E5-45C5-BA35-F45DCF30DB62}"/>
                </a:ext>
              </a:extLst>
            </p:cNvPr>
            <p:cNvCxnSpPr/>
            <p:nvPr userDrawn="1"/>
          </p:nvCxnSpPr>
          <p:spPr>
            <a:xfrm flipV="1">
              <a:off x="869315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9D8CD6AC-C476-4082-8F25-D99CE3E15423}"/>
                </a:ext>
              </a:extLst>
            </p:cNvPr>
            <p:cNvGrpSpPr/>
            <p:nvPr userDrawn="1"/>
          </p:nvGrpSpPr>
          <p:grpSpPr>
            <a:xfrm>
              <a:off x="-275432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3" name="Gerader Verbinder 32">
                <a:extLst>
                  <a:ext uri="{FF2B5EF4-FFF2-40B4-BE49-F238E27FC236}">
                    <a16:creationId xmlns:a16="http://schemas.microsoft.com/office/drawing/2014/main" id="{1F9DF423-1598-4D30-BB68-13B4B661B8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>
                <a:extLst>
                  <a:ext uri="{FF2B5EF4-FFF2-40B4-BE49-F238E27FC236}">
                    <a16:creationId xmlns:a16="http://schemas.microsoft.com/office/drawing/2014/main" id="{0DEFE313-F36A-483C-A7D0-4313F247F2E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BFAB5E2B-8E39-44E7-B19A-33ED8081761B}"/>
                </a:ext>
              </a:extLst>
            </p:cNvPr>
            <p:cNvGrpSpPr/>
            <p:nvPr userDrawn="1"/>
          </p:nvGrpSpPr>
          <p:grpSpPr>
            <a:xfrm>
              <a:off x="9295606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1" name="Gerader Verbinder 30">
                <a:extLst>
                  <a:ext uri="{FF2B5EF4-FFF2-40B4-BE49-F238E27FC236}">
                    <a16:creationId xmlns:a16="http://schemas.microsoft.com/office/drawing/2014/main" id="{172AFAAB-2EAD-4C71-B14D-F2470FC173C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31">
                <a:extLst>
                  <a:ext uri="{FF2B5EF4-FFF2-40B4-BE49-F238E27FC236}">
                    <a16:creationId xmlns:a16="http://schemas.microsoft.com/office/drawing/2014/main" id="{F4665723-F552-42C4-B9B4-165AAA3C8A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FFF3C43D-3207-4E7D-A2FB-9133E049E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9655" y="4226127"/>
            <a:ext cx="1152541" cy="576000"/>
            <a:chOff x="1516529" y="3634540"/>
            <a:chExt cx="1240583" cy="558000"/>
          </a:xfrm>
        </p:grpSpPr>
        <p:grpSp>
          <p:nvGrpSpPr>
            <p:cNvPr id="60" name="Gruppieren 59">
              <a:extLst>
                <a:ext uri="{FF2B5EF4-FFF2-40B4-BE49-F238E27FC236}">
                  <a16:creationId xmlns:a16="http://schemas.microsoft.com/office/drawing/2014/main" id="{5D50FB1F-F1C3-4A55-B66E-1F179519A3ED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1516529" y="3634540"/>
              <a:ext cx="1240583" cy="558000"/>
              <a:chOff x="7856281" y="172641"/>
              <a:chExt cx="930500" cy="418528"/>
            </a:xfrm>
          </p:grpSpPr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D1C36433-78DF-4701-9415-FA9AD7F5BFE1}"/>
                  </a:ext>
                </a:extLst>
              </p:cNvPr>
              <p:cNvSpPr/>
              <p:nvPr/>
            </p:nvSpPr>
            <p:spPr bwMode="gray">
              <a:xfrm>
                <a:off x="7856281" y="172641"/>
                <a:ext cx="513034" cy="418528"/>
              </a:xfrm>
              <a:custGeom>
                <a:avLst/>
                <a:gdLst>
                  <a:gd name="connsiteX0" fmla="*/ 418433 w 453901"/>
                  <a:gd name="connsiteY0" fmla="*/ 0 h 418528"/>
                  <a:gd name="connsiteX1" fmla="*/ 0 w 453901"/>
                  <a:gd name="connsiteY1" fmla="*/ 0 h 418528"/>
                  <a:gd name="connsiteX2" fmla="*/ 0 w 453901"/>
                  <a:gd name="connsiteY2" fmla="*/ 418529 h 418528"/>
                  <a:gd name="connsiteX3" fmla="*/ 418433 w 453901"/>
                  <a:gd name="connsiteY3" fmla="*/ 418529 h 418528"/>
                  <a:gd name="connsiteX4" fmla="*/ 418433 w 453901"/>
                  <a:gd name="connsiteY4" fmla="*/ 0 h 418528"/>
                  <a:gd name="connsiteX5" fmla="*/ 418433 w 453901"/>
                  <a:gd name="connsiteY5" fmla="*/ 0 h 418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3901" h="418528">
                    <a:moveTo>
                      <a:pt x="418433" y="0"/>
                    </a:moveTo>
                    <a:lnTo>
                      <a:pt x="0" y="0"/>
                    </a:lnTo>
                    <a:lnTo>
                      <a:pt x="0" y="418529"/>
                    </a:lnTo>
                    <a:lnTo>
                      <a:pt x="418433" y="418529"/>
                    </a:lnTo>
                    <a:cubicBezTo>
                      <a:pt x="465677" y="283750"/>
                      <a:pt x="465773" y="134874"/>
                      <a:pt x="418433" y="0"/>
                    </a:cubicBezTo>
                    <a:lnTo>
                      <a:pt x="418433" y="0"/>
                    </a:lnTo>
                    <a:close/>
                  </a:path>
                </a:pathLst>
              </a:custGeom>
              <a:solidFill>
                <a:srgbClr val="CAD2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C89D455A-B4AE-4958-AA90-94BD5A8210DC}"/>
                  </a:ext>
                </a:extLst>
              </p:cNvPr>
              <p:cNvSpPr/>
              <p:nvPr/>
            </p:nvSpPr>
            <p:spPr bwMode="gray">
              <a:xfrm>
                <a:off x="8322350" y="172641"/>
                <a:ext cx="464431" cy="418528"/>
              </a:xfrm>
              <a:custGeom>
                <a:avLst/>
                <a:gdLst>
                  <a:gd name="connsiteX0" fmla="*/ 418433 w 418433"/>
                  <a:gd name="connsiteY0" fmla="*/ 418529 h 418528"/>
                  <a:gd name="connsiteX1" fmla="*/ 0 w 418433"/>
                  <a:gd name="connsiteY1" fmla="*/ 418529 h 418528"/>
                  <a:gd name="connsiteX2" fmla="*/ 0 w 418433"/>
                  <a:gd name="connsiteY2" fmla="*/ 0 h 418528"/>
                  <a:gd name="connsiteX3" fmla="*/ 418433 w 418433"/>
                  <a:gd name="connsiteY3" fmla="*/ 0 h 418528"/>
                  <a:gd name="connsiteX4" fmla="*/ 418433 w 418433"/>
                  <a:gd name="connsiteY4" fmla="*/ 418529 h 418528"/>
                  <a:gd name="connsiteX5" fmla="*/ 418433 w 418433"/>
                  <a:gd name="connsiteY5" fmla="*/ 418529 h 418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8433" h="418528">
                    <a:moveTo>
                      <a:pt x="418433" y="418529"/>
                    </a:moveTo>
                    <a:lnTo>
                      <a:pt x="0" y="418529"/>
                    </a:lnTo>
                    <a:cubicBezTo>
                      <a:pt x="47244" y="283750"/>
                      <a:pt x="47339" y="134969"/>
                      <a:pt x="0" y="0"/>
                    </a:cubicBezTo>
                    <a:lnTo>
                      <a:pt x="418433" y="0"/>
                    </a:lnTo>
                    <a:lnTo>
                      <a:pt x="418433" y="418529"/>
                    </a:lnTo>
                    <a:lnTo>
                      <a:pt x="418433" y="41852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FEC19960-364F-4AFC-8769-F02668D6F9DE}"/>
                  </a:ext>
                </a:extLst>
              </p:cNvPr>
              <p:cNvSpPr/>
              <p:nvPr/>
            </p:nvSpPr>
            <p:spPr bwMode="gray">
              <a:xfrm>
                <a:off x="8595431" y="242549"/>
                <a:ext cx="117896" cy="139641"/>
              </a:xfrm>
              <a:custGeom>
                <a:avLst/>
                <a:gdLst>
                  <a:gd name="connsiteX0" fmla="*/ 109919 w 117896"/>
                  <a:gd name="connsiteY0" fmla="*/ 6863 h 139641"/>
                  <a:gd name="connsiteX1" fmla="*/ 109156 w 117896"/>
                  <a:gd name="connsiteY1" fmla="*/ 5 h 139641"/>
                  <a:gd name="connsiteX2" fmla="*/ 90488 w 117896"/>
                  <a:gd name="connsiteY2" fmla="*/ 5 h 139641"/>
                  <a:gd name="connsiteX3" fmla="*/ 78677 w 117896"/>
                  <a:gd name="connsiteY3" fmla="*/ 5720 h 139641"/>
                  <a:gd name="connsiteX4" fmla="*/ 26479 w 117896"/>
                  <a:gd name="connsiteY4" fmla="*/ 62298 h 139641"/>
                  <a:gd name="connsiteX5" fmla="*/ 26384 w 117896"/>
                  <a:gd name="connsiteY5" fmla="*/ 6958 h 139641"/>
                  <a:gd name="connsiteX6" fmla="*/ 19526 w 117896"/>
                  <a:gd name="connsiteY6" fmla="*/ 100 h 139641"/>
                  <a:gd name="connsiteX7" fmla="*/ 6858 w 117896"/>
                  <a:gd name="connsiteY7" fmla="*/ 100 h 139641"/>
                  <a:gd name="connsiteX8" fmla="*/ 0 w 117896"/>
                  <a:gd name="connsiteY8" fmla="*/ 6958 h 139641"/>
                  <a:gd name="connsiteX9" fmla="*/ 0 w 117896"/>
                  <a:gd name="connsiteY9" fmla="*/ 132783 h 139641"/>
                  <a:gd name="connsiteX10" fmla="*/ 6858 w 117896"/>
                  <a:gd name="connsiteY10" fmla="*/ 139641 h 139641"/>
                  <a:gd name="connsiteX11" fmla="*/ 19622 w 117896"/>
                  <a:gd name="connsiteY11" fmla="*/ 139641 h 139641"/>
                  <a:gd name="connsiteX12" fmla="*/ 26479 w 117896"/>
                  <a:gd name="connsiteY12" fmla="*/ 132783 h 139641"/>
                  <a:gd name="connsiteX13" fmla="*/ 26479 w 117896"/>
                  <a:gd name="connsiteY13" fmla="*/ 99922 h 139641"/>
                  <a:gd name="connsiteX14" fmla="*/ 49625 w 117896"/>
                  <a:gd name="connsiteY14" fmla="*/ 74871 h 139641"/>
                  <a:gd name="connsiteX15" fmla="*/ 85439 w 117896"/>
                  <a:gd name="connsiteY15" fmla="*/ 132783 h 139641"/>
                  <a:gd name="connsiteX16" fmla="*/ 94869 w 117896"/>
                  <a:gd name="connsiteY16" fmla="*/ 139641 h 139641"/>
                  <a:gd name="connsiteX17" fmla="*/ 114014 w 117896"/>
                  <a:gd name="connsiteY17" fmla="*/ 139641 h 139641"/>
                  <a:gd name="connsiteX18" fmla="*/ 116681 w 117896"/>
                  <a:gd name="connsiteY18" fmla="*/ 132783 h 139641"/>
                  <a:gd name="connsiteX19" fmla="*/ 67247 w 117896"/>
                  <a:gd name="connsiteY19" fmla="*/ 55154 h 139641"/>
                  <a:gd name="connsiteX20" fmla="*/ 109919 w 117896"/>
                  <a:gd name="connsiteY20" fmla="*/ 6863 h 139641"/>
                  <a:gd name="connsiteX21" fmla="*/ 109919 w 117896"/>
                  <a:gd name="connsiteY21" fmla="*/ 6863 h 13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7896" h="139641">
                    <a:moveTo>
                      <a:pt x="109919" y="6863"/>
                    </a:moveTo>
                    <a:cubicBezTo>
                      <a:pt x="113348" y="3053"/>
                      <a:pt x="112967" y="5"/>
                      <a:pt x="109156" y="5"/>
                    </a:cubicBezTo>
                    <a:lnTo>
                      <a:pt x="90488" y="5"/>
                    </a:lnTo>
                    <a:cubicBezTo>
                      <a:pt x="86677" y="5"/>
                      <a:pt x="84773" y="-376"/>
                      <a:pt x="78677" y="5720"/>
                    </a:cubicBezTo>
                    <a:lnTo>
                      <a:pt x="26479" y="62298"/>
                    </a:lnTo>
                    <a:lnTo>
                      <a:pt x="26384" y="6958"/>
                    </a:lnTo>
                    <a:cubicBezTo>
                      <a:pt x="26384" y="3148"/>
                      <a:pt x="23336" y="100"/>
                      <a:pt x="19526" y="100"/>
                    </a:cubicBezTo>
                    <a:lnTo>
                      <a:pt x="6858" y="100"/>
                    </a:lnTo>
                    <a:cubicBezTo>
                      <a:pt x="3048" y="100"/>
                      <a:pt x="0" y="3148"/>
                      <a:pt x="0" y="6958"/>
                    </a:cubicBezTo>
                    <a:lnTo>
                      <a:pt x="0" y="132783"/>
                    </a:lnTo>
                    <a:cubicBezTo>
                      <a:pt x="0" y="136593"/>
                      <a:pt x="3048" y="139641"/>
                      <a:pt x="6858" y="139641"/>
                    </a:cubicBezTo>
                    <a:lnTo>
                      <a:pt x="19622" y="139641"/>
                    </a:lnTo>
                    <a:cubicBezTo>
                      <a:pt x="23431" y="139641"/>
                      <a:pt x="26479" y="136593"/>
                      <a:pt x="26479" y="132783"/>
                    </a:cubicBezTo>
                    <a:lnTo>
                      <a:pt x="26479" y="99922"/>
                    </a:lnTo>
                    <a:lnTo>
                      <a:pt x="49625" y="74871"/>
                    </a:lnTo>
                    <a:lnTo>
                      <a:pt x="85439" y="132783"/>
                    </a:lnTo>
                    <a:cubicBezTo>
                      <a:pt x="87725" y="136593"/>
                      <a:pt x="91059" y="139641"/>
                      <a:pt x="94869" y="139641"/>
                    </a:cubicBezTo>
                    <a:lnTo>
                      <a:pt x="114014" y="139641"/>
                    </a:lnTo>
                    <a:cubicBezTo>
                      <a:pt x="117824" y="139641"/>
                      <a:pt x="119063" y="136593"/>
                      <a:pt x="116681" y="132783"/>
                    </a:cubicBezTo>
                    <a:lnTo>
                      <a:pt x="67247" y="55154"/>
                    </a:lnTo>
                    <a:lnTo>
                      <a:pt x="109919" y="6863"/>
                    </a:lnTo>
                    <a:lnTo>
                      <a:pt x="109919" y="68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AC01EF81-D90C-492B-A5BD-0B2C0236A7AD}"/>
                  </a:ext>
                </a:extLst>
              </p:cNvPr>
              <p:cNvSpPr/>
              <p:nvPr/>
            </p:nvSpPr>
            <p:spPr bwMode="gray">
              <a:xfrm>
                <a:off x="8399217" y="242459"/>
                <a:ext cx="27717" cy="139541"/>
              </a:xfrm>
              <a:custGeom>
                <a:avLst/>
                <a:gdLst>
                  <a:gd name="connsiteX0" fmla="*/ 0 w 27717"/>
                  <a:gd name="connsiteY0" fmla="*/ 132683 h 139541"/>
                  <a:gd name="connsiteX1" fmla="*/ 6858 w 27717"/>
                  <a:gd name="connsiteY1" fmla="*/ 139541 h 139541"/>
                  <a:gd name="connsiteX2" fmla="*/ 20765 w 27717"/>
                  <a:gd name="connsiteY2" fmla="*/ 139541 h 139541"/>
                  <a:gd name="connsiteX3" fmla="*/ 27623 w 27717"/>
                  <a:gd name="connsiteY3" fmla="*/ 132683 h 139541"/>
                  <a:gd name="connsiteX4" fmla="*/ 27718 w 27717"/>
                  <a:gd name="connsiteY4" fmla="*/ 6858 h 139541"/>
                  <a:gd name="connsiteX5" fmla="*/ 20860 w 27717"/>
                  <a:gd name="connsiteY5" fmla="*/ 0 h 139541"/>
                  <a:gd name="connsiteX6" fmla="*/ 6953 w 27717"/>
                  <a:gd name="connsiteY6" fmla="*/ 0 h 139541"/>
                  <a:gd name="connsiteX7" fmla="*/ 95 w 27717"/>
                  <a:gd name="connsiteY7" fmla="*/ 6858 h 139541"/>
                  <a:gd name="connsiteX8" fmla="*/ 0 w 27717"/>
                  <a:gd name="connsiteY8" fmla="*/ 132683 h 139541"/>
                  <a:gd name="connsiteX9" fmla="*/ 0 w 27717"/>
                  <a:gd name="connsiteY9" fmla="*/ 132683 h 13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717" h="139541">
                    <a:moveTo>
                      <a:pt x="0" y="132683"/>
                    </a:moveTo>
                    <a:cubicBezTo>
                      <a:pt x="0" y="136493"/>
                      <a:pt x="3048" y="139541"/>
                      <a:pt x="6858" y="139541"/>
                    </a:cubicBezTo>
                    <a:lnTo>
                      <a:pt x="20765" y="139541"/>
                    </a:lnTo>
                    <a:cubicBezTo>
                      <a:pt x="24575" y="139541"/>
                      <a:pt x="27623" y="136493"/>
                      <a:pt x="27623" y="132683"/>
                    </a:cubicBezTo>
                    <a:lnTo>
                      <a:pt x="27718" y="6858"/>
                    </a:lnTo>
                    <a:cubicBezTo>
                      <a:pt x="27718" y="3048"/>
                      <a:pt x="24670" y="0"/>
                      <a:pt x="20860" y="0"/>
                    </a:cubicBezTo>
                    <a:lnTo>
                      <a:pt x="6953" y="0"/>
                    </a:lnTo>
                    <a:cubicBezTo>
                      <a:pt x="3143" y="0"/>
                      <a:pt x="95" y="3048"/>
                      <a:pt x="95" y="6858"/>
                    </a:cubicBezTo>
                    <a:lnTo>
                      <a:pt x="0" y="132683"/>
                    </a:lnTo>
                    <a:lnTo>
                      <a:pt x="0" y="13268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02001758-A421-45A7-92AE-721BD08F7497}"/>
                  </a:ext>
                </a:extLst>
              </p:cNvPr>
              <p:cNvSpPr/>
              <p:nvPr/>
            </p:nvSpPr>
            <p:spPr bwMode="gray">
              <a:xfrm>
                <a:off x="8455889" y="242554"/>
                <a:ext cx="110490" cy="139541"/>
              </a:xfrm>
              <a:custGeom>
                <a:avLst/>
                <a:gdLst>
                  <a:gd name="connsiteX0" fmla="*/ 82963 w 110490"/>
                  <a:gd name="connsiteY0" fmla="*/ 6858 h 139541"/>
                  <a:gd name="connsiteX1" fmla="*/ 89821 w 110490"/>
                  <a:gd name="connsiteY1" fmla="*/ 0 h 139541"/>
                  <a:gd name="connsiteX2" fmla="*/ 103632 w 110490"/>
                  <a:gd name="connsiteY2" fmla="*/ 0 h 139541"/>
                  <a:gd name="connsiteX3" fmla="*/ 110490 w 110490"/>
                  <a:gd name="connsiteY3" fmla="*/ 6858 h 139541"/>
                  <a:gd name="connsiteX4" fmla="*/ 110490 w 110490"/>
                  <a:gd name="connsiteY4" fmla="*/ 132683 h 139541"/>
                  <a:gd name="connsiteX5" fmla="*/ 103632 w 110490"/>
                  <a:gd name="connsiteY5" fmla="*/ 139541 h 139541"/>
                  <a:gd name="connsiteX6" fmla="*/ 89916 w 110490"/>
                  <a:gd name="connsiteY6" fmla="*/ 139541 h 139541"/>
                  <a:gd name="connsiteX7" fmla="*/ 83058 w 110490"/>
                  <a:gd name="connsiteY7" fmla="*/ 132683 h 139541"/>
                  <a:gd name="connsiteX8" fmla="*/ 82963 w 110490"/>
                  <a:gd name="connsiteY8" fmla="*/ 80867 h 139541"/>
                  <a:gd name="connsiteX9" fmla="*/ 27527 w 110490"/>
                  <a:gd name="connsiteY9" fmla="*/ 80867 h 139541"/>
                  <a:gd name="connsiteX10" fmla="*/ 27527 w 110490"/>
                  <a:gd name="connsiteY10" fmla="*/ 132683 h 139541"/>
                  <a:gd name="connsiteX11" fmla="*/ 20669 w 110490"/>
                  <a:gd name="connsiteY11" fmla="*/ 139541 h 139541"/>
                  <a:gd name="connsiteX12" fmla="*/ 6858 w 110490"/>
                  <a:gd name="connsiteY12" fmla="*/ 139541 h 139541"/>
                  <a:gd name="connsiteX13" fmla="*/ 0 w 110490"/>
                  <a:gd name="connsiteY13" fmla="*/ 132683 h 139541"/>
                  <a:gd name="connsiteX14" fmla="*/ 0 w 110490"/>
                  <a:gd name="connsiteY14" fmla="*/ 6858 h 139541"/>
                  <a:gd name="connsiteX15" fmla="*/ 6858 w 110490"/>
                  <a:gd name="connsiteY15" fmla="*/ 0 h 139541"/>
                  <a:gd name="connsiteX16" fmla="*/ 20669 w 110490"/>
                  <a:gd name="connsiteY16" fmla="*/ 0 h 139541"/>
                  <a:gd name="connsiteX17" fmla="*/ 27527 w 110490"/>
                  <a:gd name="connsiteY17" fmla="*/ 6858 h 139541"/>
                  <a:gd name="connsiteX18" fmla="*/ 27432 w 110490"/>
                  <a:gd name="connsiteY18" fmla="*/ 57436 h 139541"/>
                  <a:gd name="connsiteX19" fmla="*/ 82868 w 110490"/>
                  <a:gd name="connsiteY19" fmla="*/ 57436 h 139541"/>
                  <a:gd name="connsiteX20" fmla="*/ 82963 w 110490"/>
                  <a:gd name="connsiteY20" fmla="*/ 6858 h 139541"/>
                  <a:gd name="connsiteX21" fmla="*/ 82963 w 110490"/>
                  <a:gd name="connsiteY21" fmla="*/ 6858 h 13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0490" h="139541">
                    <a:moveTo>
                      <a:pt x="82963" y="6858"/>
                    </a:moveTo>
                    <a:cubicBezTo>
                      <a:pt x="82963" y="3048"/>
                      <a:pt x="86011" y="0"/>
                      <a:pt x="89821" y="0"/>
                    </a:cubicBezTo>
                    <a:lnTo>
                      <a:pt x="103632" y="0"/>
                    </a:lnTo>
                    <a:cubicBezTo>
                      <a:pt x="107442" y="0"/>
                      <a:pt x="110490" y="3048"/>
                      <a:pt x="110490" y="6858"/>
                    </a:cubicBezTo>
                    <a:lnTo>
                      <a:pt x="110490" y="132683"/>
                    </a:lnTo>
                    <a:cubicBezTo>
                      <a:pt x="110490" y="136493"/>
                      <a:pt x="107442" y="139541"/>
                      <a:pt x="103632" y="139541"/>
                    </a:cubicBezTo>
                    <a:lnTo>
                      <a:pt x="89916" y="139541"/>
                    </a:lnTo>
                    <a:cubicBezTo>
                      <a:pt x="86106" y="139541"/>
                      <a:pt x="83058" y="136493"/>
                      <a:pt x="83058" y="132683"/>
                    </a:cubicBezTo>
                    <a:lnTo>
                      <a:pt x="82963" y="80867"/>
                    </a:lnTo>
                    <a:lnTo>
                      <a:pt x="27527" y="80867"/>
                    </a:lnTo>
                    <a:lnTo>
                      <a:pt x="27527" y="132683"/>
                    </a:lnTo>
                    <a:cubicBezTo>
                      <a:pt x="27527" y="136493"/>
                      <a:pt x="24479" y="139541"/>
                      <a:pt x="20669" y="139541"/>
                    </a:cubicBezTo>
                    <a:lnTo>
                      <a:pt x="6858" y="139541"/>
                    </a:lnTo>
                    <a:cubicBezTo>
                      <a:pt x="3048" y="139541"/>
                      <a:pt x="0" y="136493"/>
                      <a:pt x="0" y="132683"/>
                    </a:cubicBezTo>
                    <a:lnTo>
                      <a:pt x="0" y="6858"/>
                    </a:lnTo>
                    <a:cubicBezTo>
                      <a:pt x="0" y="3048"/>
                      <a:pt x="3048" y="0"/>
                      <a:pt x="6858" y="0"/>
                    </a:cubicBezTo>
                    <a:lnTo>
                      <a:pt x="20669" y="0"/>
                    </a:lnTo>
                    <a:cubicBezTo>
                      <a:pt x="24479" y="0"/>
                      <a:pt x="27527" y="3048"/>
                      <a:pt x="27527" y="6858"/>
                    </a:cubicBezTo>
                    <a:lnTo>
                      <a:pt x="27432" y="57436"/>
                    </a:lnTo>
                    <a:lnTo>
                      <a:pt x="82868" y="57436"/>
                    </a:lnTo>
                    <a:lnTo>
                      <a:pt x="82963" y="6858"/>
                    </a:lnTo>
                    <a:lnTo>
                      <a:pt x="82963" y="685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  <p:sp>
          <p:nvSpPr>
            <p:cNvPr id="61" name="Gleichschenkliges Dreieck 60">
              <a:extLst>
                <a:ext uri="{FF2B5EF4-FFF2-40B4-BE49-F238E27FC236}">
                  <a16:creationId xmlns:a16="http://schemas.microsoft.com/office/drawing/2014/main" id="{3EDA3871-CE49-4A11-83A9-9D0397FA4E6C}"/>
                </a:ext>
              </a:extLst>
            </p:cNvPr>
            <p:cNvSpPr/>
            <p:nvPr/>
          </p:nvSpPr>
          <p:spPr>
            <a:xfrm rot="7860000">
              <a:off x="1856408" y="3738519"/>
              <a:ext cx="178430" cy="159486"/>
            </a:xfrm>
            <a:prstGeom prst="triangle">
              <a:avLst>
                <a:gd name="adj" fmla="val 5214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>
              <a:noAutofit/>
            </a:bodyPr>
            <a:lstStyle/>
            <a:p>
              <a:pPr algn="l"/>
              <a:endParaRPr lang="de-DE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62" name="Gerader Verbinder 61">
              <a:extLst>
                <a:ext uri="{FF2B5EF4-FFF2-40B4-BE49-F238E27FC236}">
                  <a16:creationId xmlns:a16="http://schemas.microsoft.com/office/drawing/2014/main" id="{2D4C8933-E674-4E6C-A465-3EC24EA464D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738913" y="3946194"/>
              <a:ext cx="195262" cy="199110"/>
            </a:xfrm>
            <a:prstGeom prst="line">
              <a:avLst/>
            </a:prstGeom>
            <a:ln w="19050" cap="sq">
              <a:solidFill>
                <a:srgbClr val="BDC5D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r Verbinder 62">
              <a:extLst>
                <a:ext uri="{FF2B5EF4-FFF2-40B4-BE49-F238E27FC236}">
                  <a16:creationId xmlns:a16="http://schemas.microsoft.com/office/drawing/2014/main" id="{0BE539CF-35CC-4B37-8747-0F476CF3AB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4026" y="3706926"/>
              <a:ext cx="216000" cy="226800"/>
            </a:xfrm>
            <a:prstGeom prst="line">
              <a:avLst/>
            </a:prstGeom>
            <a:ln w="19050" cap="sq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Gleichschenkliges Dreieck 63">
              <a:extLst>
                <a:ext uri="{FF2B5EF4-FFF2-40B4-BE49-F238E27FC236}">
                  <a16:creationId xmlns:a16="http://schemas.microsoft.com/office/drawing/2014/main" id="{6923E10D-A988-4168-B762-7E34BA91F676}"/>
                </a:ext>
              </a:extLst>
            </p:cNvPr>
            <p:cNvSpPr/>
            <p:nvPr/>
          </p:nvSpPr>
          <p:spPr>
            <a:xfrm rot="2760000">
              <a:off x="1869700" y="3951490"/>
              <a:ext cx="160587" cy="177207"/>
            </a:xfrm>
            <a:prstGeom prst="triangle">
              <a:avLst>
                <a:gd name="adj" fmla="val 52148"/>
              </a:avLst>
            </a:prstGeom>
            <a:solidFill>
              <a:srgbClr val="BDC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>
              <a:noAutofit/>
            </a:bodyPr>
            <a:lstStyle/>
            <a:p>
              <a:pPr algn="l"/>
              <a:endParaRPr lang="de-DE" sz="1600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157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orient="horz" pos="172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 Text  – 3. Spalte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114-CC24-4793-B8A5-A1E8F7AB5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4C38BB-5890-431C-866C-CDD9DF422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1B3BF2C-2D92-4633-9551-E5B1D9DB0D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0000" y="241200"/>
            <a:ext cx="7110000" cy="122400"/>
          </a:xfrm>
        </p:spPr>
        <p:txBody>
          <a:bodyPr/>
          <a:lstStyle>
            <a:lvl1pPr>
              <a:defRPr sz="800" b="0"/>
            </a:lvl1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5A30697-40CF-4578-9576-8358C12E53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936" y="1239838"/>
            <a:ext cx="2628000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3C2F48DA-D5CA-4D32-AB60-ADAAB69E76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8000" y="1239837"/>
            <a:ext cx="2628000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405F289A-B18A-43D2-A8FC-25F5D0D680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65150" y="1239838"/>
            <a:ext cx="2628000" cy="3348037"/>
          </a:xfrm>
          <a:solidFill>
            <a:schemeClr val="accent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552051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alten Text  – 1. Spalte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114-CC24-4793-B8A5-A1E8F7AB5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4C38BB-5890-431C-866C-CDD9DF422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1B3BF2C-2D92-4633-9551-E5B1D9DB0D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0000" y="241200"/>
            <a:ext cx="7110000" cy="122400"/>
          </a:xfrm>
        </p:spPr>
        <p:txBody>
          <a:bodyPr/>
          <a:lstStyle>
            <a:lvl1pPr>
              <a:defRPr sz="800" b="0"/>
            </a:lvl1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5A30697-40CF-4578-9576-8358C12E53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936" y="1239838"/>
            <a:ext cx="1944000" cy="3348037"/>
          </a:xfrm>
          <a:solidFill>
            <a:schemeClr val="accent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3C2F48DA-D5CA-4D32-AB60-ADAAB69E76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43291" y="1239837"/>
            <a:ext cx="1944000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405F289A-B18A-43D2-A8FC-25F5D0D680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7646" y="1239838"/>
            <a:ext cx="1944000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68E8F98A-DF3D-4628-8846-8BAA8269C6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2000" y="1239838"/>
            <a:ext cx="1944000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737512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alten Text  – 2. Spalte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114-CC24-4793-B8A5-A1E8F7AB5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4C38BB-5890-431C-866C-CDD9DF422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1B3BF2C-2D92-4633-9551-E5B1D9DB0D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0000" y="241200"/>
            <a:ext cx="7110000" cy="122400"/>
          </a:xfrm>
        </p:spPr>
        <p:txBody>
          <a:bodyPr/>
          <a:lstStyle>
            <a:lvl1pPr>
              <a:defRPr sz="800" b="0"/>
            </a:lvl1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5A30697-40CF-4578-9576-8358C12E53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936" y="1239838"/>
            <a:ext cx="1944000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3C2F48DA-D5CA-4D32-AB60-ADAAB69E76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49007" y="1239837"/>
            <a:ext cx="1944000" cy="3348037"/>
          </a:xfrm>
          <a:solidFill>
            <a:schemeClr val="accent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405F289A-B18A-43D2-A8FC-25F5D0D680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49078" y="1239838"/>
            <a:ext cx="1944000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9EFDA31F-B2D3-4988-A017-EF57577551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9150" y="1239838"/>
            <a:ext cx="1944000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0679653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alten Text  – 3. Spalte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114-CC24-4793-B8A5-A1E8F7AB5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4C38BB-5890-431C-866C-CDD9DF422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1B3BF2C-2D92-4633-9551-E5B1D9DB0D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0000" y="241200"/>
            <a:ext cx="7110000" cy="122400"/>
          </a:xfrm>
        </p:spPr>
        <p:txBody>
          <a:bodyPr/>
          <a:lstStyle>
            <a:lvl1pPr>
              <a:defRPr sz="800" b="0"/>
            </a:lvl1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5A30697-40CF-4578-9576-8358C12E53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936" y="1239838"/>
            <a:ext cx="1944000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3C2F48DA-D5CA-4D32-AB60-ADAAB69E76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49645" y="1239837"/>
            <a:ext cx="1944000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405F289A-B18A-43D2-A8FC-25F5D0D680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50354" y="1239838"/>
            <a:ext cx="1944000" cy="3348037"/>
          </a:xfrm>
          <a:solidFill>
            <a:schemeClr val="accent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358775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0F8975A1-AAC9-4C80-9C9E-998D308D47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51064" y="1239838"/>
            <a:ext cx="1944000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922860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alten Text  – 4. Spalte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114-CC24-4793-B8A5-A1E8F7AB5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4C38BB-5890-431C-866C-CDD9DF422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1B3BF2C-2D92-4633-9551-E5B1D9DB0D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0000" y="241200"/>
            <a:ext cx="7110000" cy="122400"/>
          </a:xfrm>
        </p:spPr>
        <p:txBody>
          <a:bodyPr/>
          <a:lstStyle>
            <a:lvl1pPr>
              <a:defRPr sz="800" b="0"/>
            </a:lvl1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5A30697-40CF-4578-9576-8358C12E53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936" y="1239838"/>
            <a:ext cx="1944000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3C2F48DA-D5CA-4D32-AB60-ADAAB69E76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49645" y="1239837"/>
            <a:ext cx="1944000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405F289A-B18A-43D2-A8FC-25F5D0D680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50354" y="1239838"/>
            <a:ext cx="1944000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0F8975A1-AAC9-4C80-9C9E-998D308D47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51064" y="1239838"/>
            <a:ext cx="1944000" cy="3348037"/>
          </a:xfrm>
          <a:solidFill>
            <a:schemeClr val="accent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787400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114-CC24-4793-B8A5-A1E8F7AB5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4C38BB-5890-431C-866C-CDD9DF422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1B3BF2C-2D92-4633-9551-E5B1D9DB0D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0000" y="241200"/>
            <a:ext cx="7110000" cy="122400"/>
          </a:xfrm>
        </p:spPr>
        <p:txBody>
          <a:bodyPr/>
          <a:lstStyle>
            <a:lvl1pPr>
              <a:defRPr sz="800" b="0"/>
            </a:lvl1pPr>
          </a:lstStyle>
          <a:p>
            <a:pPr lvl="0"/>
            <a:r>
              <a:rPr lang="de-DE" dirty="0"/>
              <a:t>Kapitelüberschrift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3586910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da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33993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5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C6121F74-D989-4289-9EA0-478F6EA57E2F}"/>
              </a:ext>
            </a:extLst>
          </p:cNvPr>
          <p:cNvSpPr>
            <a:spLocks/>
          </p:cNvSpPr>
          <p:nvPr userDrawn="1"/>
        </p:nvSpPr>
        <p:spPr bwMode="gray">
          <a:xfrm>
            <a:off x="3257816" y="2923454"/>
            <a:ext cx="2628000" cy="95502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vert="horz" lIns="180000" tIns="180000" rIns="108000" bIns="144000" rtlCol="0">
            <a:noAutofit/>
          </a:bodyPr>
          <a:lstStyle/>
          <a:p>
            <a:pPr marL="285750" indent="-285750">
              <a:spcBef>
                <a:spcPct val="20000"/>
              </a:spcBef>
              <a:buClr>
                <a:srgbClr val="009DD1"/>
              </a:buClr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287D001E-4A0C-4546-A3FE-E96D6CA3B94E}"/>
              </a:ext>
            </a:extLst>
          </p:cNvPr>
          <p:cNvSpPr>
            <a:spLocks/>
          </p:cNvSpPr>
          <p:nvPr userDrawn="1"/>
        </p:nvSpPr>
        <p:spPr bwMode="gray">
          <a:xfrm>
            <a:off x="6066368" y="2923454"/>
            <a:ext cx="2628000" cy="95502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vert="horz" lIns="180000" tIns="180000" rIns="108000" bIns="144000" rtlCol="0">
            <a:noAutofit/>
          </a:bodyPr>
          <a:lstStyle/>
          <a:p>
            <a:pPr marL="285750" indent="-285750">
              <a:spcBef>
                <a:spcPct val="20000"/>
              </a:spcBef>
              <a:buClr>
                <a:srgbClr val="009DD1"/>
              </a:buClr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E90AA676-3A89-4B8C-A511-1BE7F0CA5993}"/>
              </a:ext>
            </a:extLst>
          </p:cNvPr>
          <p:cNvSpPr>
            <a:spLocks/>
          </p:cNvSpPr>
          <p:nvPr userDrawn="1"/>
        </p:nvSpPr>
        <p:spPr bwMode="gray">
          <a:xfrm>
            <a:off x="449263" y="2923454"/>
            <a:ext cx="2628000" cy="95502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vert="horz" lIns="180000" tIns="180000" rIns="108000" bIns="144000" rtlCol="0">
            <a:noAutofit/>
          </a:bodyPr>
          <a:lstStyle/>
          <a:p>
            <a:pPr marL="285750" indent="-285750">
              <a:spcBef>
                <a:spcPct val="20000"/>
              </a:spcBef>
              <a:buClr>
                <a:srgbClr val="009DD1"/>
              </a:buClr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Gleichschenkliges Dreieck 33">
            <a:extLst>
              <a:ext uri="{FF2B5EF4-FFF2-40B4-BE49-F238E27FC236}">
                <a16:creationId xmlns:a16="http://schemas.microsoft.com/office/drawing/2014/main" id="{F0F09207-2F33-4E9A-B06C-E3A5E02205E4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6200143" y="2923454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7A62AE01-0D82-4AFB-8085-65C9D2CA626D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600451" y="2923454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6" name="Gleichschenkliges Dreieck 35">
            <a:extLst>
              <a:ext uri="{FF2B5EF4-FFF2-40B4-BE49-F238E27FC236}">
                <a16:creationId xmlns:a16="http://schemas.microsoft.com/office/drawing/2014/main" id="{43BCDE62-2119-4BCB-99D4-3A3F851B311C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3400297" y="2923454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2894CD-E67D-4E5D-B347-CEEEAFDAC75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449263" y="400266"/>
            <a:ext cx="7110000" cy="246221"/>
          </a:xfrm>
        </p:spPr>
        <p:txBody>
          <a:bodyPr anchor="t" anchorCtr="0"/>
          <a:lstStyle/>
          <a:p>
            <a:r>
              <a:rPr lang="de-DE" dirty="0"/>
              <a:t>Folientitel hinzufügen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B2550B99-4996-4F04-8FA2-DC0FB49F744F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 bwMode="gray">
          <a:xfrm>
            <a:off x="449263" y="1239838"/>
            <a:ext cx="1004400" cy="1004400"/>
          </a:xfrm>
          <a:prstGeom prst="rect">
            <a:avLst/>
          </a:prstGeom>
          <a:solidFill>
            <a:schemeClr val="bg2"/>
          </a:solidFill>
        </p:spPr>
        <p:txBody>
          <a:bodyPr lIns="108000" tIns="72000" rIns="108000" bIns="72000"/>
          <a:lstStyle>
            <a:lvl1pPr>
              <a:spcBef>
                <a:spcPts val="0"/>
              </a:spcBef>
              <a:defRPr sz="700"/>
            </a:lvl1pPr>
          </a:lstStyle>
          <a:p>
            <a:r>
              <a:rPr lang="de-DE" dirty="0"/>
              <a:t>Durch Klicken </a:t>
            </a:r>
            <a:br>
              <a:rPr lang="de-DE" dirty="0"/>
            </a:br>
            <a:r>
              <a:rPr lang="de-DE" dirty="0"/>
              <a:t>auf das Symbol </a:t>
            </a:r>
            <a:br>
              <a:rPr lang="de-DE" dirty="0"/>
            </a:br>
            <a:r>
              <a:rPr lang="de-DE" dirty="0"/>
              <a:t>ein Bild einfügen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02F6050-9D7A-4590-AA9A-A7A33778EFC8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 bwMode="gray">
          <a:xfrm>
            <a:off x="449263" y="2383454"/>
            <a:ext cx="2628000" cy="540000"/>
          </a:xfrm>
          <a:prstGeom prst="rect">
            <a:avLst/>
          </a:prstGeom>
          <a:solidFill>
            <a:schemeClr val="accent2"/>
          </a:solidFill>
        </p:spPr>
        <p:txBody>
          <a:bodyPr lIns="180000" tIns="0" rIns="180000" bIns="0" anchor="ctr" anchorCtr="0"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D7CC1154-8FC7-4FB4-BBB8-7FCBD1AD48A9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 bwMode="gray">
          <a:xfrm>
            <a:off x="449263" y="2923454"/>
            <a:ext cx="2628000" cy="955028"/>
          </a:xfrm>
          <a:prstGeom prst="rect">
            <a:avLst/>
          </a:prstGeom>
        </p:spPr>
        <p:txBody>
          <a:bodyPr lIns="180000" tIns="180000" rIns="180000" bIns="144000"/>
          <a:lstStyle>
            <a:lvl1pPr>
              <a:spcBef>
                <a:spcPts val="300"/>
              </a:spcBef>
              <a:defRPr sz="12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285750" indent="-285750">
              <a:spcBef>
                <a:spcPct val="20000"/>
              </a:spcBef>
              <a:buClr>
                <a:srgbClr val="009DD1"/>
              </a:buClr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</a:p>
          <a:p>
            <a:pPr lvl="1"/>
            <a:r>
              <a:rPr lang="de-DE" dirty="0"/>
              <a:t>E-Mail-Adresse</a:t>
            </a:r>
          </a:p>
          <a:p>
            <a:pPr lvl="1"/>
            <a:r>
              <a:rPr lang="de-DE" dirty="0"/>
              <a:t>Telefonnummer</a:t>
            </a:r>
          </a:p>
        </p:txBody>
      </p:sp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B3CF1BAB-F95F-4576-A3EC-168BAD168DA4}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 bwMode="gray">
          <a:xfrm>
            <a:off x="3257815" y="1239838"/>
            <a:ext cx="1004400" cy="1004400"/>
          </a:xfrm>
          <a:prstGeom prst="rect">
            <a:avLst/>
          </a:prstGeom>
          <a:solidFill>
            <a:schemeClr val="bg2"/>
          </a:solidFill>
        </p:spPr>
        <p:txBody>
          <a:bodyPr lIns="108000" tIns="72000" rIns="108000" bIns="72000"/>
          <a:lstStyle>
            <a:lvl1pPr>
              <a:spcBef>
                <a:spcPts val="0"/>
              </a:spcBef>
              <a:defRPr sz="700"/>
            </a:lvl1pPr>
          </a:lstStyle>
          <a:p>
            <a:r>
              <a:rPr lang="de-DE" dirty="0"/>
              <a:t>Durch Klicken </a:t>
            </a:r>
            <a:br>
              <a:rPr lang="de-DE" dirty="0"/>
            </a:br>
            <a:r>
              <a:rPr lang="de-DE" dirty="0"/>
              <a:t>auf das Symbol </a:t>
            </a:r>
            <a:br>
              <a:rPr lang="de-DE" dirty="0"/>
            </a:br>
            <a:r>
              <a:rPr lang="de-DE" dirty="0"/>
              <a:t>ein Bild einfügen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5D4C43A8-89ED-4EB9-97D7-747C5DDFF105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 bwMode="gray">
          <a:xfrm>
            <a:off x="3257816" y="2383454"/>
            <a:ext cx="2628000" cy="540000"/>
          </a:xfrm>
          <a:prstGeom prst="rect">
            <a:avLst/>
          </a:prstGeom>
          <a:solidFill>
            <a:schemeClr val="accent2"/>
          </a:solidFill>
        </p:spPr>
        <p:txBody>
          <a:bodyPr lIns="180000" tIns="0" rIns="180000" bIns="0" anchor="ctr" anchorCtr="0"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C8894A11-D774-4CDC-8BD4-F4D7D6266325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 bwMode="gray">
          <a:xfrm>
            <a:off x="3257816" y="2923454"/>
            <a:ext cx="2628000" cy="955028"/>
          </a:xfrm>
          <a:prstGeom prst="rect">
            <a:avLst/>
          </a:prstGeom>
        </p:spPr>
        <p:txBody>
          <a:bodyPr lIns="180000" tIns="180000" rIns="180000" bIns="144000"/>
          <a:lstStyle>
            <a:lvl1pPr>
              <a:spcBef>
                <a:spcPts val="300"/>
              </a:spcBef>
              <a:defRPr sz="12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285750" indent="-285750">
              <a:spcBef>
                <a:spcPct val="20000"/>
              </a:spcBef>
              <a:buClr>
                <a:srgbClr val="009DD1"/>
              </a:buClr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</a:p>
          <a:p>
            <a:pPr lvl="1"/>
            <a:r>
              <a:rPr lang="de-DE" dirty="0"/>
              <a:t>E-Mail-Adresse</a:t>
            </a:r>
          </a:p>
          <a:p>
            <a:pPr lvl="1"/>
            <a:r>
              <a:rPr lang="de-DE" dirty="0"/>
              <a:t>Telefonnummer</a:t>
            </a:r>
          </a:p>
        </p:txBody>
      </p:sp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B0485E7A-2B37-4081-A0C9-7223B6C190BE}"/>
              </a:ext>
            </a:extLst>
          </p:cNvPr>
          <p:cNvSpPr>
            <a:spLocks noGrp="1"/>
          </p:cNvSpPr>
          <p:nvPr userDrawn="1">
            <p:ph type="pic" sz="quarter" idx="23" hasCustomPrompt="1"/>
          </p:nvPr>
        </p:nvSpPr>
        <p:spPr bwMode="gray">
          <a:xfrm>
            <a:off x="6066368" y="1239838"/>
            <a:ext cx="1004400" cy="1004400"/>
          </a:xfrm>
          <a:prstGeom prst="rect">
            <a:avLst/>
          </a:prstGeom>
          <a:solidFill>
            <a:schemeClr val="bg2"/>
          </a:solidFill>
        </p:spPr>
        <p:txBody>
          <a:bodyPr lIns="108000" tIns="72000" rIns="108000" bIns="72000"/>
          <a:lstStyle>
            <a:lvl1pPr>
              <a:spcBef>
                <a:spcPts val="0"/>
              </a:spcBef>
              <a:defRPr sz="700"/>
            </a:lvl1pPr>
          </a:lstStyle>
          <a:p>
            <a:r>
              <a:rPr lang="de-DE" dirty="0"/>
              <a:t>Durch Klicken </a:t>
            </a:r>
            <a:br>
              <a:rPr lang="de-DE" dirty="0"/>
            </a:br>
            <a:r>
              <a:rPr lang="de-DE" dirty="0"/>
              <a:t>auf das Symbol </a:t>
            </a:r>
            <a:br>
              <a:rPr lang="de-DE" dirty="0"/>
            </a:br>
            <a:r>
              <a:rPr lang="de-DE" dirty="0"/>
              <a:t>ein Bild einfügen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6693839B-624A-483A-ADDF-63B6429D355D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 bwMode="gray">
          <a:xfrm>
            <a:off x="6066368" y="2383454"/>
            <a:ext cx="2628000" cy="540000"/>
          </a:xfrm>
          <a:prstGeom prst="rect">
            <a:avLst/>
          </a:prstGeom>
          <a:solidFill>
            <a:schemeClr val="accent2"/>
          </a:solidFill>
        </p:spPr>
        <p:txBody>
          <a:bodyPr lIns="180000" tIns="0" rIns="180000" bIns="0" anchor="ctr" anchorCtr="0"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F5F8B023-A6E0-411D-8FA9-7BC9BF18539D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 bwMode="gray">
          <a:xfrm>
            <a:off x="6066368" y="2923454"/>
            <a:ext cx="2628000" cy="955028"/>
          </a:xfrm>
          <a:prstGeom prst="rect">
            <a:avLst/>
          </a:prstGeom>
        </p:spPr>
        <p:txBody>
          <a:bodyPr lIns="180000" tIns="180000" rIns="180000" bIns="144000"/>
          <a:lstStyle>
            <a:lvl1pPr>
              <a:spcBef>
                <a:spcPts val="300"/>
              </a:spcBef>
              <a:defRPr sz="12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285750" indent="-285750">
              <a:spcBef>
                <a:spcPct val="20000"/>
              </a:spcBef>
              <a:buClr>
                <a:srgbClr val="009DD1"/>
              </a:buClr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</a:p>
          <a:p>
            <a:pPr lvl="1"/>
            <a:r>
              <a:rPr lang="de-DE" dirty="0"/>
              <a:t>E-Mail-Adresse</a:t>
            </a:r>
          </a:p>
          <a:p>
            <a:pPr lvl="1"/>
            <a:r>
              <a:rPr lang="de-DE" dirty="0"/>
              <a:t>Telefonnummer</a:t>
            </a:r>
          </a:p>
        </p:txBody>
      </p:sp>
      <p:sp>
        <p:nvSpPr>
          <p:cNvPr id="40" name="Gleichschenkliges Dreieck 39">
            <a:extLst>
              <a:ext uri="{FF2B5EF4-FFF2-40B4-BE49-F238E27FC236}">
                <a16:creationId xmlns:a16="http://schemas.microsoft.com/office/drawing/2014/main" id="{F1082862-6487-4C47-925D-51855043F42B}"/>
              </a:ext>
            </a:extLst>
          </p:cNvPr>
          <p:cNvSpPr>
            <a:spLocks noChangeAspect="1"/>
          </p:cNvSpPr>
          <p:nvPr userDrawn="1"/>
        </p:nvSpPr>
        <p:spPr bwMode="gray">
          <a:xfrm rot="5400000">
            <a:off x="395266" y="4251685"/>
            <a:ext cx="215995" cy="10800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A308CA1-542A-480E-929B-4CC21C0A45AE}"/>
              </a:ext>
            </a:extLst>
          </p:cNvPr>
          <p:cNvSpPr/>
          <p:nvPr userDrawn="1"/>
        </p:nvSpPr>
        <p:spPr>
          <a:xfrm>
            <a:off x="449263" y="4123475"/>
            <a:ext cx="8251824" cy="46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>
            <a:noAutofit/>
          </a:bodyPr>
          <a:lstStyle/>
          <a:p>
            <a:pPr algn="l"/>
            <a:r>
              <a:rPr lang="de-DE" sz="1200" dirty="0">
                <a:solidFill>
                  <a:schemeClr val="bg1"/>
                </a:solidFill>
              </a:rPr>
              <a:t>        ihk-arnsberg.de             facebook.com/</a:t>
            </a:r>
            <a:r>
              <a:rPr lang="de-DE" sz="1200" dirty="0" err="1">
                <a:solidFill>
                  <a:schemeClr val="bg1"/>
                </a:solidFill>
              </a:rPr>
              <a:t>IHKArnsberg</a:t>
            </a:r>
            <a:r>
              <a:rPr lang="de-DE" sz="1200" dirty="0">
                <a:solidFill>
                  <a:schemeClr val="bg1"/>
                </a:solidFill>
              </a:rPr>
              <a:t>            @ihk_arnsberg                    ihk-arnsberg.de/</a:t>
            </a:r>
            <a:r>
              <a:rPr lang="de-DE" sz="1200" dirty="0" err="1">
                <a:solidFill>
                  <a:schemeClr val="bg1"/>
                </a:solidFill>
              </a:rPr>
              <a:t>newsletter</a:t>
            </a:r>
            <a:endParaRPr lang="de-DE" sz="1200" dirty="0">
              <a:solidFill>
                <a:schemeClr val="bg1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B3C5836-1D95-4CF2-A32E-59781563EF0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6225" y="4265675"/>
            <a:ext cx="180000" cy="180000"/>
          </a:xfrm>
          <a:prstGeom prst="rect">
            <a:avLst/>
          </a:prstGeom>
        </p:spPr>
      </p:pic>
      <p:pic>
        <p:nvPicPr>
          <p:cNvPr id="12" name="Grafik 11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1F6606A4-6E8A-4727-AC4A-5034A26C82F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637459" y="4265675"/>
            <a:ext cx="180000" cy="18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29DAED5-1800-4AD0-AC3B-DA23466C99F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6491610" y="4265675"/>
            <a:ext cx="180000" cy="1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94FC0A4-25E8-46EA-A90A-4CE3C7CBC83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5891" y="4265675"/>
            <a:ext cx="180000" cy="180000"/>
          </a:xfrm>
          <a:prstGeom prst="rect">
            <a:avLst/>
          </a:prstGeom>
        </p:spPr>
      </p:pic>
      <p:sp>
        <p:nvSpPr>
          <p:cNvPr id="30" name="Gleichschenkliges Dreieck 29">
            <a:extLst>
              <a:ext uri="{FF2B5EF4-FFF2-40B4-BE49-F238E27FC236}">
                <a16:creationId xmlns:a16="http://schemas.microsoft.com/office/drawing/2014/main" id="{6C290F90-432E-4D4D-B128-D62D168AF85F}"/>
              </a:ext>
            </a:extLst>
          </p:cNvPr>
          <p:cNvSpPr>
            <a:spLocks noChangeAspect="1"/>
          </p:cNvSpPr>
          <p:nvPr userDrawn="1"/>
        </p:nvSpPr>
        <p:spPr bwMode="gray">
          <a:xfrm rot="5400000">
            <a:off x="397914" y="4310674"/>
            <a:ext cx="180000" cy="90002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3721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9E1867-169E-4A9A-AE98-0D517651F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pic>
        <p:nvPicPr>
          <p:cNvPr id="6" name="Grafik 5" descr="Ein Bild, das Schiff, Gebäude, groß, Brücke enthält.&#10;&#10;Automatisch generierte Beschreibung">
            <a:extLst>
              <a:ext uri="{FF2B5EF4-FFF2-40B4-BE49-F238E27FC236}">
                <a16:creationId xmlns:a16="http://schemas.microsoft.com/office/drawing/2014/main" id="{7C0B7CCA-982C-45E9-BC3E-2B2DEB5E8D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7052"/>
          <a:stretch/>
        </p:blipFill>
        <p:spPr>
          <a:xfrm>
            <a:off x="0" y="2952328"/>
            <a:ext cx="9144000" cy="219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73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gramm (6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E194D0-E5BC-4364-A79D-A5947F21E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92F47487-84EF-4FB3-8CF3-CF1B6B860B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85650" y="1175652"/>
            <a:ext cx="495997" cy="495997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de-DE"/>
              <a:t>…</a:t>
            </a:r>
          </a:p>
        </p:txBody>
      </p:sp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AFBF8ACB-320B-4330-9683-0A5F47A098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5987" y="1175652"/>
            <a:ext cx="4527188" cy="495997"/>
          </a:xfrm>
          <a:noFill/>
        </p:spPr>
        <p:txBody>
          <a:bodyPr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de-DE"/>
              <a:t>Erster Programmpunkt</a:t>
            </a:r>
          </a:p>
        </p:txBody>
      </p:sp>
      <p:sp>
        <p:nvSpPr>
          <p:cNvPr id="33" name="Textplatzhalter 4">
            <a:extLst>
              <a:ext uri="{FF2B5EF4-FFF2-40B4-BE49-F238E27FC236}">
                <a16:creationId xmlns:a16="http://schemas.microsoft.com/office/drawing/2014/main" id="{B686A314-F354-4354-AB32-18643A7FC0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5650" y="1830438"/>
            <a:ext cx="495997" cy="495997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de-DE"/>
              <a:t>…</a:t>
            </a:r>
          </a:p>
        </p:txBody>
      </p:sp>
      <p:sp>
        <p:nvSpPr>
          <p:cNvPr id="35" name="Textplatzhalter 4">
            <a:extLst>
              <a:ext uri="{FF2B5EF4-FFF2-40B4-BE49-F238E27FC236}">
                <a16:creationId xmlns:a16="http://schemas.microsoft.com/office/drawing/2014/main" id="{1A7B4E00-22B5-4C71-8CBA-B898F038C0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85650" y="2485224"/>
            <a:ext cx="495998" cy="495998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de-DE"/>
              <a:t>…</a:t>
            </a:r>
          </a:p>
        </p:txBody>
      </p:sp>
      <p:sp>
        <p:nvSpPr>
          <p:cNvPr id="37" name="Textplatzhalter 4">
            <a:extLst>
              <a:ext uri="{FF2B5EF4-FFF2-40B4-BE49-F238E27FC236}">
                <a16:creationId xmlns:a16="http://schemas.microsoft.com/office/drawing/2014/main" id="{0AF7E60F-0E9B-4385-BB6C-C2C0D26A3A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85650" y="3140011"/>
            <a:ext cx="495998" cy="495998"/>
          </a:xfrm>
          <a:solidFill>
            <a:schemeClr val="bg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de-DE"/>
              <a:t>…</a:t>
            </a:r>
          </a:p>
        </p:txBody>
      </p:sp>
      <p:sp>
        <p:nvSpPr>
          <p:cNvPr id="39" name="Textplatzhalter 4">
            <a:extLst>
              <a:ext uri="{FF2B5EF4-FFF2-40B4-BE49-F238E27FC236}">
                <a16:creationId xmlns:a16="http://schemas.microsoft.com/office/drawing/2014/main" id="{65602215-C4BF-4317-A431-4C8189CB1B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5650" y="3794798"/>
            <a:ext cx="495998" cy="495998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de-DE"/>
              <a:t>…</a:t>
            </a: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945F583C-EB85-4108-9A90-B534925E9A0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85650" y="4449586"/>
            <a:ext cx="495998" cy="495998"/>
          </a:xfrm>
          <a:solidFill>
            <a:schemeClr val="accent5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de-DE"/>
              <a:t>…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C5CA0E8A-913A-4177-B321-3BC54C06EE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63871" y="1830437"/>
            <a:ext cx="4527188" cy="495997"/>
          </a:xfrm>
          <a:noFill/>
        </p:spPr>
        <p:txBody>
          <a:bodyPr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de-DE"/>
              <a:t>Zweiter Programmpunkt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5DEC848F-6400-4CCB-9610-285520284FE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61755" y="2485222"/>
            <a:ext cx="4527188" cy="495997"/>
          </a:xfrm>
          <a:noFill/>
        </p:spPr>
        <p:txBody>
          <a:bodyPr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de-DE"/>
              <a:t>Dritter Programmpunkt</a:t>
            </a:r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0741E6E2-9A82-4E7A-B7E9-7A069A0243F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59639" y="3140007"/>
            <a:ext cx="4527188" cy="495997"/>
          </a:xfrm>
          <a:noFill/>
        </p:spPr>
        <p:txBody>
          <a:bodyPr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de-DE"/>
              <a:t>Vierter Programmpunkt</a:t>
            </a:r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30CA4C0C-68AD-4DC9-BE56-53EBB8EAC70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57523" y="3794792"/>
            <a:ext cx="4527188" cy="495997"/>
          </a:xfrm>
          <a:noFill/>
        </p:spPr>
        <p:txBody>
          <a:bodyPr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de-DE"/>
              <a:t>Fünfter Programmpunkt</a:t>
            </a:r>
          </a:p>
        </p:txBody>
      </p:sp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3B9747D4-DE68-4C0F-B23D-7048A69DDB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55407" y="4449577"/>
            <a:ext cx="4527188" cy="495997"/>
          </a:xfrm>
          <a:noFill/>
        </p:spPr>
        <p:txBody>
          <a:bodyPr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de-DE"/>
              <a:t>Sechster Programmpunkt</a:t>
            </a:r>
          </a:p>
        </p:txBody>
      </p:sp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9572E284-F853-4F4C-A47D-A0BA76CEB3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982662"/>
            <a:ext cx="3298113" cy="4160837"/>
          </a:xfrm>
          <a:custGeom>
            <a:avLst/>
            <a:gdLst>
              <a:gd name="connsiteX0" fmla="*/ 257889 w 3298113"/>
              <a:gd name="connsiteY0" fmla="*/ 1 h 4160837"/>
              <a:gd name="connsiteX1" fmla="*/ 398721 w 3298113"/>
              <a:gd name="connsiteY1" fmla="*/ 136764 h 4160837"/>
              <a:gd name="connsiteX2" fmla="*/ 539553 w 3298113"/>
              <a:gd name="connsiteY2" fmla="*/ 1 h 4160837"/>
              <a:gd name="connsiteX3" fmla="*/ 0 w 3298113"/>
              <a:gd name="connsiteY3" fmla="*/ 0 h 4160837"/>
              <a:gd name="connsiteX4" fmla="*/ 3298113 w 3298113"/>
              <a:gd name="connsiteY4" fmla="*/ 0 h 4160837"/>
              <a:gd name="connsiteX5" fmla="*/ 3298113 w 3298113"/>
              <a:gd name="connsiteY5" fmla="*/ 4160837 h 4160837"/>
              <a:gd name="connsiteX6" fmla="*/ 0 w 3298113"/>
              <a:gd name="connsiteY6" fmla="*/ 4160837 h 416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8113" h="4160837">
                <a:moveTo>
                  <a:pt x="257889" y="1"/>
                </a:moveTo>
                <a:lnTo>
                  <a:pt x="398721" y="136764"/>
                </a:lnTo>
                <a:lnTo>
                  <a:pt x="539553" y="1"/>
                </a:lnTo>
                <a:close/>
                <a:moveTo>
                  <a:pt x="0" y="0"/>
                </a:moveTo>
                <a:lnTo>
                  <a:pt x="3298113" y="0"/>
                </a:lnTo>
                <a:lnTo>
                  <a:pt x="3298113" y="4160837"/>
                </a:lnTo>
                <a:lnTo>
                  <a:pt x="0" y="416083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/>
              <a:t>Bild durch Klicken auf Symbol hinzufügen </a:t>
            </a:r>
            <a:br>
              <a:rPr lang="de-DE"/>
            </a:br>
            <a:r>
              <a:rPr lang="de-DE"/>
              <a:t>und anschließend in den Hintergrund platzieren (Rechte Maustaste)</a:t>
            </a:r>
          </a:p>
        </p:txBody>
      </p:sp>
    </p:spTree>
    <p:extLst>
      <p:ext uri="{BB962C8B-B14F-4D97-AF65-F5344CB8AC3E}">
        <p14:creationId xmlns:p14="http://schemas.microsoft.com/office/powerpoint/2010/main" val="410031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Bildplatzhalter 7" descr="Ein Bild, das Uhr enthält.&#10;&#10;Automatisch generierte Beschreibung">
            <a:extLst>
              <a:ext uri="{FF2B5EF4-FFF2-40B4-BE49-F238E27FC236}">
                <a16:creationId xmlns:a16="http://schemas.microsoft.com/office/drawing/2014/main" id="{3FD2ABF8-AA28-44A2-87E2-4032C9AA44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" t="48" r="3375" b="-48"/>
          <a:stretch/>
        </p:blipFill>
        <p:spPr bwMode="gray">
          <a:xfrm>
            <a:off x="0" y="0"/>
            <a:ext cx="9144000" cy="3470098"/>
          </a:xfrm>
          <a:prstGeom prst="rect">
            <a:avLst/>
          </a:prstGeom>
        </p:spPr>
      </p:pic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E0585887-5354-4619-B8E0-1257B891C6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58141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think-cell Folie" r:id="rId6" imgW="306" imgH="306" progId="TCLayout.ActiveDocument.1">
                  <p:embed/>
                </p:oleObj>
              </mc:Choice>
              <mc:Fallback>
                <p:oleObj name="think-cell Folie" r:id="rId6" imgW="306" imgH="30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E0585887-5354-4619-B8E0-1257B891C6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9DF530B-BD3D-4D3E-BA02-DBFD828B3E5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5A3ACC9-18FF-40A5-890D-49F66796A792}"/>
              </a:ext>
            </a:extLst>
          </p:cNvPr>
          <p:cNvSpPr/>
          <p:nvPr userDrawn="1"/>
        </p:nvSpPr>
        <p:spPr bwMode="gray">
          <a:xfrm>
            <a:off x="4260800" y="3469749"/>
            <a:ext cx="4883200" cy="5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260800" y="2202549"/>
            <a:ext cx="4881600" cy="1267200"/>
          </a:xfrm>
          <a:solidFill>
            <a:schemeClr val="accent1"/>
          </a:solidFill>
        </p:spPr>
        <p:txBody>
          <a:bodyPr lIns="360000" rIns="360000" anchor="ctr"/>
          <a:lstStyle>
            <a:lvl1pPr algn="l">
              <a:spcBef>
                <a:spcPts val="0"/>
              </a:spcBef>
              <a:defRPr sz="28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  <a:br>
              <a:rPr lang="de-DE" dirty="0"/>
            </a:br>
            <a:r>
              <a:rPr lang="de-DE" dirty="0"/>
              <a:t>in max. zwei Zeilen</a:t>
            </a:r>
          </a:p>
        </p:txBody>
      </p:sp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0DDFBC0F-5C2D-4296-9BD2-08212B148048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646443" y="3469400"/>
            <a:ext cx="215995" cy="108000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33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60800" y="3470098"/>
            <a:ext cx="4881600" cy="576000"/>
          </a:xfrm>
          <a:prstGeom prst="rect">
            <a:avLst/>
          </a:prstGeom>
          <a:noFill/>
          <a:ln>
            <a:noFill/>
          </a:ln>
        </p:spPr>
        <p:txBody>
          <a:bodyPr lIns="360000" rIns="360000" anchor="ctr"/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in max. eine Zeile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BB91870-8B6B-44F4-8C93-5C0E780D17F5}"/>
              </a:ext>
            </a:extLst>
          </p:cNvPr>
          <p:cNvGrpSpPr/>
          <p:nvPr userDrawn="1"/>
        </p:nvGrpSpPr>
        <p:grpSpPr>
          <a:xfrm>
            <a:off x="-275432" y="-257175"/>
            <a:ext cx="9694864" cy="5657850"/>
            <a:chOff x="-275432" y="-257175"/>
            <a:chExt cx="9694864" cy="5657850"/>
          </a:xfrm>
        </p:grpSpPr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70EFADB4-016E-4B33-8790-11A56A804D9E}"/>
                </a:ext>
              </a:extLst>
            </p:cNvPr>
            <p:cNvCxnSpPr/>
            <p:nvPr userDrawn="1"/>
          </p:nvCxnSpPr>
          <p:spPr>
            <a:xfrm flipV="1">
              <a:off x="449263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D11445A3-A2A6-465D-8B34-E48D48B6EACE}"/>
                </a:ext>
              </a:extLst>
            </p:cNvPr>
            <p:cNvCxnSpPr/>
            <p:nvPr userDrawn="1"/>
          </p:nvCxnSpPr>
          <p:spPr>
            <a:xfrm flipV="1">
              <a:off x="44831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8B014DEC-98C7-4D2E-B7C6-A47F68BDD784}"/>
                </a:ext>
              </a:extLst>
            </p:cNvPr>
            <p:cNvCxnSpPr/>
            <p:nvPr userDrawn="1"/>
          </p:nvCxnSpPr>
          <p:spPr>
            <a:xfrm flipV="1">
              <a:off x="46609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7AB73926-F427-4847-9278-464B8C8BB1DB}"/>
                </a:ext>
              </a:extLst>
            </p:cNvPr>
            <p:cNvCxnSpPr/>
            <p:nvPr userDrawn="1"/>
          </p:nvCxnSpPr>
          <p:spPr>
            <a:xfrm flipV="1">
              <a:off x="869315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700DAE0A-F534-47E4-A20A-6BD935B71D46}"/>
                </a:ext>
              </a:extLst>
            </p:cNvPr>
            <p:cNvCxnSpPr/>
            <p:nvPr userDrawn="1"/>
          </p:nvCxnSpPr>
          <p:spPr>
            <a:xfrm flipV="1">
              <a:off x="449263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3C192E67-7316-4136-966F-586B6DA2DB9F}"/>
                </a:ext>
              </a:extLst>
            </p:cNvPr>
            <p:cNvCxnSpPr/>
            <p:nvPr userDrawn="1"/>
          </p:nvCxnSpPr>
          <p:spPr>
            <a:xfrm flipV="1">
              <a:off x="44831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BB277B64-1C27-4058-BB9D-4B3D2B398C05}"/>
                </a:ext>
              </a:extLst>
            </p:cNvPr>
            <p:cNvCxnSpPr/>
            <p:nvPr userDrawn="1"/>
          </p:nvCxnSpPr>
          <p:spPr>
            <a:xfrm flipV="1">
              <a:off x="46609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250575BB-94E5-45C5-BA35-F45DCF30DB62}"/>
                </a:ext>
              </a:extLst>
            </p:cNvPr>
            <p:cNvCxnSpPr/>
            <p:nvPr userDrawn="1"/>
          </p:nvCxnSpPr>
          <p:spPr>
            <a:xfrm flipV="1">
              <a:off x="869315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9D8CD6AC-C476-4082-8F25-D99CE3E15423}"/>
                </a:ext>
              </a:extLst>
            </p:cNvPr>
            <p:cNvGrpSpPr/>
            <p:nvPr userDrawn="1"/>
          </p:nvGrpSpPr>
          <p:grpSpPr>
            <a:xfrm>
              <a:off x="-275432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3" name="Gerader Verbinder 32">
                <a:extLst>
                  <a:ext uri="{FF2B5EF4-FFF2-40B4-BE49-F238E27FC236}">
                    <a16:creationId xmlns:a16="http://schemas.microsoft.com/office/drawing/2014/main" id="{1F9DF423-1598-4D30-BB68-13B4B661B8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>
                <a:extLst>
                  <a:ext uri="{FF2B5EF4-FFF2-40B4-BE49-F238E27FC236}">
                    <a16:creationId xmlns:a16="http://schemas.microsoft.com/office/drawing/2014/main" id="{0DEFE313-F36A-483C-A7D0-4313F247F2E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BFAB5E2B-8E39-44E7-B19A-33ED8081761B}"/>
                </a:ext>
              </a:extLst>
            </p:cNvPr>
            <p:cNvGrpSpPr/>
            <p:nvPr userDrawn="1"/>
          </p:nvGrpSpPr>
          <p:grpSpPr>
            <a:xfrm>
              <a:off x="9295606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1" name="Gerader Verbinder 30">
                <a:extLst>
                  <a:ext uri="{FF2B5EF4-FFF2-40B4-BE49-F238E27FC236}">
                    <a16:creationId xmlns:a16="http://schemas.microsoft.com/office/drawing/2014/main" id="{172AFAAB-2EAD-4C71-B14D-F2470FC173C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31">
                <a:extLst>
                  <a:ext uri="{FF2B5EF4-FFF2-40B4-BE49-F238E27FC236}">
                    <a16:creationId xmlns:a16="http://schemas.microsoft.com/office/drawing/2014/main" id="{F4665723-F552-42C4-B9B4-165AAA3C8A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9" name="Grafik 58">
            <a:extLst>
              <a:ext uri="{FF2B5EF4-FFF2-40B4-BE49-F238E27FC236}">
                <a16:creationId xmlns:a16="http://schemas.microsoft.com/office/drawing/2014/main" id="{DD485E2D-A933-4AC0-9DF6-1D84EABAF0E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629275" y="4585654"/>
            <a:ext cx="3063875" cy="251757"/>
          </a:xfrm>
          <a:prstGeom prst="rect">
            <a:avLst/>
          </a:prstGeom>
        </p:spPr>
      </p:pic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3E3B55A3-2CAD-4866-B617-1917F4F9518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9655" y="4226127"/>
            <a:ext cx="1152541" cy="576000"/>
            <a:chOff x="1516529" y="3634540"/>
            <a:chExt cx="1240583" cy="558000"/>
          </a:xfrm>
        </p:grpSpPr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E96928F8-6B88-4BA8-9DDF-043BBD213869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1516529" y="3634540"/>
              <a:ext cx="1240583" cy="558000"/>
              <a:chOff x="7856281" y="172641"/>
              <a:chExt cx="930500" cy="418528"/>
            </a:xfrm>
          </p:grpSpPr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420592DE-5AFF-4963-92B5-ADE7C17351C7}"/>
                  </a:ext>
                </a:extLst>
              </p:cNvPr>
              <p:cNvSpPr/>
              <p:nvPr/>
            </p:nvSpPr>
            <p:spPr bwMode="gray">
              <a:xfrm>
                <a:off x="7856281" y="172641"/>
                <a:ext cx="513034" cy="418528"/>
              </a:xfrm>
              <a:custGeom>
                <a:avLst/>
                <a:gdLst>
                  <a:gd name="connsiteX0" fmla="*/ 418433 w 453901"/>
                  <a:gd name="connsiteY0" fmla="*/ 0 h 418528"/>
                  <a:gd name="connsiteX1" fmla="*/ 0 w 453901"/>
                  <a:gd name="connsiteY1" fmla="*/ 0 h 418528"/>
                  <a:gd name="connsiteX2" fmla="*/ 0 w 453901"/>
                  <a:gd name="connsiteY2" fmla="*/ 418529 h 418528"/>
                  <a:gd name="connsiteX3" fmla="*/ 418433 w 453901"/>
                  <a:gd name="connsiteY3" fmla="*/ 418529 h 418528"/>
                  <a:gd name="connsiteX4" fmla="*/ 418433 w 453901"/>
                  <a:gd name="connsiteY4" fmla="*/ 0 h 418528"/>
                  <a:gd name="connsiteX5" fmla="*/ 418433 w 453901"/>
                  <a:gd name="connsiteY5" fmla="*/ 0 h 418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3901" h="418528">
                    <a:moveTo>
                      <a:pt x="418433" y="0"/>
                    </a:moveTo>
                    <a:lnTo>
                      <a:pt x="0" y="0"/>
                    </a:lnTo>
                    <a:lnTo>
                      <a:pt x="0" y="418529"/>
                    </a:lnTo>
                    <a:lnTo>
                      <a:pt x="418433" y="418529"/>
                    </a:lnTo>
                    <a:cubicBezTo>
                      <a:pt x="465677" y="283750"/>
                      <a:pt x="465773" y="134874"/>
                      <a:pt x="418433" y="0"/>
                    </a:cubicBezTo>
                    <a:lnTo>
                      <a:pt x="418433" y="0"/>
                    </a:lnTo>
                    <a:close/>
                  </a:path>
                </a:pathLst>
              </a:custGeom>
              <a:solidFill>
                <a:srgbClr val="CAD2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50933454-07A3-41B9-A8F1-B03C7D933819}"/>
                  </a:ext>
                </a:extLst>
              </p:cNvPr>
              <p:cNvSpPr/>
              <p:nvPr/>
            </p:nvSpPr>
            <p:spPr bwMode="gray">
              <a:xfrm>
                <a:off x="8322350" y="172641"/>
                <a:ext cx="464431" cy="418528"/>
              </a:xfrm>
              <a:custGeom>
                <a:avLst/>
                <a:gdLst>
                  <a:gd name="connsiteX0" fmla="*/ 418433 w 418433"/>
                  <a:gd name="connsiteY0" fmla="*/ 418529 h 418528"/>
                  <a:gd name="connsiteX1" fmla="*/ 0 w 418433"/>
                  <a:gd name="connsiteY1" fmla="*/ 418529 h 418528"/>
                  <a:gd name="connsiteX2" fmla="*/ 0 w 418433"/>
                  <a:gd name="connsiteY2" fmla="*/ 0 h 418528"/>
                  <a:gd name="connsiteX3" fmla="*/ 418433 w 418433"/>
                  <a:gd name="connsiteY3" fmla="*/ 0 h 418528"/>
                  <a:gd name="connsiteX4" fmla="*/ 418433 w 418433"/>
                  <a:gd name="connsiteY4" fmla="*/ 418529 h 418528"/>
                  <a:gd name="connsiteX5" fmla="*/ 418433 w 418433"/>
                  <a:gd name="connsiteY5" fmla="*/ 418529 h 418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8433" h="418528">
                    <a:moveTo>
                      <a:pt x="418433" y="418529"/>
                    </a:moveTo>
                    <a:lnTo>
                      <a:pt x="0" y="418529"/>
                    </a:lnTo>
                    <a:cubicBezTo>
                      <a:pt x="47244" y="283750"/>
                      <a:pt x="47339" y="134969"/>
                      <a:pt x="0" y="0"/>
                    </a:cubicBezTo>
                    <a:lnTo>
                      <a:pt x="418433" y="0"/>
                    </a:lnTo>
                    <a:lnTo>
                      <a:pt x="418433" y="418529"/>
                    </a:lnTo>
                    <a:lnTo>
                      <a:pt x="418433" y="41852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1A35C36A-8D49-400C-8527-D891878B6E9F}"/>
                  </a:ext>
                </a:extLst>
              </p:cNvPr>
              <p:cNvSpPr/>
              <p:nvPr/>
            </p:nvSpPr>
            <p:spPr bwMode="gray">
              <a:xfrm>
                <a:off x="8595431" y="242549"/>
                <a:ext cx="117896" cy="139641"/>
              </a:xfrm>
              <a:custGeom>
                <a:avLst/>
                <a:gdLst>
                  <a:gd name="connsiteX0" fmla="*/ 109919 w 117896"/>
                  <a:gd name="connsiteY0" fmla="*/ 6863 h 139641"/>
                  <a:gd name="connsiteX1" fmla="*/ 109156 w 117896"/>
                  <a:gd name="connsiteY1" fmla="*/ 5 h 139641"/>
                  <a:gd name="connsiteX2" fmla="*/ 90488 w 117896"/>
                  <a:gd name="connsiteY2" fmla="*/ 5 h 139641"/>
                  <a:gd name="connsiteX3" fmla="*/ 78677 w 117896"/>
                  <a:gd name="connsiteY3" fmla="*/ 5720 h 139641"/>
                  <a:gd name="connsiteX4" fmla="*/ 26479 w 117896"/>
                  <a:gd name="connsiteY4" fmla="*/ 62298 h 139641"/>
                  <a:gd name="connsiteX5" fmla="*/ 26384 w 117896"/>
                  <a:gd name="connsiteY5" fmla="*/ 6958 h 139641"/>
                  <a:gd name="connsiteX6" fmla="*/ 19526 w 117896"/>
                  <a:gd name="connsiteY6" fmla="*/ 100 h 139641"/>
                  <a:gd name="connsiteX7" fmla="*/ 6858 w 117896"/>
                  <a:gd name="connsiteY7" fmla="*/ 100 h 139641"/>
                  <a:gd name="connsiteX8" fmla="*/ 0 w 117896"/>
                  <a:gd name="connsiteY8" fmla="*/ 6958 h 139641"/>
                  <a:gd name="connsiteX9" fmla="*/ 0 w 117896"/>
                  <a:gd name="connsiteY9" fmla="*/ 132783 h 139641"/>
                  <a:gd name="connsiteX10" fmla="*/ 6858 w 117896"/>
                  <a:gd name="connsiteY10" fmla="*/ 139641 h 139641"/>
                  <a:gd name="connsiteX11" fmla="*/ 19622 w 117896"/>
                  <a:gd name="connsiteY11" fmla="*/ 139641 h 139641"/>
                  <a:gd name="connsiteX12" fmla="*/ 26479 w 117896"/>
                  <a:gd name="connsiteY12" fmla="*/ 132783 h 139641"/>
                  <a:gd name="connsiteX13" fmla="*/ 26479 w 117896"/>
                  <a:gd name="connsiteY13" fmla="*/ 99922 h 139641"/>
                  <a:gd name="connsiteX14" fmla="*/ 49625 w 117896"/>
                  <a:gd name="connsiteY14" fmla="*/ 74871 h 139641"/>
                  <a:gd name="connsiteX15" fmla="*/ 85439 w 117896"/>
                  <a:gd name="connsiteY15" fmla="*/ 132783 h 139641"/>
                  <a:gd name="connsiteX16" fmla="*/ 94869 w 117896"/>
                  <a:gd name="connsiteY16" fmla="*/ 139641 h 139641"/>
                  <a:gd name="connsiteX17" fmla="*/ 114014 w 117896"/>
                  <a:gd name="connsiteY17" fmla="*/ 139641 h 139641"/>
                  <a:gd name="connsiteX18" fmla="*/ 116681 w 117896"/>
                  <a:gd name="connsiteY18" fmla="*/ 132783 h 139641"/>
                  <a:gd name="connsiteX19" fmla="*/ 67247 w 117896"/>
                  <a:gd name="connsiteY19" fmla="*/ 55154 h 139641"/>
                  <a:gd name="connsiteX20" fmla="*/ 109919 w 117896"/>
                  <a:gd name="connsiteY20" fmla="*/ 6863 h 139641"/>
                  <a:gd name="connsiteX21" fmla="*/ 109919 w 117896"/>
                  <a:gd name="connsiteY21" fmla="*/ 6863 h 13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7896" h="139641">
                    <a:moveTo>
                      <a:pt x="109919" y="6863"/>
                    </a:moveTo>
                    <a:cubicBezTo>
                      <a:pt x="113348" y="3053"/>
                      <a:pt x="112967" y="5"/>
                      <a:pt x="109156" y="5"/>
                    </a:cubicBezTo>
                    <a:lnTo>
                      <a:pt x="90488" y="5"/>
                    </a:lnTo>
                    <a:cubicBezTo>
                      <a:pt x="86677" y="5"/>
                      <a:pt x="84773" y="-376"/>
                      <a:pt x="78677" y="5720"/>
                    </a:cubicBezTo>
                    <a:lnTo>
                      <a:pt x="26479" y="62298"/>
                    </a:lnTo>
                    <a:lnTo>
                      <a:pt x="26384" y="6958"/>
                    </a:lnTo>
                    <a:cubicBezTo>
                      <a:pt x="26384" y="3148"/>
                      <a:pt x="23336" y="100"/>
                      <a:pt x="19526" y="100"/>
                    </a:cubicBezTo>
                    <a:lnTo>
                      <a:pt x="6858" y="100"/>
                    </a:lnTo>
                    <a:cubicBezTo>
                      <a:pt x="3048" y="100"/>
                      <a:pt x="0" y="3148"/>
                      <a:pt x="0" y="6958"/>
                    </a:cubicBezTo>
                    <a:lnTo>
                      <a:pt x="0" y="132783"/>
                    </a:lnTo>
                    <a:cubicBezTo>
                      <a:pt x="0" y="136593"/>
                      <a:pt x="3048" y="139641"/>
                      <a:pt x="6858" y="139641"/>
                    </a:cubicBezTo>
                    <a:lnTo>
                      <a:pt x="19622" y="139641"/>
                    </a:lnTo>
                    <a:cubicBezTo>
                      <a:pt x="23431" y="139641"/>
                      <a:pt x="26479" y="136593"/>
                      <a:pt x="26479" y="132783"/>
                    </a:cubicBezTo>
                    <a:lnTo>
                      <a:pt x="26479" y="99922"/>
                    </a:lnTo>
                    <a:lnTo>
                      <a:pt x="49625" y="74871"/>
                    </a:lnTo>
                    <a:lnTo>
                      <a:pt x="85439" y="132783"/>
                    </a:lnTo>
                    <a:cubicBezTo>
                      <a:pt x="87725" y="136593"/>
                      <a:pt x="91059" y="139641"/>
                      <a:pt x="94869" y="139641"/>
                    </a:cubicBezTo>
                    <a:lnTo>
                      <a:pt x="114014" y="139641"/>
                    </a:lnTo>
                    <a:cubicBezTo>
                      <a:pt x="117824" y="139641"/>
                      <a:pt x="119063" y="136593"/>
                      <a:pt x="116681" y="132783"/>
                    </a:cubicBezTo>
                    <a:lnTo>
                      <a:pt x="67247" y="55154"/>
                    </a:lnTo>
                    <a:lnTo>
                      <a:pt x="109919" y="6863"/>
                    </a:lnTo>
                    <a:lnTo>
                      <a:pt x="109919" y="68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CF87FA8A-AC03-4E2D-AC1B-D7259C6B2FC4}"/>
                  </a:ext>
                </a:extLst>
              </p:cNvPr>
              <p:cNvSpPr/>
              <p:nvPr/>
            </p:nvSpPr>
            <p:spPr bwMode="gray">
              <a:xfrm>
                <a:off x="8399217" y="242459"/>
                <a:ext cx="27717" cy="139541"/>
              </a:xfrm>
              <a:custGeom>
                <a:avLst/>
                <a:gdLst>
                  <a:gd name="connsiteX0" fmla="*/ 0 w 27717"/>
                  <a:gd name="connsiteY0" fmla="*/ 132683 h 139541"/>
                  <a:gd name="connsiteX1" fmla="*/ 6858 w 27717"/>
                  <a:gd name="connsiteY1" fmla="*/ 139541 h 139541"/>
                  <a:gd name="connsiteX2" fmla="*/ 20765 w 27717"/>
                  <a:gd name="connsiteY2" fmla="*/ 139541 h 139541"/>
                  <a:gd name="connsiteX3" fmla="*/ 27623 w 27717"/>
                  <a:gd name="connsiteY3" fmla="*/ 132683 h 139541"/>
                  <a:gd name="connsiteX4" fmla="*/ 27718 w 27717"/>
                  <a:gd name="connsiteY4" fmla="*/ 6858 h 139541"/>
                  <a:gd name="connsiteX5" fmla="*/ 20860 w 27717"/>
                  <a:gd name="connsiteY5" fmla="*/ 0 h 139541"/>
                  <a:gd name="connsiteX6" fmla="*/ 6953 w 27717"/>
                  <a:gd name="connsiteY6" fmla="*/ 0 h 139541"/>
                  <a:gd name="connsiteX7" fmla="*/ 95 w 27717"/>
                  <a:gd name="connsiteY7" fmla="*/ 6858 h 139541"/>
                  <a:gd name="connsiteX8" fmla="*/ 0 w 27717"/>
                  <a:gd name="connsiteY8" fmla="*/ 132683 h 139541"/>
                  <a:gd name="connsiteX9" fmla="*/ 0 w 27717"/>
                  <a:gd name="connsiteY9" fmla="*/ 132683 h 13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717" h="139541">
                    <a:moveTo>
                      <a:pt x="0" y="132683"/>
                    </a:moveTo>
                    <a:cubicBezTo>
                      <a:pt x="0" y="136493"/>
                      <a:pt x="3048" y="139541"/>
                      <a:pt x="6858" y="139541"/>
                    </a:cubicBezTo>
                    <a:lnTo>
                      <a:pt x="20765" y="139541"/>
                    </a:lnTo>
                    <a:cubicBezTo>
                      <a:pt x="24575" y="139541"/>
                      <a:pt x="27623" y="136493"/>
                      <a:pt x="27623" y="132683"/>
                    </a:cubicBezTo>
                    <a:lnTo>
                      <a:pt x="27718" y="6858"/>
                    </a:lnTo>
                    <a:cubicBezTo>
                      <a:pt x="27718" y="3048"/>
                      <a:pt x="24670" y="0"/>
                      <a:pt x="20860" y="0"/>
                    </a:cubicBezTo>
                    <a:lnTo>
                      <a:pt x="6953" y="0"/>
                    </a:lnTo>
                    <a:cubicBezTo>
                      <a:pt x="3143" y="0"/>
                      <a:pt x="95" y="3048"/>
                      <a:pt x="95" y="6858"/>
                    </a:cubicBezTo>
                    <a:lnTo>
                      <a:pt x="0" y="132683"/>
                    </a:lnTo>
                    <a:lnTo>
                      <a:pt x="0" y="13268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A5FD3213-8EE9-4F99-AB14-DB2849CE1C80}"/>
                  </a:ext>
                </a:extLst>
              </p:cNvPr>
              <p:cNvSpPr/>
              <p:nvPr/>
            </p:nvSpPr>
            <p:spPr bwMode="gray">
              <a:xfrm>
                <a:off x="8455889" y="242554"/>
                <a:ext cx="110490" cy="139541"/>
              </a:xfrm>
              <a:custGeom>
                <a:avLst/>
                <a:gdLst>
                  <a:gd name="connsiteX0" fmla="*/ 82963 w 110490"/>
                  <a:gd name="connsiteY0" fmla="*/ 6858 h 139541"/>
                  <a:gd name="connsiteX1" fmla="*/ 89821 w 110490"/>
                  <a:gd name="connsiteY1" fmla="*/ 0 h 139541"/>
                  <a:gd name="connsiteX2" fmla="*/ 103632 w 110490"/>
                  <a:gd name="connsiteY2" fmla="*/ 0 h 139541"/>
                  <a:gd name="connsiteX3" fmla="*/ 110490 w 110490"/>
                  <a:gd name="connsiteY3" fmla="*/ 6858 h 139541"/>
                  <a:gd name="connsiteX4" fmla="*/ 110490 w 110490"/>
                  <a:gd name="connsiteY4" fmla="*/ 132683 h 139541"/>
                  <a:gd name="connsiteX5" fmla="*/ 103632 w 110490"/>
                  <a:gd name="connsiteY5" fmla="*/ 139541 h 139541"/>
                  <a:gd name="connsiteX6" fmla="*/ 89916 w 110490"/>
                  <a:gd name="connsiteY6" fmla="*/ 139541 h 139541"/>
                  <a:gd name="connsiteX7" fmla="*/ 83058 w 110490"/>
                  <a:gd name="connsiteY7" fmla="*/ 132683 h 139541"/>
                  <a:gd name="connsiteX8" fmla="*/ 82963 w 110490"/>
                  <a:gd name="connsiteY8" fmla="*/ 80867 h 139541"/>
                  <a:gd name="connsiteX9" fmla="*/ 27527 w 110490"/>
                  <a:gd name="connsiteY9" fmla="*/ 80867 h 139541"/>
                  <a:gd name="connsiteX10" fmla="*/ 27527 w 110490"/>
                  <a:gd name="connsiteY10" fmla="*/ 132683 h 139541"/>
                  <a:gd name="connsiteX11" fmla="*/ 20669 w 110490"/>
                  <a:gd name="connsiteY11" fmla="*/ 139541 h 139541"/>
                  <a:gd name="connsiteX12" fmla="*/ 6858 w 110490"/>
                  <a:gd name="connsiteY12" fmla="*/ 139541 h 139541"/>
                  <a:gd name="connsiteX13" fmla="*/ 0 w 110490"/>
                  <a:gd name="connsiteY13" fmla="*/ 132683 h 139541"/>
                  <a:gd name="connsiteX14" fmla="*/ 0 w 110490"/>
                  <a:gd name="connsiteY14" fmla="*/ 6858 h 139541"/>
                  <a:gd name="connsiteX15" fmla="*/ 6858 w 110490"/>
                  <a:gd name="connsiteY15" fmla="*/ 0 h 139541"/>
                  <a:gd name="connsiteX16" fmla="*/ 20669 w 110490"/>
                  <a:gd name="connsiteY16" fmla="*/ 0 h 139541"/>
                  <a:gd name="connsiteX17" fmla="*/ 27527 w 110490"/>
                  <a:gd name="connsiteY17" fmla="*/ 6858 h 139541"/>
                  <a:gd name="connsiteX18" fmla="*/ 27432 w 110490"/>
                  <a:gd name="connsiteY18" fmla="*/ 57436 h 139541"/>
                  <a:gd name="connsiteX19" fmla="*/ 82868 w 110490"/>
                  <a:gd name="connsiteY19" fmla="*/ 57436 h 139541"/>
                  <a:gd name="connsiteX20" fmla="*/ 82963 w 110490"/>
                  <a:gd name="connsiteY20" fmla="*/ 6858 h 139541"/>
                  <a:gd name="connsiteX21" fmla="*/ 82963 w 110490"/>
                  <a:gd name="connsiteY21" fmla="*/ 6858 h 13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0490" h="139541">
                    <a:moveTo>
                      <a:pt x="82963" y="6858"/>
                    </a:moveTo>
                    <a:cubicBezTo>
                      <a:pt x="82963" y="3048"/>
                      <a:pt x="86011" y="0"/>
                      <a:pt x="89821" y="0"/>
                    </a:cubicBezTo>
                    <a:lnTo>
                      <a:pt x="103632" y="0"/>
                    </a:lnTo>
                    <a:cubicBezTo>
                      <a:pt x="107442" y="0"/>
                      <a:pt x="110490" y="3048"/>
                      <a:pt x="110490" y="6858"/>
                    </a:cubicBezTo>
                    <a:lnTo>
                      <a:pt x="110490" y="132683"/>
                    </a:lnTo>
                    <a:cubicBezTo>
                      <a:pt x="110490" y="136493"/>
                      <a:pt x="107442" y="139541"/>
                      <a:pt x="103632" y="139541"/>
                    </a:cubicBezTo>
                    <a:lnTo>
                      <a:pt x="89916" y="139541"/>
                    </a:lnTo>
                    <a:cubicBezTo>
                      <a:pt x="86106" y="139541"/>
                      <a:pt x="83058" y="136493"/>
                      <a:pt x="83058" y="132683"/>
                    </a:cubicBezTo>
                    <a:lnTo>
                      <a:pt x="82963" y="80867"/>
                    </a:lnTo>
                    <a:lnTo>
                      <a:pt x="27527" y="80867"/>
                    </a:lnTo>
                    <a:lnTo>
                      <a:pt x="27527" y="132683"/>
                    </a:lnTo>
                    <a:cubicBezTo>
                      <a:pt x="27527" y="136493"/>
                      <a:pt x="24479" y="139541"/>
                      <a:pt x="20669" y="139541"/>
                    </a:cubicBezTo>
                    <a:lnTo>
                      <a:pt x="6858" y="139541"/>
                    </a:lnTo>
                    <a:cubicBezTo>
                      <a:pt x="3048" y="139541"/>
                      <a:pt x="0" y="136493"/>
                      <a:pt x="0" y="132683"/>
                    </a:cubicBezTo>
                    <a:lnTo>
                      <a:pt x="0" y="6858"/>
                    </a:lnTo>
                    <a:cubicBezTo>
                      <a:pt x="0" y="3048"/>
                      <a:pt x="3048" y="0"/>
                      <a:pt x="6858" y="0"/>
                    </a:cubicBezTo>
                    <a:lnTo>
                      <a:pt x="20669" y="0"/>
                    </a:lnTo>
                    <a:cubicBezTo>
                      <a:pt x="24479" y="0"/>
                      <a:pt x="27527" y="3048"/>
                      <a:pt x="27527" y="6858"/>
                    </a:cubicBezTo>
                    <a:lnTo>
                      <a:pt x="27432" y="57436"/>
                    </a:lnTo>
                    <a:lnTo>
                      <a:pt x="82868" y="57436"/>
                    </a:lnTo>
                    <a:lnTo>
                      <a:pt x="82963" y="6858"/>
                    </a:lnTo>
                    <a:lnTo>
                      <a:pt x="82963" y="685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  <p:sp>
          <p:nvSpPr>
            <p:cNvPr id="38" name="Gleichschenkliges Dreieck 37">
              <a:extLst>
                <a:ext uri="{FF2B5EF4-FFF2-40B4-BE49-F238E27FC236}">
                  <a16:creationId xmlns:a16="http://schemas.microsoft.com/office/drawing/2014/main" id="{873D85D6-9EC5-46AE-9E2B-B4A2944F7B06}"/>
                </a:ext>
              </a:extLst>
            </p:cNvPr>
            <p:cNvSpPr/>
            <p:nvPr/>
          </p:nvSpPr>
          <p:spPr>
            <a:xfrm rot="7860000">
              <a:off x="1856408" y="3738519"/>
              <a:ext cx="178430" cy="159486"/>
            </a:xfrm>
            <a:prstGeom prst="triangle">
              <a:avLst>
                <a:gd name="adj" fmla="val 5214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>
              <a:noAutofit/>
            </a:bodyPr>
            <a:lstStyle/>
            <a:p>
              <a:pPr algn="l"/>
              <a:endParaRPr lang="de-DE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39" name="Gerader Verbinder 38">
              <a:extLst>
                <a:ext uri="{FF2B5EF4-FFF2-40B4-BE49-F238E27FC236}">
                  <a16:creationId xmlns:a16="http://schemas.microsoft.com/office/drawing/2014/main" id="{6DD46304-09BA-4A15-BEA5-3D9050ED9A90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738913" y="3946194"/>
              <a:ext cx="195262" cy="199110"/>
            </a:xfrm>
            <a:prstGeom prst="line">
              <a:avLst/>
            </a:prstGeom>
            <a:ln w="19050" cap="sq">
              <a:solidFill>
                <a:srgbClr val="BDC5D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C582DC96-DFCE-4597-930E-774A6D161B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4026" y="3706926"/>
              <a:ext cx="216000" cy="226800"/>
            </a:xfrm>
            <a:prstGeom prst="line">
              <a:avLst/>
            </a:prstGeom>
            <a:ln w="19050" cap="sq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Gleichschenkliges Dreieck 40">
              <a:extLst>
                <a:ext uri="{FF2B5EF4-FFF2-40B4-BE49-F238E27FC236}">
                  <a16:creationId xmlns:a16="http://schemas.microsoft.com/office/drawing/2014/main" id="{8117F4D7-E501-4723-B0B5-ACB958E436A4}"/>
                </a:ext>
              </a:extLst>
            </p:cNvPr>
            <p:cNvSpPr/>
            <p:nvPr/>
          </p:nvSpPr>
          <p:spPr>
            <a:xfrm rot="2760000">
              <a:off x="1869700" y="3951490"/>
              <a:ext cx="160587" cy="177207"/>
            </a:xfrm>
            <a:prstGeom prst="triangle">
              <a:avLst>
                <a:gd name="adj" fmla="val 52148"/>
              </a:avLst>
            </a:prstGeom>
            <a:solidFill>
              <a:srgbClr val="BDC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>
              <a:noAutofit/>
            </a:bodyPr>
            <a:lstStyle/>
            <a:p>
              <a:pPr algn="l"/>
              <a:endParaRPr lang="de-DE" sz="1600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443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ildplatzhalter 6" descr="Ein Bild, das draußen, Foto, Straße, Gebäude enthält.&#10;&#10;Automatisch generierte Beschreibung">
            <a:extLst>
              <a:ext uri="{FF2B5EF4-FFF2-40B4-BE49-F238E27FC236}">
                <a16:creationId xmlns:a16="http://schemas.microsoft.com/office/drawing/2014/main" id="{8EF909E8-57AF-4CEC-AB77-55257653A3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8" b="-31257"/>
          <a:stretch/>
        </p:blipFill>
        <p:spPr bwMode="gray">
          <a:xfrm>
            <a:off x="0" y="253780"/>
            <a:ext cx="9144000" cy="3470098"/>
          </a:xfrm>
          <a:prstGeom prst="rect">
            <a:avLst/>
          </a:prstGeom>
        </p:spPr>
      </p:pic>
      <p:sp>
        <p:nvSpPr>
          <p:cNvPr id="37" name="Rechteck 36">
            <a:extLst>
              <a:ext uri="{FF2B5EF4-FFF2-40B4-BE49-F238E27FC236}">
                <a16:creationId xmlns:a16="http://schemas.microsoft.com/office/drawing/2014/main" id="{B11F6DC2-BE6A-400A-8FA1-CA9531D5ABFA}"/>
              </a:ext>
            </a:extLst>
          </p:cNvPr>
          <p:cNvSpPr/>
          <p:nvPr userDrawn="1"/>
        </p:nvSpPr>
        <p:spPr>
          <a:xfrm>
            <a:off x="-3809" y="2139702"/>
            <a:ext cx="9144000" cy="1330562"/>
          </a:xfrm>
          <a:prstGeom prst="rect">
            <a:avLst/>
          </a:prstGeom>
          <a:gradFill flip="none" rotWithShape="1">
            <a:gsLst>
              <a:gs pos="0">
                <a:srgbClr val="565656"/>
              </a:gs>
              <a:gs pos="59000">
                <a:srgbClr val="585858">
                  <a:shade val="67500"/>
                  <a:satMod val="115000"/>
                </a:srgbClr>
              </a:gs>
              <a:gs pos="100000">
                <a:srgbClr val="66666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E0585887-5354-4619-B8E0-1257B891C6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77903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think-cell Folie" r:id="rId6" imgW="306" imgH="306" progId="TCLayout.ActiveDocument.1">
                  <p:embed/>
                </p:oleObj>
              </mc:Choice>
              <mc:Fallback>
                <p:oleObj name="think-cell Folie" r:id="rId6" imgW="306" imgH="30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E0585887-5354-4619-B8E0-1257B891C6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9DF530B-BD3D-4D3E-BA02-DBFD828B3E5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5A3ACC9-18FF-40A5-890D-49F66796A792}"/>
              </a:ext>
            </a:extLst>
          </p:cNvPr>
          <p:cNvSpPr/>
          <p:nvPr userDrawn="1"/>
        </p:nvSpPr>
        <p:spPr bwMode="gray">
          <a:xfrm>
            <a:off x="4260800" y="3469749"/>
            <a:ext cx="4883200" cy="5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260800" y="2202549"/>
            <a:ext cx="4881600" cy="1267200"/>
          </a:xfrm>
          <a:solidFill>
            <a:schemeClr val="accent1"/>
          </a:solidFill>
        </p:spPr>
        <p:txBody>
          <a:bodyPr lIns="360000" rIns="360000" anchor="ctr"/>
          <a:lstStyle>
            <a:lvl1pPr algn="l">
              <a:spcBef>
                <a:spcPts val="0"/>
              </a:spcBef>
              <a:defRPr sz="28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  <a:br>
              <a:rPr lang="de-DE" dirty="0"/>
            </a:br>
            <a:r>
              <a:rPr lang="de-DE" dirty="0"/>
              <a:t>in max. zwei Zeilen</a:t>
            </a:r>
          </a:p>
        </p:txBody>
      </p:sp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0DDFBC0F-5C2D-4296-9BD2-08212B148048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646443" y="3469400"/>
            <a:ext cx="215995" cy="108000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33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60800" y="3470098"/>
            <a:ext cx="4881600" cy="576000"/>
          </a:xfrm>
          <a:prstGeom prst="rect">
            <a:avLst/>
          </a:prstGeom>
          <a:noFill/>
          <a:ln>
            <a:noFill/>
          </a:ln>
        </p:spPr>
        <p:txBody>
          <a:bodyPr lIns="360000" rIns="360000" anchor="ctr"/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in max. eine Zeile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BB91870-8B6B-44F4-8C93-5C0E780D17F5}"/>
              </a:ext>
            </a:extLst>
          </p:cNvPr>
          <p:cNvGrpSpPr/>
          <p:nvPr userDrawn="1"/>
        </p:nvGrpSpPr>
        <p:grpSpPr>
          <a:xfrm>
            <a:off x="-275432" y="-257175"/>
            <a:ext cx="9694864" cy="5657850"/>
            <a:chOff x="-275432" y="-257175"/>
            <a:chExt cx="9694864" cy="5657850"/>
          </a:xfrm>
        </p:grpSpPr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70EFADB4-016E-4B33-8790-11A56A804D9E}"/>
                </a:ext>
              </a:extLst>
            </p:cNvPr>
            <p:cNvCxnSpPr/>
            <p:nvPr userDrawn="1"/>
          </p:nvCxnSpPr>
          <p:spPr>
            <a:xfrm flipV="1">
              <a:off x="449263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D11445A3-A2A6-465D-8B34-E48D48B6EACE}"/>
                </a:ext>
              </a:extLst>
            </p:cNvPr>
            <p:cNvCxnSpPr/>
            <p:nvPr userDrawn="1"/>
          </p:nvCxnSpPr>
          <p:spPr>
            <a:xfrm flipV="1">
              <a:off x="44831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8B014DEC-98C7-4D2E-B7C6-A47F68BDD784}"/>
                </a:ext>
              </a:extLst>
            </p:cNvPr>
            <p:cNvCxnSpPr/>
            <p:nvPr userDrawn="1"/>
          </p:nvCxnSpPr>
          <p:spPr>
            <a:xfrm flipV="1">
              <a:off x="46609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7AB73926-F427-4847-9278-464B8C8BB1DB}"/>
                </a:ext>
              </a:extLst>
            </p:cNvPr>
            <p:cNvCxnSpPr/>
            <p:nvPr userDrawn="1"/>
          </p:nvCxnSpPr>
          <p:spPr>
            <a:xfrm flipV="1">
              <a:off x="869315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700DAE0A-F534-47E4-A20A-6BD935B71D46}"/>
                </a:ext>
              </a:extLst>
            </p:cNvPr>
            <p:cNvCxnSpPr/>
            <p:nvPr userDrawn="1"/>
          </p:nvCxnSpPr>
          <p:spPr>
            <a:xfrm flipV="1">
              <a:off x="449263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3C192E67-7316-4136-966F-586B6DA2DB9F}"/>
                </a:ext>
              </a:extLst>
            </p:cNvPr>
            <p:cNvCxnSpPr/>
            <p:nvPr userDrawn="1"/>
          </p:nvCxnSpPr>
          <p:spPr>
            <a:xfrm flipV="1">
              <a:off x="44831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BB277B64-1C27-4058-BB9D-4B3D2B398C05}"/>
                </a:ext>
              </a:extLst>
            </p:cNvPr>
            <p:cNvCxnSpPr/>
            <p:nvPr userDrawn="1"/>
          </p:nvCxnSpPr>
          <p:spPr>
            <a:xfrm flipV="1">
              <a:off x="46609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250575BB-94E5-45C5-BA35-F45DCF30DB62}"/>
                </a:ext>
              </a:extLst>
            </p:cNvPr>
            <p:cNvCxnSpPr/>
            <p:nvPr userDrawn="1"/>
          </p:nvCxnSpPr>
          <p:spPr>
            <a:xfrm flipV="1">
              <a:off x="869315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9D8CD6AC-C476-4082-8F25-D99CE3E15423}"/>
                </a:ext>
              </a:extLst>
            </p:cNvPr>
            <p:cNvGrpSpPr/>
            <p:nvPr userDrawn="1"/>
          </p:nvGrpSpPr>
          <p:grpSpPr>
            <a:xfrm>
              <a:off x="-275432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3" name="Gerader Verbinder 32">
                <a:extLst>
                  <a:ext uri="{FF2B5EF4-FFF2-40B4-BE49-F238E27FC236}">
                    <a16:creationId xmlns:a16="http://schemas.microsoft.com/office/drawing/2014/main" id="{1F9DF423-1598-4D30-BB68-13B4B661B8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>
                <a:extLst>
                  <a:ext uri="{FF2B5EF4-FFF2-40B4-BE49-F238E27FC236}">
                    <a16:creationId xmlns:a16="http://schemas.microsoft.com/office/drawing/2014/main" id="{0DEFE313-F36A-483C-A7D0-4313F247F2E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BFAB5E2B-8E39-44E7-B19A-33ED8081761B}"/>
                </a:ext>
              </a:extLst>
            </p:cNvPr>
            <p:cNvGrpSpPr/>
            <p:nvPr userDrawn="1"/>
          </p:nvGrpSpPr>
          <p:grpSpPr>
            <a:xfrm>
              <a:off x="9295606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1" name="Gerader Verbinder 30">
                <a:extLst>
                  <a:ext uri="{FF2B5EF4-FFF2-40B4-BE49-F238E27FC236}">
                    <a16:creationId xmlns:a16="http://schemas.microsoft.com/office/drawing/2014/main" id="{172AFAAB-2EAD-4C71-B14D-F2470FC173C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31">
                <a:extLst>
                  <a:ext uri="{FF2B5EF4-FFF2-40B4-BE49-F238E27FC236}">
                    <a16:creationId xmlns:a16="http://schemas.microsoft.com/office/drawing/2014/main" id="{F4665723-F552-42C4-B9B4-165AAA3C8A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9" name="Grafik 58">
            <a:extLst>
              <a:ext uri="{FF2B5EF4-FFF2-40B4-BE49-F238E27FC236}">
                <a16:creationId xmlns:a16="http://schemas.microsoft.com/office/drawing/2014/main" id="{DD485E2D-A933-4AC0-9DF6-1D84EABAF0E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629275" y="4585654"/>
            <a:ext cx="3063875" cy="251757"/>
          </a:xfrm>
          <a:prstGeom prst="rect">
            <a:avLst/>
          </a:prstGeom>
        </p:spPr>
      </p:pic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4694AF07-4D45-48AB-9759-7DD3CB42795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9655" y="4226127"/>
            <a:ext cx="1152541" cy="576000"/>
            <a:chOff x="1516529" y="3634540"/>
            <a:chExt cx="1240583" cy="558000"/>
          </a:xfrm>
        </p:grpSpPr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97EE448A-9A4E-421C-9425-02A6EB235314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1516529" y="3634540"/>
              <a:ext cx="1240583" cy="558000"/>
              <a:chOff x="7856281" y="172641"/>
              <a:chExt cx="930500" cy="418528"/>
            </a:xfrm>
          </p:grpSpPr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15B1E8AD-A2D0-4548-82F5-AF24962C505C}"/>
                  </a:ext>
                </a:extLst>
              </p:cNvPr>
              <p:cNvSpPr/>
              <p:nvPr/>
            </p:nvSpPr>
            <p:spPr bwMode="gray">
              <a:xfrm>
                <a:off x="7856281" y="172641"/>
                <a:ext cx="513034" cy="418528"/>
              </a:xfrm>
              <a:custGeom>
                <a:avLst/>
                <a:gdLst>
                  <a:gd name="connsiteX0" fmla="*/ 418433 w 453901"/>
                  <a:gd name="connsiteY0" fmla="*/ 0 h 418528"/>
                  <a:gd name="connsiteX1" fmla="*/ 0 w 453901"/>
                  <a:gd name="connsiteY1" fmla="*/ 0 h 418528"/>
                  <a:gd name="connsiteX2" fmla="*/ 0 w 453901"/>
                  <a:gd name="connsiteY2" fmla="*/ 418529 h 418528"/>
                  <a:gd name="connsiteX3" fmla="*/ 418433 w 453901"/>
                  <a:gd name="connsiteY3" fmla="*/ 418529 h 418528"/>
                  <a:gd name="connsiteX4" fmla="*/ 418433 w 453901"/>
                  <a:gd name="connsiteY4" fmla="*/ 0 h 418528"/>
                  <a:gd name="connsiteX5" fmla="*/ 418433 w 453901"/>
                  <a:gd name="connsiteY5" fmla="*/ 0 h 418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3901" h="418528">
                    <a:moveTo>
                      <a:pt x="418433" y="0"/>
                    </a:moveTo>
                    <a:lnTo>
                      <a:pt x="0" y="0"/>
                    </a:lnTo>
                    <a:lnTo>
                      <a:pt x="0" y="418529"/>
                    </a:lnTo>
                    <a:lnTo>
                      <a:pt x="418433" y="418529"/>
                    </a:lnTo>
                    <a:cubicBezTo>
                      <a:pt x="465677" y="283750"/>
                      <a:pt x="465773" y="134874"/>
                      <a:pt x="418433" y="0"/>
                    </a:cubicBezTo>
                    <a:lnTo>
                      <a:pt x="418433" y="0"/>
                    </a:lnTo>
                    <a:close/>
                  </a:path>
                </a:pathLst>
              </a:custGeom>
              <a:solidFill>
                <a:srgbClr val="CAD2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0311DC16-B277-4DB9-98A8-915FDAF652FD}"/>
                  </a:ext>
                </a:extLst>
              </p:cNvPr>
              <p:cNvSpPr/>
              <p:nvPr/>
            </p:nvSpPr>
            <p:spPr bwMode="gray">
              <a:xfrm>
                <a:off x="8322350" y="172641"/>
                <a:ext cx="464431" cy="418528"/>
              </a:xfrm>
              <a:custGeom>
                <a:avLst/>
                <a:gdLst>
                  <a:gd name="connsiteX0" fmla="*/ 418433 w 418433"/>
                  <a:gd name="connsiteY0" fmla="*/ 418529 h 418528"/>
                  <a:gd name="connsiteX1" fmla="*/ 0 w 418433"/>
                  <a:gd name="connsiteY1" fmla="*/ 418529 h 418528"/>
                  <a:gd name="connsiteX2" fmla="*/ 0 w 418433"/>
                  <a:gd name="connsiteY2" fmla="*/ 0 h 418528"/>
                  <a:gd name="connsiteX3" fmla="*/ 418433 w 418433"/>
                  <a:gd name="connsiteY3" fmla="*/ 0 h 418528"/>
                  <a:gd name="connsiteX4" fmla="*/ 418433 w 418433"/>
                  <a:gd name="connsiteY4" fmla="*/ 418529 h 418528"/>
                  <a:gd name="connsiteX5" fmla="*/ 418433 w 418433"/>
                  <a:gd name="connsiteY5" fmla="*/ 418529 h 418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8433" h="418528">
                    <a:moveTo>
                      <a:pt x="418433" y="418529"/>
                    </a:moveTo>
                    <a:lnTo>
                      <a:pt x="0" y="418529"/>
                    </a:lnTo>
                    <a:cubicBezTo>
                      <a:pt x="47244" y="283750"/>
                      <a:pt x="47339" y="134969"/>
                      <a:pt x="0" y="0"/>
                    </a:cubicBezTo>
                    <a:lnTo>
                      <a:pt x="418433" y="0"/>
                    </a:lnTo>
                    <a:lnTo>
                      <a:pt x="418433" y="418529"/>
                    </a:lnTo>
                    <a:lnTo>
                      <a:pt x="418433" y="41852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D61C0211-9038-4A3D-B458-62E00EAB876A}"/>
                  </a:ext>
                </a:extLst>
              </p:cNvPr>
              <p:cNvSpPr/>
              <p:nvPr/>
            </p:nvSpPr>
            <p:spPr bwMode="gray">
              <a:xfrm>
                <a:off x="8595431" y="242549"/>
                <a:ext cx="117896" cy="139641"/>
              </a:xfrm>
              <a:custGeom>
                <a:avLst/>
                <a:gdLst>
                  <a:gd name="connsiteX0" fmla="*/ 109919 w 117896"/>
                  <a:gd name="connsiteY0" fmla="*/ 6863 h 139641"/>
                  <a:gd name="connsiteX1" fmla="*/ 109156 w 117896"/>
                  <a:gd name="connsiteY1" fmla="*/ 5 h 139641"/>
                  <a:gd name="connsiteX2" fmla="*/ 90488 w 117896"/>
                  <a:gd name="connsiteY2" fmla="*/ 5 h 139641"/>
                  <a:gd name="connsiteX3" fmla="*/ 78677 w 117896"/>
                  <a:gd name="connsiteY3" fmla="*/ 5720 h 139641"/>
                  <a:gd name="connsiteX4" fmla="*/ 26479 w 117896"/>
                  <a:gd name="connsiteY4" fmla="*/ 62298 h 139641"/>
                  <a:gd name="connsiteX5" fmla="*/ 26384 w 117896"/>
                  <a:gd name="connsiteY5" fmla="*/ 6958 h 139641"/>
                  <a:gd name="connsiteX6" fmla="*/ 19526 w 117896"/>
                  <a:gd name="connsiteY6" fmla="*/ 100 h 139641"/>
                  <a:gd name="connsiteX7" fmla="*/ 6858 w 117896"/>
                  <a:gd name="connsiteY7" fmla="*/ 100 h 139641"/>
                  <a:gd name="connsiteX8" fmla="*/ 0 w 117896"/>
                  <a:gd name="connsiteY8" fmla="*/ 6958 h 139641"/>
                  <a:gd name="connsiteX9" fmla="*/ 0 w 117896"/>
                  <a:gd name="connsiteY9" fmla="*/ 132783 h 139641"/>
                  <a:gd name="connsiteX10" fmla="*/ 6858 w 117896"/>
                  <a:gd name="connsiteY10" fmla="*/ 139641 h 139641"/>
                  <a:gd name="connsiteX11" fmla="*/ 19622 w 117896"/>
                  <a:gd name="connsiteY11" fmla="*/ 139641 h 139641"/>
                  <a:gd name="connsiteX12" fmla="*/ 26479 w 117896"/>
                  <a:gd name="connsiteY12" fmla="*/ 132783 h 139641"/>
                  <a:gd name="connsiteX13" fmla="*/ 26479 w 117896"/>
                  <a:gd name="connsiteY13" fmla="*/ 99922 h 139641"/>
                  <a:gd name="connsiteX14" fmla="*/ 49625 w 117896"/>
                  <a:gd name="connsiteY14" fmla="*/ 74871 h 139641"/>
                  <a:gd name="connsiteX15" fmla="*/ 85439 w 117896"/>
                  <a:gd name="connsiteY15" fmla="*/ 132783 h 139641"/>
                  <a:gd name="connsiteX16" fmla="*/ 94869 w 117896"/>
                  <a:gd name="connsiteY16" fmla="*/ 139641 h 139641"/>
                  <a:gd name="connsiteX17" fmla="*/ 114014 w 117896"/>
                  <a:gd name="connsiteY17" fmla="*/ 139641 h 139641"/>
                  <a:gd name="connsiteX18" fmla="*/ 116681 w 117896"/>
                  <a:gd name="connsiteY18" fmla="*/ 132783 h 139641"/>
                  <a:gd name="connsiteX19" fmla="*/ 67247 w 117896"/>
                  <a:gd name="connsiteY19" fmla="*/ 55154 h 139641"/>
                  <a:gd name="connsiteX20" fmla="*/ 109919 w 117896"/>
                  <a:gd name="connsiteY20" fmla="*/ 6863 h 139641"/>
                  <a:gd name="connsiteX21" fmla="*/ 109919 w 117896"/>
                  <a:gd name="connsiteY21" fmla="*/ 6863 h 13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7896" h="139641">
                    <a:moveTo>
                      <a:pt x="109919" y="6863"/>
                    </a:moveTo>
                    <a:cubicBezTo>
                      <a:pt x="113348" y="3053"/>
                      <a:pt x="112967" y="5"/>
                      <a:pt x="109156" y="5"/>
                    </a:cubicBezTo>
                    <a:lnTo>
                      <a:pt x="90488" y="5"/>
                    </a:lnTo>
                    <a:cubicBezTo>
                      <a:pt x="86677" y="5"/>
                      <a:pt x="84773" y="-376"/>
                      <a:pt x="78677" y="5720"/>
                    </a:cubicBezTo>
                    <a:lnTo>
                      <a:pt x="26479" y="62298"/>
                    </a:lnTo>
                    <a:lnTo>
                      <a:pt x="26384" y="6958"/>
                    </a:lnTo>
                    <a:cubicBezTo>
                      <a:pt x="26384" y="3148"/>
                      <a:pt x="23336" y="100"/>
                      <a:pt x="19526" y="100"/>
                    </a:cubicBezTo>
                    <a:lnTo>
                      <a:pt x="6858" y="100"/>
                    </a:lnTo>
                    <a:cubicBezTo>
                      <a:pt x="3048" y="100"/>
                      <a:pt x="0" y="3148"/>
                      <a:pt x="0" y="6958"/>
                    </a:cubicBezTo>
                    <a:lnTo>
                      <a:pt x="0" y="132783"/>
                    </a:lnTo>
                    <a:cubicBezTo>
                      <a:pt x="0" y="136593"/>
                      <a:pt x="3048" y="139641"/>
                      <a:pt x="6858" y="139641"/>
                    </a:cubicBezTo>
                    <a:lnTo>
                      <a:pt x="19622" y="139641"/>
                    </a:lnTo>
                    <a:cubicBezTo>
                      <a:pt x="23431" y="139641"/>
                      <a:pt x="26479" y="136593"/>
                      <a:pt x="26479" y="132783"/>
                    </a:cubicBezTo>
                    <a:lnTo>
                      <a:pt x="26479" y="99922"/>
                    </a:lnTo>
                    <a:lnTo>
                      <a:pt x="49625" y="74871"/>
                    </a:lnTo>
                    <a:lnTo>
                      <a:pt x="85439" y="132783"/>
                    </a:lnTo>
                    <a:cubicBezTo>
                      <a:pt x="87725" y="136593"/>
                      <a:pt x="91059" y="139641"/>
                      <a:pt x="94869" y="139641"/>
                    </a:cubicBezTo>
                    <a:lnTo>
                      <a:pt x="114014" y="139641"/>
                    </a:lnTo>
                    <a:cubicBezTo>
                      <a:pt x="117824" y="139641"/>
                      <a:pt x="119063" y="136593"/>
                      <a:pt x="116681" y="132783"/>
                    </a:cubicBezTo>
                    <a:lnTo>
                      <a:pt x="67247" y="55154"/>
                    </a:lnTo>
                    <a:lnTo>
                      <a:pt x="109919" y="6863"/>
                    </a:lnTo>
                    <a:lnTo>
                      <a:pt x="109919" y="68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74B1FA4D-6B90-4BEF-9022-2309746581B4}"/>
                  </a:ext>
                </a:extLst>
              </p:cNvPr>
              <p:cNvSpPr/>
              <p:nvPr/>
            </p:nvSpPr>
            <p:spPr bwMode="gray">
              <a:xfrm>
                <a:off x="8399217" y="242459"/>
                <a:ext cx="27717" cy="139541"/>
              </a:xfrm>
              <a:custGeom>
                <a:avLst/>
                <a:gdLst>
                  <a:gd name="connsiteX0" fmla="*/ 0 w 27717"/>
                  <a:gd name="connsiteY0" fmla="*/ 132683 h 139541"/>
                  <a:gd name="connsiteX1" fmla="*/ 6858 w 27717"/>
                  <a:gd name="connsiteY1" fmla="*/ 139541 h 139541"/>
                  <a:gd name="connsiteX2" fmla="*/ 20765 w 27717"/>
                  <a:gd name="connsiteY2" fmla="*/ 139541 h 139541"/>
                  <a:gd name="connsiteX3" fmla="*/ 27623 w 27717"/>
                  <a:gd name="connsiteY3" fmla="*/ 132683 h 139541"/>
                  <a:gd name="connsiteX4" fmla="*/ 27718 w 27717"/>
                  <a:gd name="connsiteY4" fmla="*/ 6858 h 139541"/>
                  <a:gd name="connsiteX5" fmla="*/ 20860 w 27717"/>
                  <a:gd name="connsiteY5" fmla="*/ 0 h 139541"/>
                  <a:gd name="connsiteX6" fmla="*/ 6953 w 27717"/>
                  <a:gd name="connsiteY6" fmla="*/ 0 h 139541"/>
                  <a:gd name="connsiteX7" fmla="*/ 95 w 27717"/>
                  <a:gd name="connsiteY7" fmla="*/ 6858 h 139541"/>
                  <a:gd name="connsiteX8" fmla="*/ 0 w 27717"/>
                  <a:gd name="connsiteY8" fmla="*/ 132683 h 139541"/>
                  <a:gd name="connsiteX9" fmla="*/ 0 w 27717"/>
                  <a:gd name="connsiteY9" fmla="*/ 132683 h 13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717" h="139541">
                    <a:moveTo>
                      <a:pt x="0" y="132683"/>
                    </a:moveTo>
                    <a:cubicBezTo>
                      <a:pt x="0" y="136493"/>
                      <a:pt x="3048" y="139541"/>
                      <a:pt x="6858" y="139541"/>
                    </a:cubicBezTo>
                    <a:lnTo>
                      <a:pt x="20765" y="139541"/>
                    </a:lnTo>
                    <a:cubicBezTo>
                      <a:pt x="24575" y="139541"/>
                      <a:pt x="27623" y="136493"/>
                      <a:pt x="27623" y="132683"/>
                    </a:cubicBezTo>
                    <a:lnTo>
                      <a:pt x="27718" y="6858"/>
                    </a:lnTo>
                    <a:cubicBezTo>
                      <a:pt x="27718" y="3048"/>
                      <a:pt x="24670" y="0"/>
                      <a:pt x="20860" y="0"/>
                    </a:cubicBezTo>
                    <a:lnTo>
                      <a:pt x="6953" y="0"/>
                    </a:lnTo>
                    <a:cubicBezTo>
                      <a:pt x="3143" y="0"/>
                      <a:pt x="95" y="3048"/>
                      <a:pt x="95" y="6858"/>
                    </a:cubicBezTo>
                    <a:lnTo>
                      <a:pt x="0" y="132683"/>
                    </a:lnTo>
                    <a:lnTo>
                      <a:pt x="0" y="13268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41E5F69E-0E83-4F37-A0E0-32845FCC6775}"/>
                  </a:ext>
                </a:extLst>
              </p:cNvPr>
              <p:cNvSpPr/>
              <p:nvPr/>
            </p:nvSpPr>
            <p:spPr bwMode="gray">
              <a:xfrm>
                <a:off x="8455889" y="242554"/>
                <a:ext cx="110490" cy="139541"/>
              </a:xfrm>
              <a:custGeom>
                <a:avLst/>
                <a:gdLst>
                  <a:gd name="connsiteX0" fmla="*/ 82963 w 110490"/>
                  <a:gd name="connsiteY0" fmla="*/ 6858 h 139541"/>
                  <a:gd name="connsiteX1" fmla="*/ 89821 w 110490"/>
                  <a:gd name="connsiteY1" fmla="*/ 0 h 139541"/>
                  <a:gd name="connsiteX2" fmla="*/ 103632 w 110490"/>
                  <a:gd name="connsiteY2" fmla="*/ 0 h 139541"/>
                  <a:gd name="connsiteX3" fmla="*/ 110490 w 110490"/>
                  <a:gd name="connsiteY3" fmla="*/ 6858 h 139541"/>
                  <a:gd name="connsiteX4" fmla="*/ 110490 w 110490"/>
                  <a:gd name="connsiteY4" fmla="*/ 132683 h 139541"/>
                  <a:gd name="connsiteX5" fmla="*/ 103632 w 110490"/>
                  <a:gd name="connsiteY5" fmla="*/ 139541 h 139541"/>
                  <a:gd name="connsiteX6" fmla="*/ 89916 w 110490"/>
                  <a:gd name="connsiteY6" fmla="*/ 139541 h 139541"/>
                  <a:gd name="connsiteX7" fmla="*/ 83058 w 110490"/>
                  <a:gd name="connsiteY7" fmla="*/ 132683 h 139541"/>
                  <a:gd name="connsiteX8" fmla="*/ 82963 w 110490"/>
                  <a:gd name="connsiteY8" fmla="*/ 80867 h 139541"/>
                  <a:gd name="connsiteX9" fmla="*/ 27527 w 110490"/>
                  <a:gd name="connsiteY9" fmla="*/ 80867 h 139541"/>
                  <a:gd name="connsiteX10" fmla="*/ 27527 w 110490"/>
                  <a:gd name="connsiteY10" fmla="*/ 132683 h 139541"/>
                  <a:gd name="connsiteX11" fmla="*/ 20669 w 110490"/>
                  <a:gd name="connsiteY11" fmla="*/ 139541 h 139541"/>
                  <a:gd name="connsiteX12" fmla="*/ 6858 w 110490"/>
                  <a:gd name="connsiteY12" fmla="*/ 139541 h 139541"/>
                  <a:gd name="connsiteX13" fmla="*/ 0 w 110490"/>
                  <a:gd name="connsiteY13" fmla="*/ 132683 h 139541"/>
                  <a:gd name="connsiteX14" fmla="*/ 0 w 110490"/>
                  <a:gd name="connsiteY14" fmla="*/ 6858 h 139541"/>
                  <a:gd name="connsiteX15" fmla="*/ 6858 w 110490"/>
                  <a:gd name="connsiteY15" fmla="*/ 0 h 139541"/>
                  <a:gd name="connsiteX16" fmla="*/ 20669 w 110490"/>
                  <a:gd name="connsiteY16" fmla="*/ 0 h 139541"/>
                  <a:gd name="connsiteX17" fmla="*/ 27527 w 110490"/>
                  <a:gd name="connsiteY17" fmla="*/ 6858 h 139541"/>
                  <a:gd name="connsiteX18" fmla="*/ 27432 w 110490"/>
                  <a:gd name="connsiteY18" fmla="*/ 57436 h 139541"/>
                  <a:gd name="connsiteX19" fmla="*/ 82868 w 110490"/>
                  <a:gd name="connsiteY19" fmla="*/ 57436 h 139541"/>
                  <a:gd name="connsiteX20" fmla="*/ 82963 w 110490"/>
                  <a:gd name="connsiteY20" fmla="*/ 6858 h 139541"/>
                  <a:gd name="connsiteX21" fmla="*/ 82963 w 110490"/>
                  <a:gd name="connsiteY21" fmla="*/ 6858 h 13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0490" h="139541">
                    <a:moveTo>
                      <a:pt x="82963" y="6858"/>
                    </a:moveTo>
                    <a:cubicBezTo>
                      <a:pt x="82963" y="3048"/>
                      <a:pt x="86011" y="0"/>
                      <a:pt x="89821" y="0"/>
                    </a:cubicBezTo>
                    <a:lnTo>
                      <a:pt x="103632" y="0"/>
                    </a:lnTo>
                    <a:cubicBezTo>
                      <a:pt x="107442" y="0"/>
                      <a:pt x="110490" y="3048"/>
                      <a:pt x="110490" y="6858"/>
                    </a:cubicBezTo>
                    <a:lnTo>
                      <a:pt x="110490" y="132683"/>
                    </a:lnTo>
                    <a:cubicBezTo>
                      <a:pt x="110490" y="136493"/>
                      <a:pt x="107442" y="139541"/>
                      <a:pt x="103632" y="139541"/>
                    </a:cubicBezTo>
                    <a:lnTo>
                      <a:pt x="89916" y="139541"/>
                    </a:lnTo>
                    <a:cubicBezTo>
                      <a:pt x="86106" y="139541"/>
                      <a:pt x="83058" y="136493"/>
                      <a:pt x="83058" y="132683"/>
                    </a:cubicBezTo>
                    <a:lnTo>
                      <a:pt x="82963" y="80867"/>
                    </a:lnTo>
                    <a:lnTo>
                      <a:pt x="27527" y="80867"/>
                    </a:lnTo>
                    <a:lnTo>
                      <a:pt x="27527" y="132683"/>
                    </a:lnTo>
                    <a:cubicBezTo>
                      <a:pt x="27527" y="136493"/>
                      <a:pt x="24479" y="139541"/>
                      <a:pt x="20669" y="139541"/>
                    </a:cubicBezTo>
                    <a:lnTo>
                      <a:pt x="6858" y="139541"/>
                    </a:lnTo>
                    <a:cubicBezTo>
                      <a:pt x="3048" y="139541"/>
                      <a:pt x="0" y="136493"/>
                      <a:pt x="0" y="132683"/>
                    </a:cubicBezTo>
                    <a:lnTo>
                      <a:pt x="0" y="6858"/>
                    </a:lnTo>
                    <a:cubicBezTo>
                      <a:pt x="0" y="3048"/>
                      <a:pt x="3048" y="0"/>
                      <a:pt x="6858" y="0"/>
                    </a:cubicBezTo>
                    <a:lnTo>
                      <a:pt x="20669" y="0"/>
                    </a:lnTo>
                    <a:cubicBezTo>
                      <a:pt x="24479" y="0"/>
                      <a:pt x="27527" y="3048"/>
                      <a:pt x="27527" y="6858"/>
                    </a:cubicBezTo>
                    <a:lnTo>
                      <a:pt x="27432" y="57436"/>
                    </a:lnTo>
                    <a:lnTo>
                      <a:pt x="82868" y="57436"/>
                    </a:lnTo>
                    <a:lnTo>
                      <a:pt x="82963" y="6858"/>
                    </a:lnTo>
                    <a:lnTo>
                      <a:pt x="82963" y="685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  <p:sp>
          <p:nvSpPr>
            <p:cNvPr id="40" name="Gleichschenkliges Dreieck 39">
              <a:extLst>
                <a:ext uri="{FF2B5EF4-FFF2-40B4-BE49-F238E27FC236}">
                  <a16:creationId xmlns:a16="http://schemas.microsoft.com/office/drawing/2014/main" id="{D117A55D-01E0-4C9C-929D-FE1088364F04}"/>
                </a:ext>
              </a:extLst>
            </p:cNvPr>
            <p:cNvSpPr/>
            <p:nvPr/>
          </p:nvSpPr>
          <p:spPr>
            <a:xfrm rot="7860000">
              <a:off x="1856408" y="3738519"/>
              <a:ext cx="178430" cy="159486"/>
            </a:xfrm>
            <a:prstGeom prst="triangle">
              <a:avLst>
                <a:gd name="adj" fmla="val 5214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>
              <a:noAutofit/>
            </a:bodyPr>
            <a:lstStyle/>
            <a:p>
              <a:pPr algn="l"/>
              <a:endParaRPr lang="de-DE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41" name="Gerader Verbinder 40">
              <a:extLst>
                <a:ext uri="{FF2B5EF4-FFF2-40B4-BE49-F238E27FC236}">
                  <a16:creationId xmlns:a16="http://schemas.microsoft.com/office/drawing/2014/main" id="{3A84ABE3-2743-4878-8879-AA239DA4922E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738913" y="3946194"/>
              <a:ext cx="195262" cy="199110"/>
            </a:xfrm>
            <a:prstGeom prst="line">
              <a:avLst/>
            </a:prstGeom>
            <a:ln w="19050" cap="sq">
              <a:solidFill>
                <a:srgbClr val="BDC5D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FC43E489-0C59-4F56-9B18-8DD916510D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4026" y="3706926"/>
              <a:ext cx="216000" cy="226800"/>
            </a:xfrm>
            <a:prstGeom prst="line">
              <a:avLst/>
            </a:prstGeom>
            <a:ln w="19050" cap="sq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Gleichschenkliges Dreieck 42">
              <a:extLst>
                <a:ext uri="{FF2B5EF4-FFF2-40B4-BE49-F238E27FC236}">
                  <a16:creationId xmlns:a16="http://schemas.microsoft.com/office/drawing/2014/main" id="{9892DB0F-C89B-489C-8F60-7A71E9AAD415}"/>
                </a:ext>
              </a:extLst>
            </p:cNvPr>
            <p:cNvSpPr/>
            <p:nvPr/>
          </p:nvSpPr>
          <p:spPr>
            <a:xfrm rot="2760000">
              <a:off x="1869700" y="3951490"/>
              <a:ext cx="160587" cy="177207"/>
            </a:xfrm>
            <a:prstGeom prst="triangle">
              <a:avLst>
                <a:gd name="adj" fmla="val 52148"/>
              </a:avLst>
            </a:prstGeom>
            <a:solidFill>
              <a:srgbClr val="BDC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>
              <a:noAutofit/>
            </a:bodyPr>
            <a:lstStyle/>
            <a:p>
              <a:pPr algn="l"/>
              <a:endParaRPr lang="de-DE" sz="1600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409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Dru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E0585887-5354-4619-B8E0-1257B891C6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20567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E0585887-5354-4619-B8E0-1257B891C6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9DF530B-BD3D-4D3E-BA02-DBFD828B3E5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2ECD246-8717-4DD6-8D29-C4FE616DD6CF}"/>
              </a:ext>
            </a:extLst>
          </p:cNvPr>
          <p:cNvSpPr/>
          <p:nvPr userDrawn="1"/>
        </p:nvSpPr>
        <p:spPr bwMode="gray">
          <a:xfrm>
            <a:off x="0" y="0"/>
            <a:ext cx="9144000" cy="514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37272" y="3387412"/>
            <a:ext cx="7004666" cy="861774"/>
          </a:xfrm>
          <a:noFill/>
        </p:spPr>
        <p:txBody>
          <a:bodyPr lIns="0" rIns="0" anchor="b" anchorCtr="0">
            <a:noAutofit/>
          </a:bodyPr>
          <a:lstStyle>
            <a:lvl1pPr algn="l">
              <a:spcBef>
                <a:spcPts val="0"/>
              </a:spcBef>
              <a:defRPr sz="2800" cap="none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Dies ist eine Kapitelüberschrift</a:t>
            </a:r>
            <a:br>
              <a:rPr lang="de-DE" dirty="0"/>
            </a:br>
            <a:r>
              <a:rPr lang="de-DE" dirty="0"/>
              <a:t>in max. zwei Zeilen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37271" y="4306850"/>
            <a:ext cx="7004666" cy="215444"/>
          </a:xfrm>
          <a:prstGeom prst="rect">
            <a:avLst/>
          </a:prstGeom>
          <a:noFill/>
          <a:ln>
            <a:noFill/>
          </a:ln>
        </p:spPr>
        <p:txBody>
          <a:bodyPr lIns="0" r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in max. eine Zeile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6138B1F-B0D8-4BB9-A504-E08198FF2FD4}"/>
              </a:ext>
            </a:extLst>
          </p:cNvPr>
          <p:cNvGrpSpPr/>
          <p:nvPr userDrawn="1"/>
        </p:nvGrpSpPr>
        <p:grpSpPr>
          <a:xfrm>
            <a:off x="-275432" y="-257175"/>
            <a:ext cx="9694864" cy="5657850"/>
            <a:chOff x="-275432" y="-257175"/>
            <a:chExt cx="9694864" cy="5657850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4F316D8C-A578-4194-8E21-6CF5678893BC}"/>
                </a:ext>
              </a:extLst>
            </p:cNvPr>
            <p:cNvCxnSpPr/>
            <p:nvPr userDrawn="1"/>
          </p:nvCxnSpPr>
          <p:spPr>
            <a:xfrm flipV="1">
              <a:off x="449263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61DAEAA-10E9-4839-BA44-9042868A1350}"/>
                </a:ext>
              </a:extLst>
            </p:cNvPr>
            <p:cNvCxnSpPr/>
            <p:nvPr userDrawn="1"/>
          </p:nvCxnSpPr>
          <p:spPr>
            <a:xfrm flipV="1">
              <a:off x="44831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645002F7-5ADE-4427-B133-AFD1A4504BD4}"/>
                </a:ext>
              </a:extLst>
            </p:cNvPr>
            <p:cNvCxnSpPr/>
            <p:nvPr userDrawn="1"/>
          </p:nvCxnSpPr>
          <p:spPr>
            <a:xfrm flipV="1">
              <a:off x="46609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74AC1238-89EA-418F-8977-55F0FD702989}"/>
                </a:ext>
              </a:extLst>
            </p:cNvPr>
            <p:cNvCxnSpPr/>
            <p:nvPr userDrawn="1"/>
          </p:nvCxnSpPr>
          <p:spPr>
            <a:xfrm flipV="1">
              <a:off x="869315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AEBBB4E1-427F-4D8E-A0DF-1FBB6E124E9A}"/>
                </a:ext>
              </a:extLst>
            </p:cNvPr>
            <p:cNvCxnSpPr/>
            <p:nvPr userDrawn="1"/>
          </p:nvCxnSpPr>
          <p:spPr>
            <a:xfrm flipV="1">
              <a:off x="449263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7A19E380-0298-4D2C-BF8B-4EB2D8453143}"/>
                </a:ext>
              </a:extLst>
            </p:cNvPr>
            <p:cNvCxnSpPr/>
            <p:nvPr userDrawn="1"/>
          </p:nvCxnSpPr>
          <p:spPr>
            <a:xfrm flipV="1">
              <a:off x="44831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B4CC1DAC-B49E-4C98-8178-5D98D48125B2}"/>
                </a:ext>
              </a:extLst>
            </p:cNvPr>
            <p:cNvCxnSpPr/>
            <p:nvPr userDrawn="1"/>
          </p:nvCxnSpPr>
          <p:spPr>
            <a:xfrm flipV="1">
              <a:off x="46609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84B42F25-70F2-46FE-A4FA-23A03BFBA076}"/>
                </a:ext>
              </a:extLst>
            </p:cNvPr>
            <p:cNvCxnSpPr/>
            <p:nvPr userDrawn="1"/>
          </p:nvCxnSpPr>
          <p:spPr>
            <a:xfrm flipV="1">
              <a:off x="869315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4C1ADEEC-7D82-4273-B29C-F358247BA34B}"/>
                </a:ext>
              </a:extLst>
            </p:cNvPr>
            <p:cNvGrpSpPr/>
            <p:nvPr userDrawn="1"/>
          </p:nvGrpSpPr>
          <p:grpSpPr>
            <a:xfrm>
              <a:off x="-275432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BF8E259C-F62C-45B1-ACE0-F81FF4BCAA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>
                <a:extLst>
                  <a:ext uri="{FF2B5EF4-FFF2-40B4-BE49-F238E27FC236}">
                    <a16:creationId xmlns:a16="http://schemas.microsoft.com/office/drawing/2014/main" id="{167A3613-EA95-431D-9D75-8AFC8DECEE8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336190D3-1001-454A-BF3C-31BEE518B9C1}"/>
                </a:ext>
              </a:extLst>
            </p:cNvPr>
            <p:cNvGrpSpPr/>
            <p:nvPr userDrawn="1"/>
          </p:nvGrpSpPr>
          <p:grpSpPr>
            <a:xfrm>
              <a:off x="9295606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4" name="Gerader Verbinder 33">
                <a:extLst>
                  <a:ext uri="{FF2B5EF4-FFF2-40B4-BE49-F238E27FC236}">
                    <a16:creationId xmlns:a16="http://schemas.microsoft.com/office/drawing/2014/main" id="{F98F90D7-8D2F-432C-B54A-A0CD3A7718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5B48D6B4-7165-4AF1-B671-4BDCDA2FED8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5B8BB9FD-06D8-41C9-9AF0-50A0532B196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773473" y="206488"/>
            <a:ext cx="916268" cy="457919"/>
            <a:chOff x="1516529" y="3634540"/>
            <a:chExt cx="1240583" cy="558000"/>
          </a:xfrm>
        </p:grpSpPr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C274D8F9-A7D6-4FC1-BB44-8BC834D1C681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1516529" y="3634540"/>
              <a:ext cx="1240583" cy="558000"/>
              <a:chOff x="7856281" y="172641"/>
              <a:chExt cx="930500" cy="418528"/>
            </a:xfrm>
          </p:grpSpPr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CD4686C4-68A7-48BB-AD5A-05FF4BDDE863}"/>
                  </a:ext>
                </a:extLst>
              </p:cNvPr>
              <p:cNvSpPr/>
              <p:nvPr/>
            </p:nvSpPr>
            <p:spPr bwMode="gray">
              <a:xfrm>
                <a:off x="7856281" y="172641"/>
                <a:ext cx="513034" cy="418528"/>
              </a:xfrm>
              <a:custGeom>
                <a:avLst/>
                <a:gdLst>
                  <a:gd name="connsiteX0" fmla="*/ 418433 w 453901"/>
                  <a:gd name="connsiteY0" fmla="*/ 0 h 418528"/>
                  <a:gd name="connsiteX1" fmla="*/ 0 w 453901"/>
                  <a:gd name="connsiteY1" fmla="*/ 0 h 418528"/>
                  <a:gd name="connsiteX2" fmla="*/ 0 w 453901"/>
                  <a:gd name="connsiteY2" fmla="*/ 418529 h 418528"/>
                  <a:gd name="connsiteX3" fmla="*/ 418433 w 453901"/>
                  <a:gd name="connsiteY3" fmla="*/ 418529 h 418528"/>
                  <a:gd name="connsiteX4" fmla="*/ 418433 w 453901"/>
                  <a:gd name="connsiteY4" fmla="*/ 0 h 418528"/>
                  <a:gd name="connsiteX5" fmla="*/ 418433 w 453901"/>
                  <a:gd name="connsiteY5" fmla="*/ 0 h 418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3901" h="418528">
                    <a:moveTo>
                      <a:pt x="418433" y="0"/>
                    </a:moveTo>
                    <a:lnTo>
                      <a:pt x="0" y="0"/>
                    </a:lnTo>
                    <a:lnTo>
                      <a:pt x="0" y="418529"/>
                    </a:lnTo>
                    <a:lnTo>
                      <a:pt x="418433" y="418529"/>
                    </a:lnTo>
                    <a:cubicBezTo>
                      <a:pt x="465677" y="283750"/>
                      <a:pt x="465773" y="134874"/>
                      <a:pt x="418433" y="0"/>
                    </a:cubicBezTo>
                    <a:lnTo>
                      <a:pt x="418433" y="0"/>
                    </a:lnTo>
                    <a:close/>
                  </a:path>
                </a:pathLst>
              </a:custGeom>
              <a:solidFill>
                <a:srgbClr val="CAD2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E79D1FAC-BB7B-4E61-B1B1-9A43F3831DF3}"/>
                  </a:ext>
                </a:extLst>
              </p:cNvPr>
              <p:cNvSpPr/>
              <p:nvPr/>
            </p:nvSpPr>
            <p:spPr bwMode="gray">
              <a:xfrm>
                <a:off x="8322350" y="172641"/>
                <a:ext cx="464431" cy="418528"/>
              </a:xfrm>
              <a:custGeom>
                <a:avLst/>
                <a:gdLst>
                  <a:gd name="connsiteX0" fmla="*/ 418433 w 418433"/>
                  <a:gd name="connsiteY0" fmla="*/ 418529 h 418528"/>
                  <a:gd name="connsiteX1" fmla="*/ 0 w 418433"/>
                  <a:gd name="connsiteY1" fmla="*/ 418529 h 418528"/>
                  <a:gd name="connsiteX2" fmla="*/ 0 w 418433"/>
                  <a:gd name="connsiteY2" fmla="*/ 0 h 418528"/>
                  <a:gd name="connsiteX3" fmla="*/ 418433 w 418433"/>
                  <a:gd name="connsiteY3" fmla="*/ 0 h 418528"/>
                  <a:gd name="connsiteX4" fmla="*/ 418433 w 418433"/>
                  <a:gd name="connsiteY4" fmla="*/ 418529 h 418528"/>
                  <a:gd name="connsiteX5" fmla="*/ 418433 w 418433"/>
                  <a:gd name="connsiteY5" fmla="*/ 418529 h 418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8433" h="418528">
                    <a:moveTo>
                      <a:pt x="418433" y="418529"/>
                    </a:moveTo>
                    <a:lnTo>
                      <a:pt x="0" y="418529"/>
                    </a:lnTo>
                    <a:cubicBezTo>
                      <a:pt x="47244" y="283750"/>
                      <a:pt x="47339" y="134969"/>
                      <a:pt x="0" y="0"/>
                    </a:cubicBezTo>
                    <a:lnTo>
                      <a:pt x="418433" y="0"/>
                    </a:lnTo>
                    <a:lnTo>
                      <a:pt x="418433" y="418529"/>
                    </a:lnTo>
                    <a:lnTo>
                      <a:pt x="418433" y="41852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F7812828-BA5F-4A0B-B02C-07DB1B85B881}"/>
                  </a:ext>
                </a:extLst>
              </p:cNvPr>
              <p:cNvSpPr/>
              <p:nvPr/>
            </p:nvSpPr>
            <p:spPr bwMode="gray">
              <a:xfrm>
                <a:off x="8595431" y="242549"/>
                <a:ext cx="117896" cy="139641"/>
              </a:xfrm>
              <a:custGeom>
                <a:avLst/>
                <a:gdLst>
                  <a:gd name="connsiteX0" fmla="*/ 109919 w 117896"/>
                  <a:gd name="connsiteY0" fmla="*/ 6863 h 139641"/>
                  <a:gd name="connsiteX1" fmla="*/ 109156 w 117896"/>
                  <a:gd name="connsiteY1" fmla="*/ 5 h 139641"/>
                  <a:gd name="connsiteX2" fmla="*/ 90488 w 117896"/>
                  <a:gd name="connsiteY2" fmla="*/ 5 h 139641"/>
                  <a:gd name="connsiteX3" fmla="*/ 78677 w 117896"/>
                  <a:gd name="connsiteY3" fmla="*/ 5720 h 139641"/>
                  <a:gd name="connsiteX4" fmla="*/ 26479 w 117896"/>
                  <a:gd name="connsiteY4" fmla="*/ 62298 h 139641"/>
                  <a:gd name="connsiteX5" fmla="*/ 26384 w 117896"/>
                  <a:gd name="connsiteY5" fmla="*/ 6958 h 139641"/>
                  <a:gd name="connsiteX6" fmla="*/ 19526 w 117896"/>
                  <a:gd name="connsiteY6" fmla="*/ 100 h 139641"/>
                  <a:gd name="connsiteX7" fmla="*/ 6858 w 117896"/>
                  <a:gd name="connsiteY7" fmla="*/ 100 h 139641"/>
                  <a:gd name="connsiteX8" fmla="*/ 0 w 117896"/>
                  <a:gd name="connsiteY8" fmla="*/ 6958 h 139641"/>
                  <a:gd name="connsiteX9" fmla="*/ 0 w 117896"/>
                  <a:gd name="connsiteY9" fmla="*/ 132783 h 139641"/>
                  <a:gd name="connsiteX10" fmla="*/ 6858 w 117896"/>
                  <a:gd name="connsiteY10" fmla="*/ 139641 h 139641"/>
                  <a:gd name="connsiteX11" fmla="*/ 19622 w 117896"/>
                  <a:gd name="connsiteY11" fmla="*/ 139641 h 139641"/>
                  <a:gd name="connsiteX12" fmla="*/ 26479 w 117896"/>
                  <a:gd name="connsiteY12" fmla="*/ 132783 h 139641"/>
                  <a:gd name="connsiteX13" fmla="*/ 26479 w 117896"/>
                  <a:gd name="connsiteY13" fmla="*/ 99922 h 139641"/>
                  <a:gd name="connsiteX14" fmla="*/ 49625 w 117896"/>
                  <a:gd name="connsiteY14" fmla="*/ 74871 h 139641"/>
                  <a:gd name="connsiteX15" fmla="*/ 85439 w 117896"/>
                  <a:gd name="connsiteY15" fmla="*/ 132783 h 139641"/>
                  <a:gd name="connsiteX16" fmla="*/ 94869 w 117896"/>
                  <a:gd name="connsiteY16" fmla="*/ 139641 h 139641"/>
                  <a:gd name="connsiteX17" fmla="*/ 114014 w 117896"/>
                  <a:gd name="connsiteY17" fmla="*/ 139641 h 139641"/>
                  <a:gd name="connsiteX18" fmla="*/ 116681 w 117896"/>
                  <a:gd name="connsiteY18" fmla="*/ 132783 h 139641"/>
                  <a:gd name="connsiteX19" fmla="*/ 67247 w 117896"/>
                  <a:gd name="connsiteY19" fmla="*/ 55154 h 139641"/>
                  <a:gd name="connsiteX20" fmla="*/ 109919 w 117896"/>
                  <a:gd name="connsiteY20" fmla="*/ 6863 h 139641"/>
                  <a:gd name="connsiteX21" fmla="*/ 109919 w 117896"/>
                  <a:gd name="connsiteY21" fmla="*/ 6863 h 13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7896" h="139641">
                    <a:moveTo>
                      <a:pt x="109919" y="6863"/>
                    </a:moveTo>
                    <a:cubicBezTo>
                      <a:pt x="113348" y="3053"/>
                      <a:pt x="112967" y="5"/>
                      <a:pt x="109156" y="5"/>
                    </a:cubicBezTo>
                    <a:lnTo>
                      <a:pt x="90488" y="5"/>
                    </a:lnTo>
                    <a:cubicBezTo>
                      <a:pt x="86677" y="5"/>
                      <a:pt x="84773" y="-376"/>
                      <a:pt x="78677" y="5720"/>
                    </a:cubicBezTo>
                    <a:lnTo>
                      <a:pt x="26479" y="62298"/>
                    </a:lnTo>
                    <a:lnTo>
                      <a:pt x="26384" y="6958"/>
                    </a:lnTo>
                    <a:cubicBezTo>
                      <a:pt x="26384" y="3148"/>
                      <a:pt x="23336" y="100"/>
                      <a:pt x="19526" y="100"/>
                    </a:cubicBezTo>
                    <a:lnTo>
                      <a:pt x="6858" y="100"/>
                    </a:lnTo>
                    <a:cubicBezTo>
                      <a:pt x="3048" y="100"/>
                      <a:pt x="0" y="3148"/>
                      <a:pt x="0" y="6958"/>
                    </a:cubicBezTo>
                    <a:lnTo>
                      <a:pt x="0" y="132783"/>
                    </a:lnTo>
                    <a:cubicBezTo>
                      <a:pt x="0" y="136593"/>
                      <a:pt x="3048" y="139641"/>
                      <a:pt x="6858" y="139641"/>
                    </a:cubicBezTo>
                    <a:lnTo>
                      <a:pt x="19622" y="139641"/>
                    </a:lnTo>
                    <a:cubicBezTo>
                      <a:pt x="23431" y="139641"/>
                      <a:pt x="26479" y="136593"/>
                      <a:pt x="26479" y="132783"/>
                    </a:cubicBezTo>
                    <a:lnTo>
                      <a:pt x="26479" y="99922"/>
                    </a:lnTo>
                    <a:lnTo>
                      <a:pt x="49625" y="74871"/>
                    </a:lnTo>
                    <a:lnTo>
                      <a:pt x="85439" y="132783"/>
                    </a:lnTo>
                    <a:cubicBezTo>
                      <a:pt x="87725" y="136593"/>
                      <a:pt x="91059" y="139641"/>
                      <a:pt x="94869" y="139641"/>
                    </a:cubicBezTo>
                    <a:lnTo>
                      <a:pt x="114014" y="139641"/>
                    </a:lnTo>
                    <a:cubicBezTo>
                      <a:pt x="117824" y="139641"/>
                      <a:pt x="119063" y="136593"/>
                      <a:pt x="116681" y="132783"/>
                    </a:cubicBezTo>
                    <a:lnTo>
                      <a:pt x="67247" y="55154"/>
                    </a:lnTo>
                    <a:lnTo>
                      <a:pt x="109919" y="6863"/>
                    </a:lnTo>
                    <a:lnTo>
                      <a:pt x="109919" y="68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9CF53678-88A0-460D-814C-19F6B940AB8A}"/>
                  </a:ext>
                </a:extLst>
              </p:cNvPr>
              <p:cNvSpPr/>
              <p:nvPr/>
            </p:nvSpPr>
            <p:spPr bwMode="gray">
              <a:xfrm>
                <a:off x="8399217" y="242459"/>
                <a:ext cx="27717" cy="139541"/>
              </a:xfrm>
              <a:custGeom>
                <a:avLst/>
                <a:gdLst>
                  <a:gd name="connsiteX0" fmla="*/ 0 w 27717"/>
                  <a:gd name="connsiteY0" fmla="*/ 132683 h 139541"/>
                  <a:gd name="connsiteX1" fmla="*/ 6858 w 27717"/>
                  <a:gd name="connsiteY1" fmla="*/ 139541 h 139541"/>
                  <a:gd name="connsiteX2" fmla="*/ 20765 w 27717"/>
                  <a:gd name="connsiteY2" fmla="*/ 139541 h 139541"/>
                  <a:gd name="connsiteX3" fmla="*/ 27623 w 27717"/>
                  <a:gd name="connsiteY3" fmla="*/ 132683 h 139541"/>
                  <a:gd name="connsiteX4" fmla="*/ 27718 w 27717"/>
                  <a:gd name="connsiteY4" fmla="*/ 6858 h 139541"/>
                  <a:gd name="connsiteX5" fmla="*/ 20860 w 27717"/>
                  <a:gd name="connsiteY5" fmla="*/ 0 h 139541"/>
                  <a:gd name="connsiteX6" fmla="*/ 6953 w 27717"/>
                  <a:gd name="connsiteY6" fmla="*/ 0 h 139541"/>
                  <a:gd name="connsiteX7" fmla="*/ 95 w 27717"/>
                  <a:gd name="connsiteY7" fmla="*/ 6858 h 139541"/>
                  <a:gd name="connsiteX8" fmla="*/ 0 w 27717"/>
                  <a:gd name="connsiteY8" fmla="*/ 132683 h 139541"/>
                  <a:gd name="connsiteX9" fmla="*/ 0 w 27717"/>
                  <a:gd name="connsiteY9" fmla="*/ 132683 h 13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717" h="139541">
                    <a:moveTo>
                      <a:pt x="0" y="132683"/>
                    </a:moveTo>
                    <a:cubicBezTo>
                      <a:pt x="0" y="136493"/>
                      <a:pt x="3048" y="139541"/>
                      <a:pt x="6858" y="139541"/>
                    </a:cubicBezTo>
                    <a:lnTo>
                      <a:pt x="20765" y="139541"/>
                    </a:lnTo>
                    <a:cubicBezTo>
                      <a:pt x="24575" y="139541"/>
                      <a:pt x="27623" y="136493"/>
                      <a:pt x="27623" y="132683"/>
                    </a:cubicBezTo>
                    <a:lnTo>
                      <a:pt x="27718" y="6858"/>
                    </a:lnTo>
                    <a:cubicBezTo>
                      <a:pt x="27718" y="3048"/>
                      <a:pt x="24670" y="0"/>
                      <a:pt x="20860" y="0"/>
                    </a:cubicBezTo>
                    <a:lnTo>
                      <a:pt x="6953" y="0"/>
                    </a:lnTo>
                    <a:cubicBezTo>
                      <a:pt x="3143" y="0"/>
                      <a:pt x="95" y="3048"/>
                      <a:pt x="95" y="6858"/>
                    </a:cubicBezTo>
                    <a:lnTo>
                      <a:pt x="0" y="132683"/>
                    </a:lnTo>
                    <a:lnTo>
                      <a:pt x="0" y="13268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709262A2-258D-407F-A1E6-AB4B73731D1B}"/>
                  </a:ext>
                </a:extLst>
              </p:cNvPr>
              <p:cNvSpPr/>
              <p:nvPr/>
            </p:nvSpPr>
            <p:spPr bwMode="gray">
              <a:xfrm>
                <a:off x="8455889" y="242554"/>
                <a:ext cx="110490" cy="139541"/>
              </a:xfrm>
              <a:custGeom>
                <a:avLst/>
                <a:gdLst>
                  <a:gd name="connsiteX0" fmla="*/ 82963 w 110490"/>
                  <a:gd name="connsiteY0" fmla="*/ 6858 h 139541"/>
                  <a:gd name="connsiteX1" fmla="*/ 89821 w 110490"/>
                  <a:gd name="connsiteY1" fmla="*/ 0 h 139541"/>
                  <a:gd name="connsiteX2" fmla="*/ 103632 w 110490"/>
                  <a:gd name="connsiteY2" fmla="*/ 0 h 139541"/>
                  <a:gd name="connsiteX3" fmla="*/ 110490 w 110490"/>
                  <a:gd name="connsiteY3" fmla="*/ 6858 h 139541"/>
                  <a:gd name="connsiteX4" fmla="*/ 110490 w 110490"/>
                  <a:gd name="connsiteY4" fmla="*/ 132683 h 139541"/>
                  <a:gd name="connsiteX5" fmla="*/ 103632 w 110490"/>
                  <a:gd name="connsiteY5" fmla="*/ 139541 h 139541"/>
                  <a:gd name="connsiteX6" fmla="*/ 89916 w 110490"/>
                  <a:gd name="connsiteY6" fmla="*/ 139541 h 139541"/>
                  <a:gd name="connsiteX7" fmla="*/ 83058 w 110490"/>
                  <a:gd name="connsiteY7" fmla="*/ 132683 h 139541"/>
                  <a:gd name="connsiteX8" fmla="*/ 82963 w 110490"/>
                  <a:gd name="connsiteY8" fmla="*/ 80867 h 139541"/>
                  <a:gd name="connsiteX9" fmla="*/ 27527 w 110490"/>
                  <a:gd name="connsiteY9" fmla="*/ 80867 h 139541"/>
                  <a:gd name="connsiteX10" fmla="*/ 27527 w 110490"/>
                  <a:gd name="connsiteY10" fmla="*/ 132683 h 139541"/>
                  <a:gd name="connsiteX11" fmla="*/ 20669 w 110490"/>
                  <a:gd name="connsiteY11" fmla="*/ 139541 h 139541"/>
                  <a:gd name="connsiteX12" fmla="*/ 6858 w 110490"/>
                  <a:gd name="connsiteY12" fmla="*/ 139541 h 139541"/>
                  <a:gd name="connsiteX13" fmla="*/ 0 w 110490"/>
                  <a:gd name="connsiteY13" fmla="*/ 132683 h 139541"/>
                  <a:gd name="connsiteX14" fmla="*/ 0 w 110490"/>
                  <a:gd name="connsiteY14" fmla="*/ 6858 h 139541"/>
                  <a:gd name="connsiteX15" fmla="*/ 6858 w 110490"/>
                  <a:gd name="connsiteY15" fmla="*/ 0 h 139541"/>
                  <a:gd name="connsiteX16" fmla="*/ 20669 w 110490"/>
                  <a:gd name="connsiteY16" fmla="*/ 0 h 139541"/>
                  <a:gd name="connsiteX17" fmla="*/ 27527 w 110490"/>
                  <a:gd name="connsiteY17" fmla="*/ 6858 h 139541"/>
                  <a:gd name="connsiteX18" fmla="*/ 27432 w 110490"/>
                  <a:gd name="connsiteY18" fmla="*/ 57436 h 139541"/>
                  <a:gd name="connsiteX19" fmla="*/ 82868 w 110490"/>
                  <a:gd name="connsiteY19" fmla="*/ 57436 h 139541"/>
                  <a:gd name="connsiteX20" fmla="*/ 82963 w 110490"/>
                  <a:gd name="connsiteY20" fmla="*/ 6858 h 139541"/>
                  <a:gd name="connsiteX21" fmla="*/ 82963 w 110490"/>
                  <a:gd name="connsiteY21" fmla="*/ 6858 h 13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0490" h="139541">
                    <a:moveTo>
                      <a:pt x="82963" y="6858"/>
                    </a:moveTo>
                    <a:cubicBezTo>
                      <a:pt x="82963" y="3048"/>
                      <a:pt x="86011" y="0"/>
                      <a:pt x="89821" y="0"/>
                    </a:cubicBezTo>
                    <a:lnTo>
                      <a:pt x="103632" y="0"/>
                    </a:lnTo>
                    <a:cubicBezTo>
                      <a:pt x="107442" y="0"/>
                      <a:pt x="110490" y="3048"/>
                      <a:pt x="110490" y="6858"/>
                    </a:cubicBezTo>
                    <a:lnTo>
                      <a:pt x="110490" y="132683"/>
                    </a:lnTo>
                    <a:cubicBezTo>
                      <a:pt x="110490" y="136493"/>
                      <a:pt x="107442" y="139541"/>
                      <a:pt x="103632" y="139541"/>
                    </a:cubicBezTo>
                    <a:lnTo>
                      <a:pt x="89916" y="139541"/>
                    </a:lnTo>
                    <a:cubicBezTo>
                      <a:pt x="86106" y="139541"/>
                      <a:pt x="83058" y="136493"/>
                      <a:pt x="83058" y="132683"/>
                    </a:cubicBezTo>
                    <a:lnTo>
                      <a:pt x="82963" y="80867"/>
                    </a:lnTo>
                    <a:lnTo>
                      <a:pt x="27527" y="80867"/>
                    </a:lnTo>
                    <a:lnTo>
                      <a:pt x="27527" y="132683"/>
                    </a:lnTo>
                    <a:cubicBezTo>
                      <a:pt x="27527" y="136493"/>
                      <a:pt x="24479" y="139541"/>
                      <a:pt x="20669" y="139541"/>
                    </a:cubicBezTo>
                    <a:lnTo>
                      <a:pt x="6858" y="139541"/>
                    </a:lnTo>
                    <a:cubicBezTo>
                      <a:pt x="3048" y="139541"/>
                      <a:pt x="0" y="136493"/>
                      <a:pt x="0" y="132683"/>
                    </a:cubicBezTo>
                    <a:lnTo>
                      <a:pt x="0" y="6858"/>
                    </a:lnTo>
                    <a:cubicBezTo>
                      <a:pt x="0" y="3048"/>
                      <a:pt x="3048" y="0"/>
                      <a:pt x="6858" y="0"/>
                    </a:cubicBezTo>
                    <a:lnTo>
                      <a:pt x="20669" y="0"/>
                    </a:lnTo>
                    <a:cubicBezTo>
                      <a:pt x="24479" y="0"/>
                      <a:pt x="27527" y="3048"/>
                      <a:pt x="27527" y="6858"/>
                    </a:cubicBezTo>
                    <a:lnTo>
                      <a:pt x="27432" y="57436"/>
                    </a:lnTo>
                    <a:lnTo>
                      <a:pt x="82868" y="57436"/>
                    </a:lnTo>
                    <a:lnTo>
                      <a:pt x="82963" y="6858"/>
                    </a:lnTo>
                    <a:lnTo>
                      <a:pt x="82963" y="685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  <p:sp>
          <p:nvSpPr>
            <p:cNvPr id="51" name="Gleichschenkliges Dreieck 50">
              <a:extLst>
                <a:ext uri="{FF2B5EF4-FFF2-40B4-BE49-F238E27FC236}">
                  <a16:creationId xmlns:a16="http://schemas.microsoft.com/office/drawing/2014/main" id="{79940E31-A04C-4960-AC85-95448B81DC3C}"/>
                </a:ext>
              </a:extLst>
            </p:cNvPr>
            <p:cNvSpPr/>
            <p:nvPr/>
          </p:nvSpPr>
          <p:spPr>
            <a:xfrm rot="7860000">
              <a:off x="1856408" y="3738519"/>
              <a:ext cx="178430" cy="159486"/>
            </a:xfrm>
            <a:prstGeom prst="triangle">
              <a:avLst>
                <a:gd name="adj" fmla="val 5214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>
              <a:noAutofit/>
            </a:bodyPr>
            <a:lstStyle/>
            <a:p>
              <a:pPr algn="l"/>
              <a:endParaRPr lang="de-DE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52" name="Gerader Verbinder 51">
              <a:extLst>
                <a:ext uri="{FF2B5EF4-FFF2-40B4-BE49-F238E27FC236}">
                  <a16:creationId xmlns:a16="http://schemas.microsoft.com/office/drawing/2014/main" id="{EB9385B0-927E-4643-B86F-9C69FF8DAC28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738913" y="3946194"/>
              <a:ext cx="195262" cy="199110"/>
            </a:xfrm>
            <a:prstGeom prst="line">
              <a:avLst/>
            </a:prstGeom>
            <a:ln w="19050" cap="sq">
              <a:solidFill>
                <a:srgbClr val="BDC5D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r Verbinder 52">
              <a:extLst>
                <a:ext uri="{FF2B5EF4-FFF2-40B4-BE49-F238E27FC236}">
                  <a16:creationId xmlns:a16="http://schemas.microsoft.com/office/drawing/2014/main" id="{DFE970D4-14EF-4430-8838-2143E4B962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4026" y="3706926"/>
              <a:ext cx="216000" cy="226800"/>
            </a:xfrm>
            <a:prstGeom prst="line">
              <a:avLst/>
            </a:prstGeom>
            <a:ln w="19050" cap="sq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Gleichschenkliges Dreieck 53">
              <a:extLst>
                <a:ext uri="{FF2B5EF4-FFF2-40B4-BE49-F238E27FC236}">
                  <a16:creationId xmlns:a16="http://schemas.microsoft.com/office/drawing/2014/main" id="{A80B6A5D-9FE9-4B6F-8C42-6FEA19BE5374}"/>
                </a:ext>
              </a:extLst>
            </p:cNvPr>
            <p:cNvSpPr/>
            <p:nvPr/>
          </p:nvSpPr>
          <p:spPr>
            <a:xfrm rot="2760000">
              <a:off x="1869700" y="3951490"/>
              <a:ext cx="160587" cy="177207"/>
            </a:xfrm>
            <a:prstGeom prst="triangle">
              <a:avLst>
                <a:gd name="adj" fmla="val 52148"/>
              </a:avLst>
            </a:prstGeom>
            <a:solidFill>
              <a:srgbClr val="BDC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>
              <a:noAutofit/>
            </a:bodyPr>
            <a:lstStyle/>
            <a:p>
              <a:pPr algn="l"/>
              <a:endParaRPr lang="de-DE" sz="1600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310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Bildschirm/Bea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E0585887-5354-4619-B8E0-1257B891C6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07900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E0585887-5354-4619-B8E0-1257B891C6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9DF530B-BD3D-4D3E-BA02-DBFD828B3E5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2ECD246-8717-4DD6-8D29-C4FE616DD6CF}"/>
              </a:ext>
            </a:extLst>
          </p:cNvPr>
          <p:cNvSpPr/>
          <p:nvPr userDrawn="1"/>
        </p:nvSpPr>
        <p:spPr bwMode="gray">
          <a:xfrm>
            <a:off x="0" y="0"/>
            <a:ext cx="9144000" cy="514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37272" y="3387412"/>
            <a:ext cx="7004666" cy="861774"/>
          </a:xfrm>
          <a:noFill/>
        </p:spPr>
        <p:txBody>
          <a:bodyPr lIns="0" rIns="0" anchor="b" anchorCtr="0">
            <a:noAutofit/>
          </a:bodyPr>
          <a:lstStyle>
            <a:lvl1pPr algn="l">
              <a:spcBef>
                <a:spcPts val="0"/>
              </a:spcBef>
              <a:defRPr sz="28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Dies ist eine Kapitelüberschrift</a:t>
            </a:r>
            <a:br>
              <a:rPr lang="de-DE" dirty="0"/>
            </a:br>
            <a:r>
              <a:rPr lang="de-DE" dirty="0"/>
              <a:t>in max. zwei Zeilen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37271" y="4306850"/>
            <a:ext cx="7004666" cy="215444"/>
          </a:xfrm>
          <a:prstGeom prst="rect">
            <a:avLst/>
          </a:prstGeom>
          <a:noFill/>
          <a:ln>
            <a:noFill/>
          </a:ln>
        </p:spPr>
        <p:txBody>
          <a:bodyPr lIns="0" r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in max. eine Zeile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3DDF9A30-E837-489A-ACB1-332682E4DA33}"/>
              </a:ext>
            </a:extLst>
          </p:cNvPr>
          <p:cNvGrpSpPr/>
          <p:nvPr userDrawn="1"/>
        </p:nvGrpSpPr>
        <p:grpSpPr>
          <a:xfrm>
            <a:off x="-275432" y="-257175"/>
            <a:ext cx="9694864" cy="5657850"/>
            <a:chOff x="-275432" y="-257175"/>
            <a:chExt cx="9694864" cy="5657850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9FED959C-055C-420D-ACBE-FCCE4A84A4FC}"/>
                </a:ext>
              </a:extLst>
            </p:cNvPr>
            <p:cNvCxnSpPr/>
            <p:nvPr userDrawn="1"/>
          </p:nvCxnSpPr>
          <p:spPr>
            <a:xfrm flipV="1">
              <a:off x="449263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530B4221-9FFF-4574-A7E8-CC7BB4E774E7}"/>
                </a:ext>
              </a:extLst>
            </p:cNvPr>
            <p:cNvCxnSpPr/>
            <p:nvPr userDrawn="1"/>
          </p:nvCxnSpPr>
          <p:spPr>
            <a:xfrm flipV="1">
              <a:off x="44831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325246AA-7726-4DE4-8598-CB3725064E85}"/>
                </a:ext>
              </a:extLst>
            </p:cNvPr>
            <p:cNvCxnSpPr/>
            <p:nvPr userDrawn="1"/>
          </p:nvCxnSpPr>
          <p:spPr>
            <a:xfrm flipV="1">
              <a:off x="46609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ED5BE621-8B81-461D-B4D3-E1F0DC9338DA}"/>
                </a:ext>
              </a:extLst>
            </p:cNvPr>
            <p:cNvCxnSpPr/>
            <p:nvPr userDrawn="1"/>
          </p:nvCxnSpPr>
          <p:spPr>
            <a:xfrm flipV="1">
              <a:off x="869315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483FE5D1-C251-4202-B195-06D5B1B6DDA4}"/>
                </a:ext>
              </a:extLst>
            </p:cNvPr>
            <p:cNvCxnSpPr/>
            <p:nvPr userDrawn="1"/>
          </p:nvCxnSpPr>
          <p:spPr>
            <a:xfrm flipV="1">
              <a:off x="449263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BDDB1C19-2C6C-46A1-ACD5-C3442575C71E}"/>
                </a:ext>
              </a:extLst>
            </p:cNvPr>
            <p:cNvCxnSpPr/>
            <p:nvPr userDrawn="1"/>
          </p:nvCxnSpPr>
          <p:spPr>
            <a:xfrm flipV="1">
              <a:off x="44831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423FBFE3-B724-4E4A-AEB5-539498F72702}"/>
                </a:ext>
              </a:extLst>
            </p:cNvPr>
            <p:cNvCxnSpPr/>
            <p:nvPr userDrawn="1"/>
          </p:nvCxnSpPr>
          <p:spPr>
            <a:xfrm flipV="1">
              <a:off x="46609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02DD7028-0F99-4B5C-8C93-46DD532EF495}"/>
                </a:ext>
              </a:extLst>
            </p:cNvPr>
            <p:cNvCxnSpPr/>
            <p:nvPr userDrawn="1"/>
          </p:nvCxnSpPr>
          <p:spPr>
            <a:xfrm flipV="1">
              <a:off x="869315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AE6EC5DD-C87E-4D48-AAE8-47A7FF42AF07}"/>
                </a:ext>
              </a:extLst>
            </p:cNvPr>
            <p:cNvGrpSpPr/>
            <p:nvPr userDrawn="1"/>
          </p:nvGrpSpPr>
          <p:grpSpPr>
            <a:xfrm>
              <a:off x="-275432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27DBEF06-EC80-4E61-8AD5-BA4CA8261A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>
                <a:extLst>
                  <a:ext uri="{FF2B5EF4-FFF2-40B4-BE49-F238E27FC236}">
                    <a16:creationId xmlns:a16="http://schemas.microsoft.com/office/drawing/2014/main" id="{EE613173-278A-4F52-9E33-05111F2C5A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4E35E6ED-9AE0-41F4-9031-ACE8E89B4D7D}"/>
                </a:ext>
              </a:extLst>
            </p:cNvPr>
            <p:cNvGrpSpPr/>
            <p:nvPr userDrawn="1"/>
          </p:nvGrpSpPr>
          <p:grpSpPr>
            <a:xfrm>
              <a:off x="9295606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4" name="Gerader Verbinder 33">
                <a:extLst>
                  <a:ext uri="{FF2B5EF4-FFF2-40B4-BE49-F238E27FC236}">
                    <a16:creationId xmlns:a16="http://schemas.microsoft.com/office/drawing/2014/main" id="{E4423644-616F-4A8C-A817-E504F8D677E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06511C4B-CFA1-4CEF-8485-5A374F0F93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111374F1-6662-462B-A736-8DFDE12E1FF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773473" y="206488"/>
            <a:ext cx="916268" cy="457919"/>
            <a:chOff x="1516529" y="3634540"/>
            <a:chExt cx="1240583" cy="558000"/>
          </a:xfrm>
        </p:grpSpPr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FC724A4A-5952-427B-8209-F382408416E0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1516529" y="3634540"/>
              <a:ext cx="1240583" cy="558000"/>
              <a:chOff x="7856281" y="172641"/>
              <a:chExt cx="930500" cy="418528"/>
            </a:xfrm>
          </p:grpSpPr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EDC0094B-5C98-42F1-87A3-EAD6E34084BB}"/>
                  </a:ext>
                </a:extLst>
              </p:cNvPr>
              <p:cNvSpPr/>
              <p:nvPr/>
            </p:nvSpPr>
            <p:spPr bwMode="gray">
              <a:xfrm>
                <a:off x="7856281" y="172641"/>
                <a:ext cx="513034" cy="418528"/>
              </a:xfrm>
              <a:custGeom>
                <a:avLst/>
                <a:gdLst>
                  <a:gd name="connsiteX0" fmla="*/ 418433 w 453901"/>
                  <a:gd name="connsiteY0" fmla="*/ 0 h 418528"/>
                  <a:gd name="connsiteX1" fmla="*/ 0 w 453901"/>
                  <a:gd name="connsiteY1" fmla="*/ 0 h 418528"/>
                  <a:gd name="connsiteX2" fmla="*/ 0 w 453901"/>
                  <a:gd name="connsiteY2" fmla="*/ 418529 h 418528"/>
                  <a:gd name="connsiteX3" fmla="*/ 418433 w 453901"/>
                  <a:gd name="connsiteY3" fmla="*/ 418529 h 418528"/>
                  <a:gd name="connsiteX4" fmla="*/ 418433 w 453901"/>
                  <a:gd name="connsiteY4" fmla="*/ 0 h 418528"/>
                  <a:gd name="connsiteX5" fmla="*/ 418433 w 453901"/>
                  <a:gd name="connsiteY5" fmla="*/ 0 h 418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3901" h="418528">
                    <a:moveTo>
                      <a:pt x="418433" y="0"/>
                    </a:moveTo>
                    <a:lnTo>
                      <a:pt x="0" y="0"/>
                    </a:lnTo>
                    <a:lnTo>
                      <a:pt x="0" y="418529"/>
                    </a:lnTo>
                    <a:lnTo>
                      <a:pt x="418433" y="418529"/>
                    </a:lnTo>
                    <a:cubicBezTo>
                      <a:pt x="465677" y="283750"/>
                      <a:pt x="465773" y="134874"/>
                      <a:pt x="418433" y="0"/>
                    </a:cubicBezTo>
                    <a:lnTo>
                      <a:pt x="418433" y="0"/>
                    </a:lnTo>
                    <a:close/>
                  </a:path>
                </a:pathLst>
              </a:custGeom>
              <a:solidFill>
                <a:srgbClr val="CAD2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18CEC510-8B35-49C7-810E-C31BDCE08EDD}"/>
                  </a:ext>
                </a:extLst>
              </p:cNvPr>
              <p:cNvSpPr/>
              <p:nvPr/>
            </p:nvSpPr>
            <p:spPr bwMode="gray">
              <a:xfrm>
                <a:off x="8322350" y="172641"/>
                <a:ext cx="464431" cy="418528"/>
              </a:xfrm>
              <a:custGeom>
                <a:avLst/>
                <a:gdLst>
                  <a:gd name="connsiteX0" fmla="*/ 418433 w 418433"/>
                  <a:gd name="connsiteY0" fmla="*/ 418529 h 418528"/>
                  <a:gd name="connsiteX1" fmla="*/ 0 w 418433"/>
                  <a:gd name="connsiteY1" fmla="*/ 418529 h 418528"/>
                  <a:gd name="connsiteX2" fmla="*/ 0 w 418433"/>
                  <a:gd name="connsiteY2" fmla="*/ 0 h 418528"/>
                  <a:gd name="connsiteX3" fmla="*/ 418433 w 418433"/>
                  <a:gd name="connsiteY3" fmla="*/ 0 h 418528"/>
                  <a:gd name="connsiteX4" fmla="*/ 418433 w 418433"/>
                  <a:gd name="connsiteY4" fmla="*/ 418529 h 418528"/>
                  <a:gd name="connsiteX5" fmla="*/ 418433 w 418433"/>
                  <a:gd name="connsiteY5" fmla="*/ 418529 h 418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8433" h="418528">
                    <a:moveTo>
                      <a:pt x="418433" y="418529"/>
                    </a:moveTo>
                    <a:lnTo>
                      <a:pt x="0" y="418529"/>
                    </a:lnTo>
                    <a:cubicBezTo>
                      <a:pt x="47244" y="283750"/>
                      <a:pt x="47339" y="134969"/>
                      <a:pt x="0" y="0"/>
                    </a:cubicBezTo>
                    <a:lnTo>
                      <a:pt x="418433" y="0"/>
                    </a:lnTo>
                    <a:lnTo>
                      <a:pt x="418433" y="418529"/>
                    </a:lnTo>
                    <a:lnTo>
                      <a:pt x="418433" y="41852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396FAEFD-2D3D-48F0-9640-6826B27DC225}"/>
                  </a:ext>
                </a:extLst>
              </p:cNvPr>
              <p:cNvSpPr/>
              <p:nvPr/>
            </p:nvSpPr>
            <p:spPr bwMode="gray">
              <a:xfrm>
                <a:off x="8595431" y="242549"/>
                <a:ext cx="117896" cy="139641"/>
              </a:xfrm>
              <a:custGeom>
                <a:avLst/>
                <a:gdLst>
                  <a:gd name="connsiteX0" fmla="*/ 109919 w 117896"/>
                  <a:gd name="connsiteY0" fmla="*/ 6863 h 139641"/>
                  <a:gd name="connsiteX1" fmla="*/ 109156 w 117896"/>
                  <a:gd name="connsiteY1" fmla="*/ 5 h 139641"/>
                  <a:gd name="connsiteX2" fmla="*/ 90488 w 117896"/>
                  <a:gd name="connsiteY2" fmla="*/ 5 h 139641"/>
                  <a:gd name="connsiteX3" fmla="*/ 78677 w 117896"/>
                  <a:gd name="connsiteY3" fmla="*/ 5720 h 139641"/>
                  <a:gd name="connsiteX4" fmla="*/ 26479 w 117896"/>
                  <a:gd name="connsiteY4" fmla="*/ 62298 h 139641"/>
                  <a:gd name="connsiteX5" fmla="*/ 26384 w 117896"/>
                  <a:gd name="connsiteY5" fmla="*/ 6958 h 139641"/>
                  <a:gd name="connsiteX6" fmla="*/ 19526 w 117896"/>
                  <a:gd name="connsiteY6" fmla="*/ 100 h 139641"/>
                  <a:gd name="connsiteX7" fmla="*/ 6858 w 117896"/>
                  <a:gd name="connsiteY7" fmla="*/ 100 h 139641"/>
                  <a:gd name="connsiteX8" fmla="*/ 0 w 117896"/>
                  <a:gd name="connsiteY8" fmla="*/ 6958 h 139641"/>
                  <a:gd name="connsiteX9" fmla="*/ 0 w 117896"/>
                  <a:gd name="connsiteY9" fmla="*/ 132783 h 139641"/>
                  <a:gd name="connsiteX10" fmla="*/ 6858 w 117896"/>
                  <a:gd name="connsiteY10" fmla="*/ 139641 h 139641"/>
                  <a:gd name="connsiteX11" fmla="*/ 19622 w 117896"/>
                  <a:gd name="connsiteY11" fmla="*/ 139641 h 139641"/>
                  <a:gd name="connsiteX12" fmla="*/ 26479 w 117896"/>
                  <a:gd name="connsiteY12" fmla="*/ 132783 h 139641"/>
                  <a:gd name="connsiteX13" fmla="*/ 26479 w 117896"/>
                  <a:gd name="connsiteY13" fmla="*/ 99922 h 139641"/>
                  <a:gd name="connsiteX14" fmla="*/ 49625 w 117896"/>
                  <a:gd name="connsiteY14" fmla="*/ 74871 h 139641"/>
                  <a:gd name="connsiteX15" fmla="*/ 85439 w 117896"/>
                  <a:gd name="connsiteY15" fmla="*/ 132783 h 139641"/>
                  <a:gd name="connsiteX16" fmla="*/ 94869 w 117896"/>
                  <a:gd name="connsiteY16" fmla="*/ 139641 h 139641"/>
                  <a:gd name="connsiteX17" fmla="*/ 114014 w 117896"/>
                  <a:gd name="connsiteY17" fmla="*/ 139641 h 139641"/>
                  <a:gd name="connsiteX18" fmla="*/ 116681 w 117896"/>
                  <a:gd name="connsiteY18" fmla="*/ 132783 h 139641"/>
                  <a:gd name="connsiteX19" fmla="*/ 67247 w 117896"/>
                  <a:gd name="connsiteY19" fmla="*/ 55154 h 139641"/>
                  <a:gd name="connsiteX20" fmla="*/ 109919 w 117896"/>
                  <a:gd name="connsiteY20" fmla="*/ 6863 h 139641"/>
                  <a:gd name="connsiteX21" fmla="*/ 109919 w 117896"/>
                  <a:gd name="connsiteY21" fmla="*/ 6863 h 13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7896" h="139641">
                    <a:moveTo>
                      <a:pt x="109919" y="6863"/>
                    </a:moveTo>
                    <a:cubicBezTo>
                      <a:pt x="113348" y="3053"/>
                      <a:pt x="112967" y="5"/>
                      <a:pt x="109156" y="5"/>
                    </a:cubicBezTo>
                    <a:lnTo>
                      <a:pt x="90488" y="5"/>
                    </a:lnTo>
                    <a:cubicBezTo>
                      <a:pt x="86677" y="5"/>
                      <a:pt x="84773" y="-376"/>
                      <a:pt x="78677" y="5720"/>
                    </a:cubicBezTo>
                    <a:lnTo>
                      <a:pt x="26479" y="62298"/>
                    </a:lnTo>
                    <a:lnTo>
                      <a:pt x="26384" y="6958"/>
                    </a:lnTo>
                    <a:cubicBezTo>
                      <a:pt x="26384" y="3148"/>
                      <a:pt x="23336" y="100"/>
                      <a:pt x="19526" y="100"/>
                    </a:cubicBezTo>
                    <a:lnTo>
                      <a:pt x="6858" y="100"/>
                    </a:lnTo>
                    <a:cubicBezTo>
                      <a:pt x="3048" y="100"/>
                      <a:pt x="0" y="3148"/>
                      <a:pt x="0" y="6958"/>
                    </a:cubicBezTo>
                    <a:lnTo>
                      <a:pt x="0" y="132783"/>
                    </a:lnTo>
                    <a:cubicBezTo>
                      <a:pt x="0" y="136593"/>
                      <a:pt x="3048" y="139641"/>
                      <a:pt x="6858" y="139641"/>
                    </a:cubicBezTo>
                    <a:lnTo>
                      <a:pt x="19622" y="139641"/>
                    </a:lnTo>
                    <a:cubicBezTo>
                      <a:pt x="23431" y="139641"/>
                      <a:pt x="26479" y="136593"/>
                      <a:pt x="26479" y="132783"/>
                    </a:cubicBezTo>
                    <a:lnTo>
                      <a:pt x="26479" y="99922"/>
                    </a:lnTo>
                    <a:lnTo>
                      <a:pt x="49625" y="74871"/>
                    </a:lnTo>
                    <a:lnTo>
                      <a:pt x="85439" y="132783"/>
                    </a:lnTo>
                    <a:cubicBezTo>
                      <a:pt x="87725" y="136593"/>
                      <a:pt x="91059" y="139641"/>
                      <a:pt x="94869" y="139641"/>
                    </a:cubicBezTo>
                    <a:lnTo>
                      <a:pt x="114014" y="139641"/>
                    </a:lnTo>
                    <a:cubicBezTo>
                      <a:pt x="117824" y="139641"/>
                      <a:pt x="119063" y="136593"/>
                      <a:pt x="116681" y="132783"/>
                    </a:cubicBezTo>
                    <a:lnTo>
                      <a:pt x="67247" y="55154"/>
                    </a:lnTo>
                    <a:lnTo>
                      <a:pt x="109919" y="6863"/>
                    </a:lnTo>
                    <a:lnTo>
                      <a:pt x="109919" y="68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B5FAB1BA-BFF8-4C28-9767-BAC9BC7D5877}"/>
                  </a:ext>
                </a:extLst>
              </p:cNvPr>
              <p:cNvSpPr/>
              <p:nvPr/>
            </p:nvSpPr>
            <p:spPr bwMode="gray">
              <a:xfrm>
                <a:off x="8399217" y="242459"/>
                <a:ext cx="27717" cy="139541"/>
              </a:xfrm>
              <a:custGeom>
                <a:avLst/>
                <a:gdLst>
                  <a:gd name="connsiteX0" fmla="*/ 0 w 27717"/>
                  <a:gd name="connsiteY0" fmla="*/ 132683 h 139541"/>
                  <a:gd name="connsiteX1" fmla="*/ 6858 w 27717"/>
                  <a:gd name="connsiteY1" fmla="*/ 139541 h 139541"/>
                  <a:gd name="connsiteX2" fmla="*/ 20765 w 27717"/>
                  <a:gd name="connsiteY2" fmla="*/ 139541 h 139541"/>
                  <a:gd name="connsiteX3" fmla="*/ 27623 w 27717"/>
                  <a:gd name="connsiteY3" fmla="*/ 132683 h 139541"/>
                  <a:gd name="connsiteX4" fmla="*/ 27718 w 27717"/>
                  <a:gd name="connsiteY4" fmla="*/ 6858 h 139541"/>
                  <a:gd name="connsiteX5" fmla="*/ 20860 w 27717"/>
                  <a:gd name="connsiteY5" fmla="*/ 0 h 139541"/>
                  <a:gd name="connsiteX6" fmla="*/ 6953 w 27717"/>
                  <a:gd name="connsiteY6" fmla="*/ 0 h 139541"/>
                  <a:gd name="connsiteX7" fmla="*/ 95 w 27717"/>
                  <a:gd name="connsiteY7" fmla="*/ 6858 h 139541"/>
                  <a:gd name="connsiteX8" fmla="*/ 0 w 27717"/>
                  <a:gd name="connsiteY8" fmla="*/ 132683 h 139541"/>
                  <a:gd name="connsiteX9" fmla="*/ 0 w 27717"/>
                  <a:gd name="connsiteY9" fmla="*/ 132683 h 13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717" h="139541">
                    <a:moveTo>
                      <a:pt x="0" y="132683"/>
                    </a:moveTo>
                    <a:cubicBezTo>
                      <a:pt x="0" y="136493"/>
                      <a:pt x="3048" y="139541"/>
                      <a:pt x="6858" y="139541"/>
                    </a:cubicBezTo>
                    <a:lnTo>
                      <a:pt x="20765" y="139541"/>
                    </a:lnTo>
                    <a:cubicBezTo>
                      <a:pt x="24575" y="139541"/>
                      <a:pt x="27623" y="136493"/>
                      <a:pt x="27623" y="132683"/>
                    </a:cubicBezTo>
                    <a:lnTo>
                      <a:pt x="27718" y="6858"/>
                    </a:lnTo>
                    <a:cubicBezTo>
                      <a:pt x="27718" y="3048"/>
                      <a:pt x="24670" y="0"/>
                      <a:pt x="20860" y="0"/>
                    </a:cubicBezTo>
                    <a:lnTo>
                      <a:pt x="6953" y="0"/>
                    </a:lnTo>
                    <a:cubicBezTo>
                      <a:pt x="3143" y="0"/>
                      <a:pt x="95" y="3048"/>
                      <a:pt x="95" y="6858"/>
                    </a:cubicBezTo>
                    <a:lnTo>
                      <a:pt x="0" y="132683"/>
                    </a:lnTo>
                    <a:lnTo>
                      <a:pt x="0" y="13268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CFC91F83-F918-4AE1-BDCD-94A2B86FFEA1}"/>
                  </a:ext>
                </a:extLst>
              </p:cNvPr>
              <p:cNvSpPr/>
              <p:nvPr/>
            </p:nvSpPr>
            <p:spPr bwMode="gray">
              <a:xfrm>
                <a:off x="8455889" y="242554"/>
                <a:ext cx="110490" cy="139541"/>
              </a:xfrm>
              <a:custGeom>
                <a:avLst/>
                <a:gdLst>
                  <a:gd name="connsiteX0" fmla="*/ 82963 w 110490"/>
                  <a:gd name="connsiteY0" fmla="*/ 6858 h 139541"/>
                  <a:gd name="connsiteX1" fmla="*/ 89821 w 110490"/>
                  <a:gd name="connsiteY1" fmla="*/ 0 h 139541"/>
                  <a:gd name="connsiteX2" fmla="*/ 103632 w 110490"/>
                  <a:gd name="connsiteY2" fmla="*/ 0 h 139541"/>
                  <a:gd name="connsiteX3" fmla="*/ 110490 w 110490"/>
                  <a:gd name="connsiteY3" fmla="*/ 6858 h 139541"/>
                  <a:gd name="connsiteX4" fmla="*/ 110490 w 110490"/>
                  <a:gd name="connsiteY4" fmla="*/ 132683 h 139541"/>
                  <a:gd name="connsiteX5" fmla="*/ 103632 w 110490"/>
                  <a:gd name="connsiteY5" fmla="*/ 139541 h 139541"/>
                  <a:gd name="connsiteX6" fmla="*/ 89916 w 110490"/>
                  <a:gd name="connsiteY6" fmla="*/ 139541 h 139541"/>
                  <a:gd name="connsiteX7" fmla="*/ 83058 w 110490"/>
                  <a:gd name="connsiteY7" fmla="*/ 132683 h 139541"/>
                  <a:gd name="connsiteX8" fmla="*/ 82963 w 110490"/>
                  <a:gd name="connsiteY8" fmla="*/ 80867 h 139541"/>
                  <a:gd name="connsiteX9" fmla="*/ 27527 w 110490"/>
                  <a:gd name="connsiteY9" fmla="*/ 80867 h 139541"/>
                  <a:gd name="connsiteX10" fmla="*/ 27527 w 110490"/>
                  <a:gd name="connsiteY10" fmla="*/ 132683 h 139541"/>
                  <a:gd name="connsiteX11" fmla="*/ 20669 w 110490"/>
                  <a:gd name="connsiteY11" fmla="*/ 139541 h 139541"/>
                  <a:gd name="connsiteX12" fmla="*/ 6858 w 110490"/>
                  <a:gd name="connsiteY12" fmla="*/ 139541 h 139541"/>
                  <a:gd name="connsiteX13" fmla="*/ 0 w 110490"/>
                  <a:gd name="connsiteY13" fmla="*/ 132683 h 139541"/>
                  <a:gd name="connsiteX14" fmla="*/ 0 w 110490"/>
                  <a:gd name="connsiteY14" fmla="*/ 6858 h 139541"/>
                  <a:gd name="connsiteX15" fmla="*/ 6858 w 110490"/>
                  <a:gd name="connsiteY15" fmla="*/ 0 h 139541"/>
                  <a:gd name="connsiteX16" fmla="*/ 20669 w 110490"/>
                  <a:gd name="connsiteY16" fmla="*/ 0 h 139541"/>
                  <a:gd name="connsiteX17" fmla="*/ 27527 w 110490"/>
                  <a:gd name="connsiteY17" fmla="*/ 6858 h 139541"/>
                  <a:gd name="connsiteX18" fmla="*/ 27432 w 110490"/>
                  <a:gd name="connsiteY18" fmla="*/ 57436 h 139541"/>
                  <a:gd name="connsiteX19" fmla="*/ 82868 w 110490"/>
                  <a:gd name="connsiteY19" fmla="*/ 57436 h 139541"/>
                  <a:gd name="connsiteX20" fmla="*/ 82963 w 110490"/>
                  <a:gd name="connsiteY20" fmla="*/ 6858 h 139541"/>
                  <a:gd name="connsiteX21" fmla="*/ 82963 w 110490"/>
                  <a:gd name="connsiteY21" fmla="*/ 6858 h 13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0490" h="139541">
                    <a:moveTo>
                      <a:pt x="82963" y="6858"/>
                    </a:moveTo>
                    <a:cubicBezTo>
                      <a:pt x="82963" y="3048"/>
                      <a:pt x="86011" y="0"/>
                      <a:pt x="89821" y="0"/>
                    </a:cubicBezTo>
                    <a:lnTo>
                      <a:pt x="103632" y="0"/>
                    </a:lnTo>
                    <a:cubicBezTo>
                      <a:pt x="107442" y="0"/>
                      <a:pt x="110490" y="3048"/>
                      <a:pt x="110490" y="6858"/>
                    </a:cubicBezTo>
                    <a:lnTo>
                      <a:pt x="110490" y="132683"/>
                    </a:lnTo>
                    <a:cubicBezTo>
                      <a:pt x="110490" y="136493"/>
                      <a:pt x="107442" y="139541"/>
                      <a:pt x="103632" y="139541"/>
                    </a:cubicBezTo>
                    <a:lnTo>
                      <a:pt x="89916" y="139541"/>
                    </a:lnTo>
                    <a:cubicBezTo>
                      <a:pt x="86106" y="139541"/>
                      <a:pt x="83058" y="136493"/>
                      <a:pt x="83058" y="132683"/>
                    </a:cubicBezTo>
                    <a:lnTo>
                      <a:pt x="82963" y="80867"/>
                    </a:lnTo>
                    <a:lnTo>
                      <a:pt x="27527" y="80867"/>
                    </a:lnTo>
                    <a:lnTo>
                      <a:pt x="27527" y="132683"/>
                    </a:lnTo>
                    <a:cubicBezTo>
                      <a:pt x="27527" y="136493"/>
                      <a:pt x="24479" y="139541"/>
                      <a:pt x="20669" y="139541"/>
                    </a:cubicBezTo>
                    <a:lnTo>
                      <a:pt x="6858" y="139541"/>
                    </a:lnTo>
                    <a:cubicBezTo>
                      <a:pt x="3048" y="139541"/>
                      <a:pt x="0" y="136493"/>
                      <a:pt x="0" y="132683"/>
                    </a:cubicBezTo>
                    <a:lnTo>
                      <a:pt x="0" y="6858"/>
                    </a:lnTo>
                    <a:cubicBezTo>
                      <a:pt x="0" y="3048"/>
                      <a:pt x="3048" y="0"/>
                      <a:pt x="6858" y="0"/>
                    </a:cubicBezTo>
                    <a:lnTo>
                      <a:pt x="20669" y="0"/>
                    </a:lnTo>
                    <a:cubicBezTo>
                      <a:pt x="24479" y="0"/>
                      <a:pt x="27527" y="3048"/>
                      <a:pt x="27527" y="6858"/>
                    </a:cubicBezTo>
                    <a:lnTo>
                      <a:pt x="27432" y="57436"/>
                    </a:lnTo>
                    <a:lnTo>
                      <a:pt x="82868" y="57436"/>
                    </a:lnTo>
                    <a:lnTo>
                      <a:pt x="82963" y="6858"/>
                    </a:lnTo>
                    <a:lnTo>
                      <a:pt x="82963" y="685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  <p:sp>
          <p:nvSpPr>
            <p:cNvPr id="51" name="Gleichschenkliges Dreieck 50">
              <a:extLst>
                <a:ext uri="{FF2B5EF4-FFF2-40B4-BE49-F238E27FC236}">
                  <a16:creationId xmlns:a16="http://schemas.microsoft.com/office/drawing/2014/main" id="{9F6C0AF0-B20E-4DCA-A045-C21CFE548544}"/>
                </a:ext>
              </a:extLst>
            </p:cNvPr>
            <p:cNvSpPr/>
            <p:nvPr/>
          </p:nvSpPr>
          <p:spPr>
            <a:xfrm rot="7860000">
              <a:off x="1856408" y="3738519"/>
              <a:ext cx="178430" cy="159486"/>
            </a:xfrm>
            <a:prstGeom prst="triangle">
              <a:avLst>
                <a:gd name="adj" fmla="val 5214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>
              <a:noAutofit/>
            </a:bodyPr>
            <a:lstStyle/>
            <a:p>
              <a:pPr algn="l"/>
              <a:endParaRPr lang="de-DE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52" name="Gerader Verbinder 51">
              <a:extLst>
                <a:ext uri="{FF2B5EF4-FFF2-40B4-BE49-F238E27FC236}">
                  <a16:creationId xmlns:a16="http://schemas.microsoft.com/office/drawing/2014/main" id="{A2EA958E-3EB6-4997-B146-24E289B3CF48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738913" y="3946194"/>
              <a:ext cx="195262" cy="199110"/>
            </a:xfrm>
            <a:prstGeom prst="line">
              <a:avLst/>
            </a:prstGeom>
            <a:ln w="19050" cap="sq">
              <a:solidFill>
                <a:srgbClr val="BDC5D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r Verbinder 52">
              <a:extLst>
                <a:ext uri="{FF2B5EF4-FFF2-40B4-BE49-F238E27FC236}">
                  <a16:creationId xmlns:a16="http://schemas.microsoft.com/office/drawing/2014/main" id="{E29DA734-5751-43FC-83CE-8CCE7C857E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4026" y="3706926"/>
              <a:ext cx="216000" cy="226800"/>
            </a:xfrm>
            <a:prstGeom prst="line">
              <a:avLst/>
            </a:prstGeom>
            <a:ln w="19050" cap="sq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Gleichschenkliges Dreieck 53">
              <a:extLst>
                <a:ext uri="{FF2B5EF4-FFF2-40B4-BE49-F238E27FC236}">
                  <a16:creationId xmlns:a16="http://schemas.microsoft.com/office/drawing/2014/main" id="{BBA8A999-57DF-4189-8F3B-1138EDF7B298}"/>
                </a:ext>
              </a:extLst>
            </p:cNvPr>
            <p:cNvSpPr/>
            <p:nvPr/>
          </p:nvSpPr>
          <p:spPr>
            <a:xfrm rot="2760000">
              <a:off x="1869700" y="3951490"/>
              <a:ext cx="160587" cy="177207"/>
            </a:xfrm>
            <a:prstGeom prst="triangle">
              <a:avLst>
                <a:gd name="adj" fmla="val 52148"/>
              </a:avLst>
            </a:prstGeom>
            <a:solidFill>
              <a:srgbClr val="BDC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>
              <a:noAutofit/>
            </a:bodyPr>
            <a:lstStyle/>
            <a:p>
              <a:pPr algn="l"/>
              <a:endParaRPr lang="de-DE" sz="1600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233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114-CC24-4793-B8A5-A1E8F7AB5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4C38BB-5890-431C-866C-CDD9DF422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1B3BF2C-2D92-4633-9551-E5B1D9DB0D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0000" y="241200"/>
            <a:ext cx="7110000" cy="122400"/>
          </a:xfrm>
        </p:spPr>
        <p:txBody>
          <a:bodyPr/>
          <a:lstStyle>
            <a:lvl1pPr>
              <a:defRPr sz="800" b="0"/>
            </a:lvl1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4837D4F-8CCD-4085-A4E6-671D092B29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262" y="1239837"/>
            <a:ext cx="8243887" cy="3348037"/>
          </a:xfrm>
        </p:spPr>
        <p:txBody>
          <a:bodyPr/>
          <a:lstStyle>
            <a:lvl1pPr marL="400050" indent="-400050">
              <a:buFont typeface="+mj-lt"/>
              <a:buAutoNum type="romanUcPeriod"/>
              <a:defRPr/>
            </a:lvl1pPr>
            <a:lvl2pPr marL="714375" indent="-342900">
              <a:buFont typeface="+mj-lt"/>
              <a:buAutoNum type="arabicPeriod"/>
              <a:defRPr/>
            </a:lvl2pPr>
            <a:lvl3pPr marL="1077913" indent="-342900">
              <a:buFont typeface="+mj-lt"/>
              <a:buAutoNum type="alphaLcPeriod"/>
              <a:defRPr/>
            </a:lvl3pPr>
          </a:lstStyle>
          <a:p>
            <a:pPr lvl="0"/>
            <a:r>
              <a:rPr lang="de-DE" dirty="0"/>
              <a:t>Agenda – 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4292870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halt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114-CC24-4793-B8A5-A1E8F7AB5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4C38BB-5890-431C-866C-CDD9DF422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1B3BF2C-2D92-4633-9551-E5B1D9DB0D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0000" y="241200"/>
            <a:ext cx="7110000" cy="122400"/>
          </a:xfrm>
        </p:spPr>
        <p:txBody>
          <a:bodyPr/>
          <a:lstStyle>
            <a:lvl1pPr>
              <a:defRPr sz="800" b="0"/>
            </a:lvl1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05C49E-E9FD-46E2-8756-33664CCDF45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9262" y="1239837"/>
            <a:ext cx="8243887" cy="334803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208525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114-CC24-4793-B8A5-A1E8F7AB5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4C38BB-5890-431C-866C-CDD9DF422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1B3BF2C-2D92-4633-9551-E5B1D9DB0D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0000" y="241200"/>
            <a:ext cx="7110000" cy="122400"/>
          </a:xfrm>
        </p:spPr>
        <p:txBody>
          <a:bodyPr/>
          <a:lstStyle>
            <a:lvl1pPr>
              <a:defRPr sz="800" b="0"/>
            </a:lvl1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05C49E-E9FD-46E2-8756-33664CCDF45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9263" y="1239837"/>
            <a:ext cx="4033838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E51419DF-7BDC-40C1-9FF4-E7AD6D4A6D2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59312" y="1236265"/>
            <a:ext cx="4033838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52029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vmlDrawing" Target="../drawings/vmlDrawing1.v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99494226-E554-4FC7-B318-8585A96BFA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360789700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think-cell Folie" r:id="rId33" imgW="306" imgH="306" progId="TCLayout.ActiveDocument.1">
                  <p:embed/>
                </p:oleObj>
              </mc:Choice>
              <mc:Fallback>
                <p:oleObj name="think-cell Folie" r:id="rId33" imgW="306" imgH="30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640A4461-6924-4C46-A0DC-4098673831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3E8200DA-6877-4A0D-B76D-424E7DEE2674}"/>
              </a:ext>
            </a:extLst>
          </p:cNvPr>
          <p:cNvSpPr/>
          <p:nvPr userDrawn="1">
            <p:custDataLst>
              <p:tags r:id="rId3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0A3F1E2-0EAB-4319-8224-9763438BA8A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0"/>
            <a:ext cx="9144000" cy="900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endParaRPr lang="de-DE" sz="4000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49263" y="400266"/>
            <a:ext cx="7110000" cy="2462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Folientitel hinzufügen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49263" y="1239838"/>
            <a:ext cx="8243887" cy="3348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  <a:p>
            <a:pPr lvl="6"/>
            <a:r>
              <a:rPr lang="de-DE" dirty="0"/>
              <a:t>Sechste Ebene</a:t>
            </a:r>
          </a:p>
          <a:p>
            <a:pPr lvl="7"/>
            <a:r>
              <a:rPr lang="de-DE" dirty="0"/>
              <a:t>Siebte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2412000" y="4821794"/>
            <a:ext cx="4320000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Fußzeile</a:t>
            </a: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19AFFC2D-874D-4E07-9A84-FEA05EA26F2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773473" y="206488"/>
            <a:ext cx="916268" cy="457919"/>
            <a:chOff x="1516529" y="3634540"/>
            <a:chExt cx="1240583" cy="558000"/>
          </a:xfrm>
        </p:grpSpPr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A717993D-3C41-4C50-827A-C860CA8E6208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1516529" y="3634540"/>
              <a:ext cx="1240583" cy="558000"/>
              <a:chOff x="7856281" y="172641"/>
              <a:chExt cx="930500" cy="418528"/>
            </a:xfrm>
          </p:grpSpPr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BCEC670E-165D-40BE-964C-8427C6977D57}"/>
                  </a:ext>
                </a:extLst>
              </p:cNvPr>
              <p:cNvSpPr/>
              <p:nvPr/>
            </p:nvSpPr>
            <p:spPr bwMode="gray">
              <a:xfrm>
                <a:off x="7856281" y="172641"/>
                <a:ext cx="513034" cy="418528"/>
              </a:xfrm>
              <a:custGeom>
                <a:avLst/>
                <a:gdLst>
                  <a:gd name="connsiteX0" fmla="*/ 418433 w 453901"/>
                  <a:gd name="connsiteY0" fmla="*/ 0 h 418528"/>
                  <a:gd name="connsiteX1" fmla="*/ 0 w 453901"/>
                  <a:gd name="connsiteY1" fmla="*/ 0 h 418528"/>
                  <a:gd name="connsiteX2" fmla="*/ 0 w 453901"/>
                  <a:gd name="connsiteY2" fmla="*/ 418529 h 418528"/>
                  <a:gd name="connsiteX3" fmla="*/ 418433 w 453901"/>
                  <a:gd name="connsiteY3" fmla="*/ 418529 h 418528"/>
                  <a:gd name="connsiteX4" fmla="*/ 418433 w 453901"/>
                  <a:gd name="connsiteY4" fmla="*/ 0 h 418528"/>
                  <a:gd name="connsiteX5" fmla="*/ 418433 w 453901"/>
                  <a:gd name="connsiteY5" fmla="*/ 0 h 418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3901" h="418528">
                    <a:moveTo>
                      <a:pt x="418433" y="0"/>
                    </a:moveTo>
                    <a:lnTo>
                      <a:pt x="0" y="0"/>
                    </a:lnTo>
                    <a:lnTo>
                      <a:pt x="0" y="418529"/>
                    </a:lnTo>
                    <a:lnTo>
                      <a:pt x="418433" y="418529"/>
                    </a:lnTo>
                    <a:cubicBezTo>
                      <a:pt x="465677" y="283750"/>
                      <a:pt x="465773" y="134874"/>
                      <a:pt x="418433" y="0"/>
                    </a:cubicBezTo>
                    <a:lnTo>
                      <a:pt x="418433" y="0"/>
                    </a:lnTo>
                    <a:close/>
                  </a:path>
                </a:pathLst>
              </a:custGeom>
              <a:solidFill>
                <a:srgbClr val="CAD2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6AE9AF3B-EFF1-4A02-A9C5-05B5C97682E6}"/>
                  </a:ext>
                </a:extLst>
              </p:cNvPr>
              <p:cNvSpPr/>
              <p:nvPr/>
            </p:nvSpPr>
            <p:spPr bwMode="gray">
              <a:xfrm>
                <a:off x="8322350" y="172641"/>
                <a:ext cx="464431" cy="418528"/>
              </a:xfrm>
              <a:custGeom>
                <a:avLst/>
                <a:gdLst>
                  <a:gd name="connsiteX0" fmla="*/ 418433 w 418433"/>
                  <a:gd name="connsiteY0" fmla="*/ 418529 h 418528"/>
                  <a:gd name="connsiteX1" fmla="*/ 0 w 418433"/>
                  <a:gd name="connsiteY1" fmla="*/ 418529 h 418528"/>
                  <a:gd name="connsiteX2" fmla="*/ 0 w 418433"/>
                  <a:gd name="connsiteY2" fmla="*/ 0 h 418528"/>
                  <a:gd name="connsiteX3" fmla="*/ 418433 w 418433"/>
                  <a:gd name="connsiteY3" fmla="*/ 0 h 418528"/>
                  <a:gd name="connsiteX4" fmla="*/ 418433 w 418433"/>
                  <a:gd name="connsiteY4" fmla="*/ 418529 h 418528"/>
                  <a:gd name="connsiteX5" fmla="*/ 418433 w 418433"/>
                  <a:gd name="connsiteY5" fmla="*/ 418529 h 418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8433" h="418528">
                    <a:moveTo>
                      <a:pt x="418433" y="418529"/>
                    </a:moveTo>
                    <a:lnTo>
                      <a:pt x="0" y="418529"/>
                    </a:lnTo>
                    <a:cubicBezTo>
                      <a:pt x="47244" y="283750"/>
                      <a:pt x="47339" y="134969"/>
                      <a:pt x="0" y="0"/>
                    </a:cubicBezTo>
                    <a:lnTo>
                      <a:pt x="418433" y="0"/>
                    </a:lnTo>
                    <a:lnTo>
                      <a:pt x="418433" y="418529"/>
                    </a:lnTo>
                    <a:lnTo>
                      <a:pt x="418433" y="41852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188B8757-E8C4-48F0-94E9-5848D163B837}"/>
                  </a:ext>
                </a:extLst>
              </p:cNvPr>
              <p:cNvSpPr/>
              <p:nvPr/>
            </p:nvSpPr>
            <p:spPr bwMode="gray">
              <a:xfrm>
                <a:off x="8595431" y="242549"/>
                <a:ext cx="117896" cy="139641"/>
              </a:xfrm>
              <a:custGeom>
                <a:avLst/>
                <a:gdLst>
                  <a:gd name="connsiteX0" fmla="*/ 109919 w 117896"/>
                  <a:gd name="connsiteY0" fmla="*/ 6863 h 139641"/>
                  <a:gd name="connsiteX1" fmla="*/ 109156 w 117896"/>
                  <a:gd name="connsiteY1" fmla="*/ 5 h 139641"/>
                  <a:gd name="connsiteX2" fmla="*/ 90488 w 117896"/>
                  <a:gd name="connsiteY2" fmla="*/ 5 h 139641"/>
                  <a:gd name="connsiteX3" fmla="*/ 78677 w 117896"/>
                  <a:gd name="connsiteY3" fmla="*/ 5720 h 139641"/>
                  <a:gd name="connsiteX4" fmla="*/ 26479 w 117896"/>
                  <a:gd name="connsiteY4" fmla="*/ 62298 h 139641"/>
                  <a:gd name="connsiteX5" fmla="*/ 26384 w 117896"/>
                  <a:gd name="connsiteY5" fmla="*/ 6958 h 139641"/>
                  <a:gd name="connsiteX6" fmla="*/ 19526 w 117896"/>
                  <a:gd name="connsiteY6" fmla="*/ 100 h 139641"/>
                  <a:gd name="connsiteX7" fmla="*/ 6858 w 117896"/>
                  <a:gd name="connsiteY7" fmla="*/ 100 h 139641"/>
                  <a:gd name="connsiteX8" fmla="*/ 0 w 117896"/>
                  <a:gd name="connsiteY8" fmla="*/ 6958 h 139641"/>
                  <a:gd name="connsiteX9" fmla="*/ 0 w 117896"/>
                  <a:gd name="connsiteY9" fmla="*/ 132783 h 139641"/>
                  <a:gd name="connsiteX10" fmla="*/ 6858 w 117896"/>
                  <a:gd name="connsiteY10" fmla="*/ 139641 h 139641"/>
                  <a:gd name="connsiteX11" fmla="*/ 19622 w 117896"/>
                  <a:gd name="connsiteY11" fmla="*/ 139641 h 139641"/>
                  <a:gd name="connsiteX12" fmla="*/ 26479 w 117896"/>
                  <a:gd name="connsiteY12" fmla="*/ 132783 h 139641"/>
                  <a:gd name="connsiteX13" fmla="*/ 26479 w 117896"/>
                  <a:gd name="connsiteY13" fmla="*/ 99922 h 139641"/>
                  <a:gd name="connsiteX14" fmla="*/ 49625 w 117896"/>
                  <a:gd name="connsiteY14" fmla="*/ 74871 h 139641"/>
                  <a:gd name="connsiteX15" fmla="*/ 85439 w 117896"/>
                  <a:gd name="connsiteY15" fmla="*/ 132783 h 139641"/>
                  <a:gd name="connsiteX16" fmla="*/ 94869 w 117896"/>
                  <a:gd name="connsiteY16" fmla="*/ 139641 h 139641"/>
                  <a:gd name="connsiteX17" fmla="*/ 114014 w 117896"/>
                  <a:gd name="connsiteY17" fmla="*/ 139641 h 139641"/>
                  <a:gd name="connsiteX18" fmla="*/ 116681 w 117896"/>
                  <a:gd name="connsiteY18" fmla="*/ 132783 h 139641"/>
                  <a:gd name="connsiteX19" fmla="*/ 67247 w 117896"/>
                  <a:gd name="connsiteY19" fmla="*/ 55154 h 139641"/>
                  <a:gd name="connsiteX20" fmla="*/ 109919 w 117896"/>
                  <a:gd name="connsiteY20" fmla="*/ 6863 h 139641"/>
                  <a:gd name="connsiteX21" fmla="*/ 109919 w 117896"/>
                  <a:gd name="connsiteY21" fmla="*/ 6863 h 13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7896" h="139641">
                    <a:moveTo>
                      <a:pt x="109919" y="6863"/>
                    </a:moveTo>
                    <a:cubicBezTo>
                      <a:pt x="113348" y="3053"/>
                      <a:pt x="112967" y="5"/>
                      <a:pt x="109156" y="5"/>
                    </a:cubicBezTo>
                    <a:lnTo>
                      <a:pt x="90488" y="5"/>
                    </a:lnTo>
                    <a:cubicBezTo>
                      <a:pt x="86677" y="5"/>
                      <a:pt x="84773" y="-376"/>
                      <a:pt x="78677" y="5720"/>
                    </a:cubicBezTo>
                    <a:lnTo>
                      <a:pt x="26479" y="62298"/>
                    </a:lnTo>
                    <a:lnTo>
                      <a:pt x="26384" y="6958"/>
                    </a:lnTo>
                    <a:cubicBezTo>
                      <a:pt x="26384" y="3148"/>
                      <a:pt x="23336" y="100"/>
                      <a:pt x="19526" y="100"/>
                    </a:cubicBezTo>
                    <a:lnTo>
                      <a:pt x="6858" y="100"/>
                    </a:lnTo>
                    <a:cubicBezTo>
                      <a:pt x="3048" y="100"/>
                      <a:pt x="0" y="3148"/>
                      <a:pt x="0" y="6958"/>
                    </a:cubicBezTo>
                    <a:lnTo>
                      <a:pt x="0" y="132783"/>
                    </a:lnTo>
                    <a:cubicBezTo>
                      <a:pt x="0" y="136593"/>
                      <a:pt x="3048" y="139641"/>
                      <a:pt x="6858" y="139641"/>
                    </a:cubicBezTo>
                    <a:lnTo>
                      <a:pt x="19622" y="139641"/>
                    </a:lnTo>
                    <a:cubicBezTo>
                      <a:pt x="23431" y="139641"/>
                      <a:pt x="26479" y="136593"/>
                      <a:pt x="26479" y="132783"/>
                    </a:cubicBezTo>
                    <a:lnTo>
                      <a:pt x="26479" y="99922"/>
                    </a:lnTo>
                    <a:lnTo>
                      <a:pt x="49625" y="74871"/>
                    </a:lnTo>
                    <a:lnTo>
                      <a:pt x="85439" y="132783"/>
                    </a:lnTo>
                    <a:cubicBezTo>
                      <a:pt x="87725" y="136593"/>
                      <a:pt x="91059" y="139641"/>
                      <a:pt x="94869" y="139641"/>
                    </a:cubicBezTo>
                    <a:lnTo>
                      <a:pt x="114014" y="139641"/>
                    </a:lnTo>
                    <a:cubicBezTo>
                      <a:pt x="117824" y="139641"/>
                      <a:pt x="119063" y="136593"/>
                      <a:pt x="116681" y="132783"/>
                    </a:cubicBezTo>
                    <a:lnTo>
                      <a:pt x="67247" y="55154"/>
                    </a:lnTo>
                    <a:lnTo>
                      <a:pt x="109919" y="6863"/>
                    </a:lnTo>
                    <a:lnTo>
                      <a:pt x="109919" y="68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B47249CD-69F6-40D3-8B18-D83D83869BFD}"/>
                  </a:ext>
                </a:extLst>
              </p:cNvPr>
              <p:cNvSpPr/>
              <p:nvPr/>
            </p:nvSpPr>
            <p:spPr bwMode="gray">
              <a:xfrm>
                <a:off x="8399217" y="242459"/>
                <a:ext cx="27717" cy="139541"/>
              </a:xfrm>
              <a:custGeom>
                <a:avLst/>
                <a:gdLst>
                  <a:gd name="connsiteX0" fmla="*/ 0 w 27717"/>
                  <a:gd name="connsiteY0" fmla="*/ 132683 h 139541"/>
                  <a:gd name="connsiteX1" fmla="*/ 6858 w 27717"/>
                  <a:gd name="connsiteY1" fmla="*/ 139541 h 139541"/>
                  <a:gd name="connsiteX2" fmla="*/ 20765 w 27717"/>
                  <a:gd name="connsiteY2" fmla="*/ 139541 h 139541"/>
                  <a:gd name="connsiteX3" fmla="*/ 27623 w 27717"/>
                  <a:gd name="connsiteY3" fmla="*/ 132683 h 139541"/>
                  <a:gd name="connsiteX4" fmla="*/ 27718 w 27717"/>
                  <a:gd name="connsiteY4" fmla="*/ 6858 h 139541"/>
                  <a:gd name="connsiteX5" fmla="*/ 20860 w 27717"/>
                  <a:gd name="connsiteY5" fmla="*/ 0 h 139541"/>
                  <a:gd name="connsiteX6" fmla="*/ 6953 w 27717"/>
                  <a:gd name="connsiteY6" fmla="*/ 0 h 139541"/>
                  <a:gd name="connsiteX7" fmla="*/ 95 w 27717"/>
                  <a:gd name="connsiteY7" fmla="*/ 6858 h 139541"/>
                  <a:gd name="connsiteX8" fmla="*/ 0 w 27717"/>
                  <a:gd name="connsiteY8" fmla="*/ 132683 h 139541"/>
                  <a:gd name="connsiteX9" fmla="*/ 0 w 27717"/>
                  <a:gd name="connsiteY9" fmla="*/ 132683 h 13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717" h="139541">
                    <a:moveTo>
                      <a:pt x="0" y="132683"/>
                    </a:moveTo>
                    <a:cubicBezTo>
                      <a:pt x="0" y="136493"/>
                      <a:pt x="3048" y="139541"/>
                      <a:pt x="6858" y="139541"/>
                    </a:cubicBezTo>
                    <a:lnTo>
                      <a:pt x="20765" y="139541"/>
                    </a:lnTo>
                    <a:cubicBezTo>
                      <a:pt x="24575" y="139541"/>
                      <a:pt x="27623" y="136493"/>
                      <a:pt x="27623" y="132683"/>
                    </a:cubicBezTo>
                    <a:lnTo>
                      <a:pt x="27718" y="6858"/>
                    </a:lnTo>
                    <a:cubicBezTo>
                      <a:pt x="27718" y="3048"/>
                      <a:pt x="24670" y="0"/>
                      <a:pt x="20860" y="0"/>
                    </a:cubicBezTo>
                    <a:lnTo>
                      <a:pt x="6953" y="0"/>
                    </a:lnTo>
                    <a:cubicBezTo>
                      <a:pt x="3143" y="0"/>
                      <a:pt x="95" y="3048"/>
                      <a:pt x="95" y="6858"/>
                    </a:cubicBezTo>
                    <a:lnTo>
                      <a:pt x="0" y="132683"/>
                    </a:lnTo>
                    <a:lnTo>
                      <a:pt x="0" y="13268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C51C278D-B489-41DE-A104-662BC509A624}"/>
                  </a:ext>
                </a:extLst>
              </p:cNvPr>
              <p:cNvSpPr/>
              <p:nvPr/>
            </p:nvSpPr>
            <p:spPr bwMode="gray">
              <a:xfrm>
                <a:off x="8455889" y="242554"/>
                <a:ext cx="110490" cy="139541"/>
              </a:xfrm>
              <a:custGeom>
                <a:avLst/>
                <a:gdLst>
                  <a:gd name="connsiteX0" fmla="*/ 82963 w 110490"/>
                  <a:gd name="connsiteY0" fmla="*/ 6858 h 139541"/>
                  <a:gd name="connsiteX1" fmla="*/ 89821 w 110490"/>
                  <a:gd name="connsiteY1" fmla="*/ 0 h 139541"/>
                  <a:gd name="connsiteX2" fmla="*/ 103632 w 110490"/>
                  <a:gd name="connsiteY2" fmla="*/ 0 h 139541"/>
                  <a:gd name="connsiteX3" fmla="*/ 110490 w 110490"/>
                  <a:gd name="connsiteY3" fmla="*/ 6858 h 139541"/>
                  <a:gd name="connsiteX4" fmla="*/ 110490 w 110490"/>
                  <a:gd name="connsiteY4" fmla="*/ 132683 h 139541"/>
                  <a:gd name="connsiteX5" fmla="*/ 103632 w 110490"/>
                  <a:gd name="connsiteY5" fmla="*/ 139541 h 139541"/>
                  <a:gd name="connsiteX6" fmla="*/ 89916 w 110490"/>
                  <a:gd name="connsiteY6" fmla="*/ 139541 h 139541"/>
                  <a:gd name="connsiteX7" fmla="*/ 83058 w 110490"/>
                  <a:gd name="connsiteY7" fmla="*/ 132683 h 139541"/>
                  <a:gd name="connsiteX8" fmla="*/ 82963 w 110490"/>
                  <a:gd name="connsiteY8" fmla="*/ 80867 h 139541"/>
                  <a:gd name="connsiteX9" fmla="*/ 27527 w 110490"/>
                  <a:gd name="connsiteY9" fmla="*/ 80867 h 139541"/>
                  <a:gd name="connsiteX10" fmla="*/ 27527 w 110490"/>
                  <a:gd name="connsiteY10" fmla="*/ 132683 h 139541"/>
                  <a:gd name="connsiteX11" fmla="*/ 20669 w 110490"/>
                  <a:gd name="connsiteY11" fmla="*/ 139541 h 139541"/>
                  <a:gd name="connsiteX12" fmla="*/ 6858 w 110490"/>
                  <a:gd name="connsiteY12" fmla="*/ 139541 h 139541"/>
                  <a:gd name="connsiteX13" fmla="*/ 0 w 110490"/>
                  <a:gd name="connsiteY13" fmla="*/ 132683 h 139541"/>
                  <a:gd name="connsiteX14" fmla="*/ 0 w 110490"/>
                  <a:gd name="connsiteY14" fmla="*/ 6858 h 139541"/>
                  <a:gd name="connsiteX15" fmla="*/ 6858 w 110490"/>
                  <a:gd name="connsiteY15" fmla="*/ 0 h 139541"/>
                  <a:gd name="connsiteX16" fmla="*/ 20669 w 110490"/>
                  <a:gd name="connsiteY16" fmla="*/ 0 h 139541"/>
                  <a:gd name="connsiteX17" fmla="*/ 27527 w 110490"/>
                  <a:gd name="connsiteY17" fmla="*/ 6858 h 139541"/>
                  <a:gd name="connsiteX18" fmla="*/ 27432 w 110490"/>
                  <a:gd name="connsiteY18" fmla="*/ 57436 h 139541"/>
                  <a:gd name="connsiteX19" fmla="*/ 82868 w 110490"/>
                  <a:gd name="connsiteY19" fmla="*/ 57436 h 139541"/>
                  <a:gd name="connsiteX20" fmla="*/ 82963 w 110490"/>
                  <a:gd name="connsiteY20" fmla="*/ 6858 h 139541"/>
                  <a:gd name="connsiteX21" fmla="*/ 82963 w 110490"/>
                  <a:gd name="connsiteY21" fmla="*/ 6858 h 13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0490" h="139541">
                    <a:moveTo>
                      <a:pt x="82963" y="6858"/>
                    </a:moveTo>
                    <a:cubicBezTo>
                      <a:pt x="82963" y="3048"/>
                      <a:pt x="86011" y="0"/>
                      <a:pt x="89821" y="0"/>
                    </a:cubicBezTo>
                    <a:lnTo>
                      <a:pt x="103632" y="0"/>
                    </a:lnTo>
                    <a:cubicBezTo>
                      <a:pt x="107442" y="0"/>
                      <a:pt x="110490" y="3048"/>
                      <a:pt x="110490" y="6858"/>
                    </a:cubicBezTo>
                    <a:lnTo>
                      <a:pt x="110490" y="132683"/>
                    </a:lnTo>
                    <a:cubicBezTo>
                      <a:pt x="110490" y="136493"/>
                      <a:pt x="107442" y="139541"/>
                      <a:pt x="103632" y="139541"/>
                    </a:cubicBezTo>
                    <a:lnTo>
                      <a:pt x="89916" y="139541"/>
                    </a:lnTo>
                    <a:cubicBezTo>
                      <a:pt x="86106" y="139541"/>
                      <a:pt x="83058" y="136493"/>
                      <a:pt x="83058" y="132683"/>
                    </a:cubicBezTo>
                    <a:lnTo>
                      <a:pt x="82963" y="80867"/>
                    </a:lnTo>
                    <a:lnTo>
                      <a:pt x="27527" y="80867"/>
                    </a:lnTo>
                    <a:lnTo>
                      <a:pt x="27527" y="132683"/>
                    </a:lnTo>
                    <a:cubicBezTo>
                      <a:pt x="27527" y="136493"/>
                      <a:pt x="24479" y="139541"/>
                      <a:pt x="20669" y="139541"/>
                    </a:cubicBezTo>
                    <a:lnTo>
                      <a:pt x="6858" y="139541"/>
                    </a:lnTo>
                    <a:cubicBezTo>
                      <a:pt x="3048" y="139541"/>
                      <a:pt x="0" y="136493"/>
                      <a:pt x="0" y="132683"/>
                    </a:cubicBezTo>
                    <a:lnTo>
                      <a:pt x="0" y="6858"/>
                    </a:lnTo>
                    <a:cubicBezTo>
                      <a:pt x="0" y="3048"/>
                      <a:pt x="3048" y="0"/>
                      <a:pt x="6858" y="0"/>
                    </a:cubicBezTo>
                    <a:lnTo>
                      <a:pt x="20669" y="0"/>
                    </a:lnTo>
                    <a:cubicBezTo>
                      <a:pt x="24479" y="0"/>
                      <a:pt x="27527" y="3048"/>
                      <a:pt x="27527" y="6858"/>
                    </a:cubicBezTo>
                    <a:lnTo>
                      <a:pt x="27432" y="57436"/>
                    </a:lnTo>
                    <a:lnTo>
                      <a:pt x="82868" y="57436"/>
                    </a:lnTo>
                    <a:lnTo>
                      <a:pt x="82963" y="6858"/>
                    </a:lnTo>
                    <a:lnTo>
                      <a:pt x="82963" y="685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  <p:sp>
          <p:nvSpPr>
            <p:cNvPr id="40" name="Gleichschenkliges Dreieck 39">
              <a:extLst>
                <a:ext uri="{FF2B5EF4-FFF2-40B4-BE49-F238E27FC236}">
                  <a16:creationId xmlns:a16="http://schemas.microsoft.com/office/drawing/2014/main" id="{EDAF0627-1CCD-4B4E-8A58-AB877A56DF12}"/>
                </a:ext>
              </a:extLst>
            </p:cNvPr>
            <p:cNvSpPr/>
            <p:nvPr/>
          </p:nvSpPr>
          <p:spPr>
            <a:xfrm rot="7860000">
              <a:off x="1856408" y="3738519"/>
              <a:ext cx="178430" cy="159486"/>
            </a:xfrm>
            <a:prstGeom prst="triangle">
              <a:avLst>
                <a:gd name="adj" fmla="val 5214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>
              <a:noAutofit/>
            </a:bodyPr>
            <a:lstStyle/>
            <a:p>
              <a:pPr algn="l"/>
              <a:endParaRPr lang="de-DE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41" name="Gerader Verbinder 40">
              <a:extLst>
                <a:ext uri="{FF2B5EF4-FFF2-40B4-BE49-F238E27FC236}">
                  <a16:creationId xmlns:a16="http://schemas.microsoft.com/office/drawing/2014/main" id="{0A4F6EF3-83DA-4788-A918-DEB7B61D9AD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738913" y="3946194"/>
              <a:ext cx="195262" cy="199110"/>
            </a:xfrm>
            <a:prstGeom prst="line">
              <a:avLst/>
            </a:prstGeom>
            <a:ln w="19050" cap="sq">
              <a:solidFill>
                <a:srgbClr val="BDC5D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A1FC4C79-B0BA-499F-BC60-7572FCE21B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4026" y="3706926"/>
              <a:ext cx="216000" cy="226800"/>
            </a:xfrm>
            <a:prstGeom prst="line">
              <a:avLst/>
            </a:prstGeom>
            <a:ln w="19050" cap="sq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Gleichschenkliges Dreieck 42">
              <a:extLst>
                <a:ext uri="{FF2B5EF4-FFF2-40B4-BE49-F238E27FC236}">
                  <a16:creationId xmlns:a16="http://schemas.microsoft.com/office/drawing/2014/main" id="{61C296BE-0EC3-444C-AFF3-B962E54EC5D2}"/>
                </a:ext>
              </a:extLst>
            </p:cNvPr>
            <p:cNvSpPr/>
            <p:nvPr/>
          </p:nvSpPr>
          <p:spPr>
            <a:xfrm rot="2760000">
              <a:off x="1869700" y="3951490"/>
              <a:ext cx="160587" cy="177207"/>
            </a:xfrm>
            <a:prstGeom prst="triangle">
              <a:avLst>
                <a:gd name="adj" fmla="val 52148"/>
              </a:avLst>
            </a:prstGeom>
            <a:solidFill>
              <a:srgbClr val="BDC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>
              <a:noAutofit/>
            </a:bodyPr>
            <a:lstStyle/>
            <a:p>
              <a:pPr algn="l"/>
              <a:endParaRPr lang="de-DE" sz="16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feld 23">
            <a:extLst>
              <a:ext uri="{FF2B5EF4-FFF2-40B4-BE49-F238E27FC236}">
                <a16:creationId xmlns:a16="http://schemas.microsoft.com/office/drawing/2014/main" id="{058CF539-B23E-4BD2-B4ED-407E3F88C054}"/>
              </a:ext>
            </a:extLst>
          </p:cNvPr>
          <p:cNvSpPr txBox="1"/>
          <p:nvPr userDrawn="1"/>
        </p:nvSpPr>
        <p:spPr bwMode="gray">
          <a:xfrm>
            <a:off x="8217542" y="4821794"/>
            <a:ext cx="47560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9ACF905-E6AB-4F18-8FD9-05C1F1B89C5F}" type="slidenum">
              <a:rPr lang="de-DE" sz="800" smtClean="0"/>
              <a:pPr algn="r"/>
              <a:t>‹Nr.›</a:t>
            </a:fld>
            <a:endParaRPr lang="de-DE" sz="800" dirty="0"/>
          </a:p>
        </p:txBody>
      </p:sp>
      <p:sp>
        <p:nvSpPr>
          <p:cNvPr id="26" name="Gleichschenkliges Dreieck 25">
            <a:extLst>
              <a:ext uri="{FF2B5EF4-FFF2-40B4-BE49-F238E27FC236}">
                <a16:creationId xmlns:a16="http://schemas.microsoft.com/office/drawing/2014/main" id="{4CF24CCE-A7B6-4EED-B681-30EEC164C9DD}"/>
              </a:ext>
            </a:extLst>
          </p:cNvPr>
          <p:cNvSpPr>
            <a:spLocks noChangeAspect="1"/>
          </p:cNvSpPr>
          <p:nvPr userDrawn="1"/>
        </p:nvSpPr>
        <p:spPr bwMode="gray">
          <a:xfrm flipV="1">
            <a:off x="344439" y="900000"/>
            <a:ext cx="215995" cy="108000"/>
          </a:xfrm>
          <a:prstGeom prst="triangle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endParaRPr lang="de-DE" sz="4000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3B86E61B-1555-4B54-8C51-D0C2BAEE3892}"/>
              </a:ext>
            </a:extLst>
          </p:cNvPr>
          <p:cNvGrpSpPr/>
          <p:nvPr userDrawn="1"/>
        </p:nvGrpSpPr>
        <p:grpSpPr>
          <a:xfrm>
            <a:off x="-275432" y="-257175"/>
            <a:ext cx="9694864" cy="5657850"/>
            <a:chOff x="-275432" y="-257175"/>
            <a:chExt cx="9694864" cy="5657850"/>
          </a:xfrm>
        </p:grpSpPr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DB04EBDB-6A7B-41F4-9D21-500C86167CBD}"/>
                </a:ext>
              </a:extLst>
            </p:cNvPr>
            <p:cNvCxnSpPr/>
            <p:nvPr userDrawn="1"/>
          </p:nvCxnSpPr>
          <p:spPr>
            <a:xfrm flipV="1">
              <a:off x="449263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24C53E18-2E52-4A5A-BFE9-6E211A587297}"/>
                </a:ext>
              </a:extLst>
            </p:cNvPr>
            <p:cNvCxnSpPr/>
            <p:nvPr userDrawn="1"/>
          </p:nvCxnSpPr>
          <p:spPr>
            <a:xfrm flipV="1">
              <a:off x="44831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46A5D2C9-8E80-4F2D-99C8-9C39CD844AC8}"/>
                </a:ext>
              </a:extLst>
            </p:cNvPr>
            <p:cNvCxnSpPr/>
            <p:nvPr userDrawn="1"/>
          </p:nvCxnSpPr>
          <p:spPr>
            <a:xfrm flipV="1">
              <a:off x="46609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044A3345-E6E7-4E61-8442-D39B7168205E}"/>
                </a:ext>
              </a:extLst>
            </p:cNvPr>
            <p:cNvCxnSpPr/>
            <p:nvPr userDrawn="1"/>
          </p:nvCxnSpPr>
          <p:spPr>
            <a:xfrm flipV="1">
              <a:off x="869315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31827FFE-80B9-477D-96AE-EAAD5AAE8410}"/>
                </a:ext>
              </a:extLst>
            </p:cNvPr>
            <p:cNvCxnSpPr/>
            <p:nvPr userDrawn="1"/>
          </p:nvCxnSpPr>
          <p:spPr>
            <a:xfrm flipV="1">
              <a:off x="449263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B0D40870-2C76-4F71-BD42-6EFF05528E03}"/>
                </a:ext>
              </a:extLst>
            </p:cNvPr>
            <p:cNvCxnSpPr/>
            <p:nvPr userDrawn="1"/>
          </p:nvCxnSpPr>
          <p:spPr>
            <a:xfrm flipV="1">
              <a:off x="44831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3F4B1C61-34C8-45DA-AB77-603DA8383E83}"/>
                </a:ext>
              </a:extLst>
            </p:cNvPr>
            <p:cNvCxnSpPr/>
            <p:nvPr userDrawn="1"/>
          </p:nvCxnSpPr>
          <p:spPr>
            <a:xfrm flipV="1">
              <a:off x="46609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9A6AC9FD-F403-4379-8988-3954EBD52BDF}"/>
                </a:ext>
              </a:extLst>
            </p:cNvPr>
            <p:cNvCxnSpPr/>
            <p:nvPr userDrawn="1"/>
          </p:nvCxnSpPr>
          <p:spPr>
            <a:xfrm flipV="1">
              <a:off x="869315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88E6779E-0635-4B7F-803D-E85697035A83}"/>
                </a:ext>
              </a:extLst>
            </p:cNvPr>
            <p:cNvGrpSpPr/>
            <p:nvPr userDrawn="1"/>
          </p:nvGrpSpPr>
          <p:grpSpPr>
            <a:xfrm>
              <a:off x="-275432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2" name="Gerader Verbinder 31">
                <a:extLst>
                  <a:ext uri="{FF2B5EF4-FFF2-40B4-BE49-F238E27FC236}">
                    <a16:creationId xmlns:a16="http://schemas.microsoft.com/office/drawing/2014/main" id="{99D28C8A-CB08-4192-ABDD-A23FBD188DF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32">
                <a:extLst>
                  <a:ext uri="{FF2B5EF4-FFF2-40B4-BE49-F238E27FC236}">
                    <a16:creationId xmlns:a16="http://schemas.microsoft.com/office/drawing/2014/main" id="{7E377B75-8EB1-4F25-8C6A-A135AD8851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3A6A6AF1-A6BE-4274-B88F-8252F09C734B}"/>
                </a:ext>
              </a:extLst>
            </p:cNvPr>
            <p:cNvGrpSpPr/>
            <p:nvPr userDrawn="1"/>
          </p:nvGrpSpPr>
          <p:grpSpPr>
            <a:xfrm>
              <a:off x="9295606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2ECDE6AF-4A10-46FF-B72E-92A482B3035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0BD9BC89-0BDB-4EBC-BE38-E58CB965319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1" name="Grafik 60">
            <a:extLst>
              <a:ext uri="{FF2B5EF4-FFF2-40B4-BE49-F238E27FC236}">
                <a16:creationId xmlns:a16="http://schemas.microsoft.com/office/drawing/2014/main" id="{619F4092-6307-4A7A-99D3-484E7137DF77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449263" y="4811349"/>
            <a:ext cx="1752476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0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1" r:id="rId2"/>
    <p:sldLayoutId id="2147483680" r:id="rId3"/>
    <p:sldLayoutId id="2147483687" r:id="rId4"/>
    <p:sldLayoutId id="2147483663" r:id="rId5"/>
    <p:sldLayoutId id="2147483664" r:id="rId6"/>
    <p:sldLayoutId id="2147483688" r:id="rId7"/>
    <p:sldLayoutId id="2147483690" r:id="rId8"/>
    <p:sldLayoutId id="2147483691" r:id="rId9"/>
    <p:sldLayoutId id="2147483695" r:id="rId10"/>
    <p:sldLayoutId id="2147483692" r:id="rId11"/>
    <p:sldLayoutId id="2147483693" r:id="rId12"/>
    <p:sldLayoutId id="2147483694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670" r:id="rId26"/>
    <p:sldLayoutId id="2147483682" r:id="rId27"/>
    <p:sldLayoutId id="2147483709" r:id="rId28"/>
  </p:sldLayoutIdLst>
  <p:hf sldNum="0"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1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Wingdings" panose="05000000000000000000" pitchFamily="2" charset="2"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80000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00" indent="-180000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898525" indent="-180000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180000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" userDrawn="1">
          <p15:clr>
            <a:srgbClr val="F26B43"/>
          </p15:clr>
        </p15:guide>
        <p15:guide id="2" pos="2824" userDrawn="1">
          <p15:clr>
            <a:srgbClr val="F26B43"/>
          </p15:clr>
        </p15:guide>
        <p15:guide id="3" pos="2936" userDrawn="1">
          <p15:clr>
            <a:srgbClr val="F26B43"/>
          </p15:clr>
        </p15:guide>
        <p15:guide id="4" pos="5476" userDrawn="1">
          <p15:clr>
            <a:srgbClr val="F26B43"/>
          </p15:clr>
        </p15:guide>
        <p15:guide id="5" orient="horz" pos="781" userDrawn="1">
          <p15:clr>
            <a:srgbClr val="F26B43"/>
          </p15:clr>
        </p15:guide>
        <p15:guide id="6" orient="horz" pos="28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10" Type="http://schemas.openxmlformats.org/officeDocument/2006/relationships/image" Target="../media/image20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b.de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Teller, Essen, Tisch, Salat enthält.&#10;&#10;Automatisch generierte Beschreibung">
            <a:extLst>
              <a:ext uri="{FF2B5EF4-FFF2-40B4-BE49-F238E27FC236}">
                <a16:creationId xmlns:a16="http://schemas.microsoft.com/office/drawing/2014/main" id="{5B2B5894-C56F-45AD-8041-6E36D9E076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1541" b="21541"/>
          <a:stretch>
            <a:fillRect/>
          </a:stretch>
        </p:blipFill>
        <p:spPr>
          <a:xfrm>
            <a:off x="-1600" y="0"/>
            <a:ext cx="9144000" cy="34704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8AB47FA-962D-453A-B930-130D218B1C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Neuordnung der</a:t>
            </a:r>
            <a:br>
              <a:rPr lang="de-DE" dirty="0"/>
            </a:br>
            <a:r>
              <a:rPr lang="de-DE" dirty="0"/>
              <a:t>Gastronomieberufe 2022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ED29024F-B90E-4ACB-8E50-4327F62EF6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Infoveranstaltung IHK Dortmund</a:t>
            </a:r>
          </a:p>
          <a:p>
            <a:r>
              <a:rPr lang="de-DE" dirty="0"/>
              <a:t>27.04.2022</a:t>
            </a:r>
          </a:p>
        </p:txBody>
      </p:sp>
    </p:spTree>
    <p:extLst>
      <p:ext uri="{BB962C8B-B14F-4D97-AF65-F5344CB8AC3E}">
        <p14:creationId xmlns:p14="http://schemas.microsoft.com/office/powerpoint/2010/main" val="3105355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0B879A2-C8F3-4BEE-B13A-18F6696320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28" name="Titel 27">
            <a:extLst>
              <a:ext uri="{FF2B5EF4-FFF2-40B4-BE49-F238E27FC236}">
                <a16:creationId xmlns:a16="http://schemas.microsoft.com/office/drawing/2014/main" id="{C0AF431C-2056-459D-9A4E-F465C9A51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400266"/>
            <a:ext cx="7110000" cy="246221"/>
          </a:xfrm>
        </p:spPr>
        <p:txBody>
          <a:bodyPr/>
          <a:lstStyle/>
          <a:p>
            <a:r>
              <a:rPr lang="de-DE" b="1" dirty="0"/>
              <a:t>Ausbildungsinhalte Fachmann/-frau für Systemgastronomie	</a:t>
            </a:r>
            <a:r>
              <a:rPr lang="de-DE" dirty="0"/>
              <a:t>	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F8B6609-F3A8-420C-9320-28836FCFA899}"/>
              </a:ext>
            </a:extLst>
          </p:cNvPr>
          <p:cNvSpPr txBox="1"/>
          <p:nvPr/>
        </p:nvSpPr>
        <p:spPr>
          <a:xfrm>
            <a:off x="7946571" y="3407229"/>
            <a:ext cx="23812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*</a:t>
            </a:r>
          </a:p>
        </p:txBody>
      </p:sp>
      <p:pic>
        <p:nvPicPr>
          <p:cNvPr id="16" name="Inhaltsplatzhalter 15">
            <a:extLst>
              <a:ext uri="{FF2B5EF4-FFF2-40B4-BE49-F238E27FC236}">
                <a16:creationId xmlns:a16="http://schemas.microsoft.com/office/drawing/2014/main" id="{E491D4D8-884E-45F7-BF94-D079C972F21E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449263" y="1384521"/>
            <a:ext cx="8181541" cy="2536156"/>
          </a:xfrm>
        </p:spPr>
      </p:pic>
    </p:spTree>
    <p:extLst>
      <p:ext uri="{BB962C8B-B14F-4D97-AF65-F5344CB8AC3E}">
        <p14:creationId xmlns:p14="http://schemas.microsoft.com/office/powerpoint/2010/main" val="899324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0B879A2-C8F3-4BEE-B13A-18F6696320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28" name="Titel 27">
            <a:extLst>
              <a:ext uri="{FF2B5EF4-FFF2-40B4-BE49-F238E27FC236}">
                <a16:creationId xmlns:a16="http://schemas.microsoft.com/office/drawing/2014/main" id="{C0AF431C-2056-459D-9A4E-F465C9A51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400266"/>
            <a:ext cx="7110000" cy="246221"/>
          </a:xfrm>
        </p:spPr>
        <p:txBody>
          <a:bodyPr/>
          <a:lstStyle/>
          <a:p>
            <a:r>
              <a:rPr lang="de-DE" b="1" dirty="0"/>
              <a:t>Ausbildungsinhalte Fachmann/-frau für Systemgastronomie</a:t>
            </a:r>
            <a:br>
              <a:rPr lang="de-DE" b="1" dirty="0"/>
            </a:br>
            <a:r>
              <a:rPr lang="de-DE" dirty="0"/>
              <a:t>	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B54E235E-016F-48C8-834E-BF0F83D1F953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449263" y="1150591"/>
            <a:ext cx="7604990" cy="3348037"/>
          </a:xfr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3EDF6F1-6574-4373-BEE2-E0C850004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209" y="4554136"/>
            <a:ext cx="5197506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90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0B879A2-C8F3-4BEE-B13A-18F6696320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28" name="Titel 27">
            <a:extLst>
              <a:ext uri="{FF2B5EF4-FFF2-40B4-BE49-F238E27FC236}">
                <a16:creationId xmlns:a16="http://schemas.microsoft.com/office/drawing/2014/main" id="{C0AF431C-2056-459D-9A4E-F465C9A51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198595"/>
            <a:ext cx="7110000" cy="246221"/>
          </a:xfrm>
        </p:spPr>
        <p:txBody>
          <a:bodyPr/>
          <a:lstStyle/>
          <a:p>
            <a:r>
              <a:rPr lang="de-DE" b="1" dirty="0"/>
              <a:t>Ausbildungsinhalte Fachmann/-frau für</a:t>
            </a:r>
            <a:br>
              <a:rPr lang="de-DE" b="1" dirty="0"/>
            </a:br>
            <a:r>
              <a:rPr lang="de-DE" b="1" dirty="0"/>
              <a:t>Restaurants und Veranstaltungsgastronomie</a:t>
            </a:r>
            <a:br>
              <a:rPr lang="de-DE" b="1" dirty="0"/>
            </a:br>
            <a:r>
              <a:rPr lang="de-DE" dirty="0"/>
              <a:t>	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10FCD4C4-3BDB-4C26-A2CB-A3CA62E479A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449263" y="1466062"/>
            <a:ext cx="8181541" cy="2536156"/>
          </a:xfrm>
        </p:spPr>
      </p:pic>
    </p:spTree>
    <p:extLst>
      <p:ext uri="{BB962C8B-B14F-4D97-AF65-F5344CB8AC3E}">
        <p14:creationId xmlns:p14="http://schemas.microsoft.com/office/powerpoint/2010/main" val="2922903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0B879A2-C8F3-4BEE-B13A-18F6696320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28" name="Titel 27">
            <a:extLst>
              <a:ext uri="{FF2B5EF4-FFF2-40B4-BE49-F238E27FC236}">
                <a16:creationId xmlns:a16="http://schemas.microsoft.com/office/drawing/2014/main" id="{C0AF431C-2056-459D-9A4E-F465C9A51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14" y="246164"/>
            <a:ext cx="7110000" cy="246221"/>
          </a:xfrm>
        </p:spPr>
        <p:txBody>
          <a:bodyPr/>
          <a:lstStyle/>
          <a:p>
            <a:r>
              <a:rPr lang="de-DE" b="1" dirty="0"/>
              <a:t>Ausbildungsinhalte Fachmann/-frau für</a:t>
            </a:r>
            <a:br>
              <a:rPr lang="de-DE" b="1" dirty="0"/>
            </a:br>
            <a:r>
              <a:rPr lang="de-DE" b="1" dirty="0"/>
              <a:t>Restaurants und Veranstaltungsgastronomie</a:t>
            </a:r>
            <a:br>
              <a:rPr lang="de-DE" b="1" dirty="0"/>
            </a:br>
            <a:r>
              <a:rPr lang="de-DE" dirty="0"/>
              <a:t>	</a:t>
            </a: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4BD7BBA5-A494-4CD6-B7AA-9D90066F56DB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501514" y="1053589"/>
            <a:ext cx="7965332" cy="3988673"/>
          </a:xfrm>
        </p:spPr>
      </p:pic>
    </p:spTree>
    <p:extLst>
      <p:ext uri="{BB962C8B-B14F-4D97-AF65-F5344CB8AC3E}">
        <p14:creationId xmlns:p14="http://schemas.microsoft.com/office/powerpoint/2010/main" val="1988751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3D0F92-23BC-4BF5-BB9E-0ECBCE88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20" y="324066"/>
            <a:ext cx="7110000" cy="246221"/>
          </a:xfrm>
        </p:spPr>
        <p:txBody>
          <a:bodyPr/>
          <a:lstStyle/>
          <a:p>
            <a:r>
              <a:rPr lang="de-DE" b="1" dirty="0"/>
              <a:t>Ausbildungsinhalte Fachmann/-frau für</a:t>
            </a:r>
            <a:br>
              <a:rPr lang="de-DE" b="1" dirty="0"/>
            </a:br>
            <a:r>
              <a:rPr lang="de-DE" b="1" dirty="0"/>
              <a:t>Restaurants und Veranstaltungsgastronomie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472C63D-5AA2-4DC9-8EAE-B36429CE93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5A36ABD-E1C3-469D-8623-55686A7E7C8A}"/>
              </a:ext>
            </a:extLst>
          </p:cNvPr>
          <p:cNvSpPr txBox="1"/>
          <p:nvPr/>
        </p:nvSpPr>
        <p:spPr>
          <a:xfrm>
            <a:off x="389520" y="1138734"/>
            <a:ext cx="8244736" cy="3744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Wahrnehmung von Aufgaben an der Bar und am Getränkebuffet</a:t>
            </a:r>
            <a:endParaRPr lang="de-DE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den Arbeitsbereich aufgrund der </a:t>
            </a:r>
            <a:r>
              <a:rPr lang="de-DE" sz="1200" b="1" dirty="0"/>
              <a:t>Tagesplanung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 gastorientiert und anlassbezogen vorbereiten, die erforderlichen Getränke und Zutaten bereitstellen sowie </a:t>
            </a:r>
            <a:r>
              <a:rPr lang="de-DE" sz="1200" b="1" dirty="0"/>
              <a:t>Garnituren herstellen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bei Betriebsöffnung und -schließung </a:t>
            </a:r>
            <a:r>
              <a:rPr lang="de-DE" sz="1200" b="1" dirty="0"/>
              <a:t>Warenbestände prüfen 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und dokumentieren sowie Fehlbestände ermitteln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bei Bestandsabweichungen, insbesondere durch Eigenverbrauch, Bruch, Verderb, Schwund und Diebstahl, die betriebsüblichen Maßnahmen einleiten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mit Gästen kommunizieren und durch aktive Beratung das Gasterlebnis gestalten,</a:t>
            </a:r>
            <a:r>
              <a:rPr lang="de-DE" sz="1200" dirty="0"/>
              <a:t> </a:t>
            </a:r>
            <a:r>
              <a:rPr lang="de-DE" sz="1200" b="1" dirty="0"/>
              <a:t>nichtalkoholische Getränke, insbesondere Wasser, Limonaden und Säfte sowie Bierspezialitäten</a:t>
            </a:r>
            <a:r>
              <a:rPr lang="de-DE" sz="1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den Gästen aktiv anbieten, erläutern und empfehlen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1" dirty="0"/>
              <a:t>Weine und Schaumweine 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sowie Spirituosen den Gästen aktiv anbieten und empfehlen, dabei die Herkunft der Getränke erklären sowie diese sensorisch, insbesondere geschmacklich, beschreiben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Mischgetränke, insbesondere </a:t>
            </a:r>
            <a:r>
              <a:rPr lang="de-DE" sz="1200" b="1" dirty="0"/>
              <a:t>klassische Cocktails und Trendcocktails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, den Gästen aktiv anbieten, erklären und unter Anwendung entsprechender Arbeitstechniken nach Rezepturen herstellen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Heiß- und Kaltgetränke, insbesondere </a:t>
            </a:r>
            <a:r>
              <a:rPr lang="de-DE" sz="1200" b="1" dirty="0"/>
              <a:t>Kaffee- und Teespezialitäten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, den Gästen aktiv anbieten, erklären und unter Anwendung entsprechender Arbeitstechniken nach Rezepturen herstellen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beim Getränkeservice </a:t>
            </a:r>
            <a:r>
              <a:rPr lang="de-DE" sz="1200" b="1" dirty="0"/>
              <a:t>passende Gläser 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einsetzen und empfohlene </a:t>
            </a:r>
            <a:r>
              <a:rPr lang="de-DE" sz="1200" b="1" dirty="0"/>
              <a:t>Trinktemperaturen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 gewährleisten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den Arbeitsbereich, die Geräte und die Arbeitsmittel unter Berücksichtigung der hygienischen und betrieblichen Vorgaben organisieren und reinigen </a:t>
            </a:r>
          </a:p>
        </p:txBody>
      </p:sp>
    </p:spTree>
    <p:extLst>
      <p:ext uri="{BB962C8B-B14F-4D97-AF65-F5344CB8AC3E}">
        <p14:creationId xmlns:p14="http://schemas.microsoft.com/office/powerpoint/2010/main" val="38381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3D0F92-23BC-4BF5-BB9E-0ECBCE88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20" y="324066"/>
            <a:ext cx="7110000" cy="246221"/>
          </a:xfrm>
        </p:spPr>
        <p:txBody>
          <a:bodyPr/>
          <a:lstStyle/>
          <a:p>
            <a:r>
              <a:rPr lang="de-DE" b="1" dirty="0"/>
              <a:t>Ausbildungsinhalte Fachmann/-frau für</a:t>
            </a:r>
            <a:br>
              <a:rPr lang="de-DE" b="1" dirty="0"/>
            </a:br>
            <a:r>
              <a:rPr lang="de-DE" b="1" dirty="0"/>
              <a:t>Restaurants und Veranstaltungsgastronomie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472C63D-5AA2-4DC9-8EAE-B36429CE93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5A36ABD-E1C3-469D-8623-55686A7E7C8A}"/>
              </a:ext>
            </a:extLst>
          </p:cNvPr>
          <p:cNvSpPr txBox="1"/>
          <p:nvPr/>
        </p:nvSpPr>
        <p:spPr>
          <a:xfrm>
            <a:off x="389520" y="1138734"/>
            <a:ext cx="824473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Servicearbeiten am Tisch des Gastes</a:t>
            </a:r>
          </a:p>
          <a:p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Speisen und Getränke präsentieren, servieren und ausheben, dabei mit den Gästen kommunizieren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Mehrgangmenüs servieren, dabei klassische Servierarten anlassbezogen anwenden und insbesondere Speisen vorlegen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1" dirty="0"/>
              <a:t>Fleischteile tranchieren und Fische filetieren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Weiß-, Rosé-, Rot- und Schaumweine fachgerecht servieren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Rotweine dekantieren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834453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74E8D6-4A9E-4FCB-8158-F77DB23A6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 Formulierungstechniken der Ausbildungspläne	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FACE668-21A5-4826-8C32-A5885BC30D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9229" y="1432997"/>
            <a:ext cx="2628000" cy="3226089"/>
          </a:xfrm>
        </p:spPr>
        <p:txBody>
          <a:bodyPr/>
          <a:lstStyle/>
          <a:p>
            <a:r>
              <a:rPr lang="de-DE" dirty="0"/>
              <a:t>Genaue Angaben</a:t>
            </a:r>
          </a:p>
          <a:p>
            <a:endParaRPr lang="de-DE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Speisen, Gerichte und Getränke geschmacklich beschreiben und deren Herkunft, Beschaffenheit und Zubereitung den Gästen erklären </a:t>
            </a:r>
          </a:p>
          <a:p>
            <a:pPr lvl="0"/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D6F6E02-1E7A-42B5-BA2A-4A7FC7177B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68317" y="1432997"/>
            <a:ext cx="2628000" cy="3236975"/>
          </a:xfrm>
        </p:spPr>
        <p:txBody>
          <a:bodyPr/>
          <a:lstStyle/>
          <a:p>
            <a:pPr lvl="0"/>
            <a:r>
              <a:rPr lang="de-DE" dirty="0"/>
              <a:t>Betriebliche Ausgestaltung</a:t>
            </a:r>
          </a:p>
          <a:p>
            <a:r>
              <a:rPr lang="de-DE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 von Speisen, Gerichten und Getränken nach der </a:t>
            </a:r>
            <a:r>
              <a:rPr lang="de-DE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99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betrieblichen Serviceform</a:t>
            </a:r>
            <a:r>
              <a:rPr lang="de-DE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durchführen</a:t>
            </a:r>
          </a:p>
          <a:p>
            <a:endParaRPr lang="de-DE" b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99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Betriebliche Gebrauchs-</a:t>
            </a:r>
            <a:r>
              <a:rPr lang="de-DE" b="0" dirty="0" err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99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gegenstände</a:t>
            </a:r>
            <a:r>
              <a:rPr lang="de-DE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insbeson-dere</a:t>
            </a:r>
            <a:r>
              <a:rPr lang="de-DE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Geschirr, Besteck… auswählen</a:t>
            </a:r>
            <a:r>
              <a:rPr lang="de-DE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b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de-D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03EF8C34-8AAD-44A0-80F1-2FD472BA2C43}"/>
              </a:ext>
            </a:extLst>
          </p:cNvPr>
          <p:cNvSpPr txBox="1">
            <a:spLocks/>
          </p:cNvSpPr>
          <p:nvPr/>
        </p:nvSpPr>
        <p:spPr bwMode="gray">
          <a:xfrm>
            <a:off x="3318773" y="1422111"/>
            <a:ext cx="2628000" cy="32369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108000" tIns="72000" rIns="108000" bIns="7200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80975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8525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Unterschiedliche Tiefe</a:t>
            </a:r>
          </a:p>
          <a:p>
            <a:endParaRPr lang="de-DE" sz="1600" b="0" i="0" u="none" strike="noStrike" baseline="0" dirty="0">
              <a:solidFill>
                <a:srgbClr val="000000"/>
              </a:solidFill>
            </a:endParaRPr>
          </a:p>
          <a:p>
            <a:r>
              <a:rPr lang="de-DE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...</a:t>
            </a:r>
            <a:r>
              <a:rPr lang="de-DE" b="0" dirty="0">
                <a:solidFill>
                  <a:srgbClr val="000000"/>
                </a:solidFill>
                <a:latin typeface="Arial" panose="020B0604020202020204" pitchFamily="34" charset="0"/>
              </a:rPr>
              <a:t>daran </a:t>
            </a:r>
            <a:r>
              <a:rPr lang="de-DE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mitwirken…</a:t>
            </a:r>
          </a:p>
          <a:p>
            <a:endParaRPr lang="de-DE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b="0" dirty="0">
                <a:solidFill>
                  <a:srgbClr val="000000"/>
                </a:solidFill>
                <a:latin typeface="Arial" panose="020B0604020202020204" pitchFamily="34" charset="0"/>
              </a:rPr>
              <a:t>…durchführen…</a:t>
            </a:r>
            <a:endParaRPr lang="de-DE" sz="1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de-DE" sz="1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b="0" dirty="0">
                <a:solidFill>
                  <a:srgbClr val="000000"/>
                </a:solidFill>
                <a:latin typeface="Arial" panose="020B0604020202020204" pitchFamily="34" charset="0"/>
              </a:rPr>
              <a:t>…Maßnahmen einleiten…</a:t>
            </a:r>
            <a:endParaRPr lang="de-DE" sz="1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5013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27">
            <a:extLst>
              <a:ext uri="{FF2B5EF4-FFF2-40B4-BE49-F238E27FC236}">
                <a16:creationId xmlns:a16="http://schemas.microsoft.com/office/drawing/2014/main" id="{C0AF431C-2056-459D-9A4E-F465C9A51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400265"/>
            <a:ext cx="7110000" cy="246221"/>
          </a:xfrm>
        </p:spPr>
        <p:txBody>
          <a:bodyPr/>
          <a:lstStyle/>
          <a:p>
            <a:r>
              <a:rPr lang="de-DE" b="1" dirty="0"/>
              <a:t>Zusatzqualifikation: Bar und Wein</a:t>
            </a:r>
            <a:br>
              <a:rPr lang="de-DE" b="1" dirty="0"/>
            </a:br>
            <a:br>
              <a:rPr lang="de-DE" b="1" dirty="0"/>
            </a:br>
            <a:r>
              <a:rPr lang="de-DE" dirty="0"/>
              <a:t>	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89DE272-34CC-4664-81FC-F63AB1F74B93}"/>
              </a:ext>
            </a:extLst>
          </p:cNvPr>
          <p:cNvSpPr txBox="1"/>
          <p:nvPr/>
        </p:nvSpPr>
        <p:spPr>
          <a:xfrm>
            <a:off x="449263" y="2164850"/>
            <a:ext cx="48550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Clr>
                <a:srgbClr val="009DD4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Arbeiten an der Bar</a:t>
            </a:r>
          </a:p>
          <a:p>
            <a:pPr marL="285750" indent="-285750" algn="l">
              <a:buClr>
                <a:srgbClr val="009DD4"/>
              </a:buClr>
              <a:buFont typeface="Wingdings" panose="05000000000000000000" pitchFamily="2" charset="2"/>
              <a:buChar char="§"/>
            </a:pPr>
            <a:endParaRPr lang="de-DE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algn="l">
              <a:buClr>
                <a:srgbClr val="009DD4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Produktkompetenz Longdrinks, Cocktails und Spirituosen</a:t>
            </a:r>
          </a:p>
          <a:p>
            <a:pPr marL="285750" indent="-285750" algn="l">
              <a:buClr>
                <a:srgbClr val="009DD4"/>
              </a:buClr>
              <a:buFont typeface="Wingdings" panose="05000000000000000000" pitchFamily="2" charset="2"/>
              <a:buChar char="§"/>
            </a:pPr>
            <a:endParaRPr lang="de-DE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algn="l">
              <a:buClr>
                <a:srgbClr val="009DD4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Produktkompetenz Wein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FC03442-8F57-48D9-9ED5-2CA560FAE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63" y="1083868"/>
            <a:ext cx="295072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14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C52475-9448-4616-9F9E-E7F2EFF89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Prüfungen Fachkraft für Gastronomie	</a:t>
            </a:r>
            <a:r>
              <a:rPr lang="de-DE" dirty="0"/>
              <a:t>	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A07C74B-0655-4AC3-9967-7BDEB7824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639" y="892634"/>
            <a:ext cx="6108721" cy="388234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EAAFA1F-6529-4930-B62F-59C2CCF77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14" y="2675386"/>
            <a:ext cx="1726650" cy="114237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45C9BF2-47C4-4671-93AD-07DDDA9D4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733" y="2522884"/>
            <a:ext cx="304826" cy="31092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5A4DCC5-7704-4231-9E33-0ECA3FC409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1903" y="963974"/>
            <a:ext cx="2060627" cy="59136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A1EA164-83AE-4B8B-BB6B-1FF688755E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1903" y="2470251"/>
            <a:ext cx="206062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30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C52475-9448-4616-9F9E-E7F2EFF89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Prüfungen Fachleute für Systemgastronomie		</a:t>
            </a:r>
            <a:r>
              <a:rPr lang="de-DE" dirty="0"/>
              <a:t>	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1E0015E-D8E3-45C5-82FA-44EF433AF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10" y="914400"/>
            <a:ext cx="7139035" cy="42291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916D93B-96C6-4947-BFE9-E6ADB9FCF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484" y="914400"/>
            <a:ext cx="2365453" cy="59136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687DDB4-4682-4AF8-BB1D-63C41B16C9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5484" y="2197108"/>
            <a:ext cx="2341067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48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C52475-9448-4616-9F9E-E7F2EFF89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Ablauf für die Vorstellung der Berufe</a:t>
            </a:r>
            <a:br>
              <a:rPr lang="de-DE" b="1" dirty="0"/>
            </a:br>
            <a:endParaRPr lang="de-DE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AEABAB6-3289-4916-BE97-25B940CF3D57}"/>
              </a:ext>
            </a:extLst>
          </p:cNvPr>
          <p:cNvSpPr txBox="1"/>
          <p:nvPr/>
        </p:nvSpPr>
        <p:spPr>
          <a:xfrm>
            <a:off x="449263" y="1073538"/>
            <a:ext cx="432466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Das erwartet Sie: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EFC949C-4BEE-48C9-859E-E36CF067A1AD}"/>
              </a:ext>
            </a:extLst>
          </p:cNvPr>
          <p:cNvSpPr txBox="1">
            <a:spLocks/>
          </p:cNvSpPr>
          <p:nvPr/>
        </p:nvSpPr>
        <p:spPr>
          <a:xfrm>
            <a:off x="449263" y="1442870"/>
            <a:ext cx="5127289" cy="285481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80975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8525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de-DE" sz="1400" b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rgbClr val="000000"/>
                </a:solidFill>
              </a:rPr>
              <a:t>Wer saß am Tisch bei der Neuordnung?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rgbClr val="000000"/>
                </a:solidFill>
              </a:rPr>
              <a:t>Die wesentlichen Änderungen im Überblick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rgbClr val="000000"/>
                </a:solidFill>
              </a:rPr>
              <a:t>Vorstellung Berufe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i="0" u="none" strike="noStrike" baseline="0" dirty="0">
                <a:solidFill>
                  <a:srgbClr val="000000"/>
                </a:solidFill>
              </a:rPr>
              <a:t>Ausbildungsinhalte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rgbClr val="000000"/>
                </a:solidFill>
              </a:rPr>
              <a:t>Formulierungen der Ausbildungsinhalte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rgbClr val="000000"/>
                </a:solidFill>
              </a:rPr>
              <a:t>Prüfungsstruktur der zweijährigen Berufe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i="0" u="none" strike="noStrike" baseline="0" dirty="0">
                <a:solidFill>
                  <a:srgbClr val="000000"/>
                </a:solidFill>
              </a:rPr>
              <a:t>Prüfungsstruktur </a:t>
            </a:r>
            <a:r>
              <a:rPr lang="de-DE" sz="1400" b="0" dirty="0">
                <a:solidFill>
                  <a:srgbClr val="000000"/>
                </a:solidFill>
              </a:rPr>
              <a:t>der dreijährigen Berufe</a:t>
            </a:r>
            <a:endParaRPr lang="de-DE" sz="140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rgbClr val="000000"/>
                </a:solidFill>
              </a:rPr>
              <a:t>Was Sie sonst noch wissen sollten	</a:t>
            </a:r>
          </a:p>
          <a:p>
            <a:endParaRPr lang="de-DE" sz="1400" b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5" name="Grafik 4" descr="Ein Bild, das Wand, Person, drinnen, darstellend enthält.&#10;&#10;Automatisch generierte Beschreibung">
            <a:extLst>
              <a:ext uri="{FF2B5EF4-FFF2-40B4-BE49-F238E27FC236}">
                <a16:creationId xmlns:a16="http://schemas.microsoft.com/office/drawing/2014/main" id="{1CFAB6B7-B676-4BB4-AF08-86E59EDEF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578" y="1211052"/>
            <a:ext cx="2188862" cy="1751090"/>
          </a:xfrm>
          <a:prstGeom prst="rect">
            <a:avLst/>
          </a:prstGeom>
        </p:spPr>
      </p:pic>
      <p:sp>
        <p:nvSpPr>
          <p:cNvPr id="9" name="Textplatzhalter 5">
            <a:extLst>
              <a:ext uri="{FF2B5EF4-FFF2-40B4-BE49-F238E27FC236}">
                <a16:creationId xmlns:a16="http://schemas.microsoft.com/office/drawing/2014/main" id="{F6AD25D0-89AD-4303-A8AA-7610205B05B6}"/>
              </a:ext>
            </a:extLst>
          </p:cNvPr>
          <p:cNvSpPr txBox="1">
            <a:spLocks/>
          </p:cNvSpPr>
          <p:nvPr/>
        </p:nvSpPr>
        <p:spPr>
          <a:xfrm>
            <a:off x="5806547" y="3096196"/>
            <a:ext cx="3081695" cy="215838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80975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8525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0" dirty="0">
                <a:solidFill>
                  <a:srgbClr val="000000"/>
                </a:solidFill>
              </a:rPr>
              <a:t>Angela Rademacher</a:t>
            </a:r>
          </a:p>
          <a:p>
            <a:endParaRPr lang="de-DE" sz="1400" b="0" dirty="0">
              <a:solidFill>
                <a:srgbClr val="000000"/>
              </a:solidFill>
            </a:endParaRPr>
          </a:p>
          <a:p>
            <a:r>
              <a:rPr lang="de-DE" sz="1200" b="0" dirty="0">
                <a:solidFill>
                  <a:srgbClr val="000000"/>
                </a:solidFill>
              </a:rPr>
              <a:t>Ausbildungsberaterin</a:t>
            </a:r>
          </a:p>
          <a:p>
            <a:r>
              <a:rPr lang="de-DE" sz="1200" b="0" dirty="0">
                <a:solidFill>
                  <a:srgbClr val="000000"/>
                </a:solidFill>
              </a:rPr>
              <a:t>IHK Arnsberg, Hellweg-Sauerland</a:t>
            </a:r>
          </a:p>
          <a:p>
            <a:r>
              <a:rPr lang="de-DE" sz="1200" b="0" dirty="0">
                <a:solidFill>
                  <a:srgbClr val="000000"/>
                </a:solidFill>
              </a:rPr>
              <a:t>Königstr. 18 – 20, 59821 Arnsberg</a:t>
            </a:r>
          </a:p>
          <a:p>
            <a:r>
              <a:rPr lang="de-DE" sz="1200" b="0" dirty="0">
                <a:solidFill>
                  <a:srgbClr val="000000"/>
                </a:solidFill>
              </a:rPr>
              <a:t>02931 878-113</a:t>
            </a:r>
          </a:p>
          <a:p>
            <a:r>
              <a:rPr lang="de-DE" sz="1200" b="0" dirty="0">
                <a:solidFill>
                  <a:srgbClr val="000000"/>
                </a:solidFill>
              </a:rPr>
              <a:t>rademacher@arnsberg.ihk.de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6498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C52475-9448-4616-9F9E-E7F2EFF89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Prüfungen Fachleute für Restaurants und Veranstaltungsgastronomie	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F8932AE-5753-4FE9-9898-D70CAA80F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49" y="888123"/>
            <a:ext cx="7139035" cy="425537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EE0B873-FE79-41AD-88B7-7AFA9FBDC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547" y="873427"/>
            <a:ext cx="2365453" cy="59136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2C56E28-E7D4-41EA-A2AA-E66CBA139A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933" y="2035256"/>
            <a:ext cx="2341067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83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21BD93-6759-4AAC-80ED-090A4AC6C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Berufe im Hotelbereich</a:t>
            </a:r>
            <a:br>
              <a:rPr lang="de-DE" b="1" dirty="0"/>
            </a:br>
            <a:br>
              <a:rPr lang="de-DE" b="1" dirty="0"/>
            </a:br>
            <a:r>
              <a:rPr lang="de-DE" b="1" dirty="0"/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B9F0987-7B21-4510-A85C-1AF37E069AEA}"/>
              </a:ext>
            </a:extLst>
          </p:cNvPr>
          <p:cNvSpPr txBox="1"/>
          <p:nvPr/>
        </p:nvSpPr>
        <p:spPr>
          <a:xfrm>
            <a:off x="449263" y="1382486"/>
            <a:ext cx="3692749" cy="255454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r>
              <a:rPr lang="de-DE" dirty="0"/>
              <a:t>Hotelfachmann/-fachfrau</a:t>
            </a:r>
          </a:p>
          <a:p>
            <a:pPr algn="l"/>
            <a:r>
              <a:rPr lang="de-DE" sz="1400" dirty="0"/>
              <a:t>(3 Jahre)</a:t>
            </a:r>
          </a:p>
          <a:p>
            <a:pPr algn="l"/>
            <a:endParaRPr lang="de-DE" sz="1400" dirty="0"/>
          </a:p>
          <a:p>
            <a:pPr algn="l"/>
            <a:endParaRPr lang="de-DE" sz="1400" dirty="0"/>
          </a:p>
          <a:p>
            <a:pPr algn="l"/>
            <a:endParaRPr lang="de-DE" sz="1400" dirty="0"/>
          </a:p>
          <a:p>
            <a:pPr algn="l"/>
            <a:r>
              <a:rPr lang="de-DE" dirty="0"/>
              <a:t>Kaufmann/-kauffrau für Hotelmanagement</a:t>
            </a:r>
          </a:p>
          <a:p>
            <a:pPr algn="l"/>
            <a:r>
              <a:rPr lang="de-DE" sz="1400" dirty="0"/>
              <a:t>(3 Jahre)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0611B2C-905D-428D-85C0-FC7644D60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250" y="4338986"/>
            <a:ext cx="5772150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5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E5E7D390-94B2-44A9-AB08-69C1780D0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Sieben Berufe in drei Bereichen</a:t>
            </a:r>
            <a:br>
              <a:rPr lang="de-DE" b="1" dirty="0"/>
            </a:br>
            <a:r>
              <a:rPr lang="de-DE" dirty="0"/>
              <a:t>	</a:t>
            </a:r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BB63CCC9-2B16-47DA-BA1C-DB5059109D41}"/>
              </a:ext>
            </a:extLst>
          </p:cNvPr>
          <p:cNvGrpSpPr/>
          <p:nvPr/>
        </p:nvGrpSpPr>
        <p:grpSpPr>
          <a:xfrm>
            <a:off x="326570" y="935727"/>
            <a:ext cx="8322157" cy="3830464"/>
            <a:chOff x="1461391" y="1488230"/>
            <a:chExt cx="8476557" cy="4752066"/>
          </a:xfrm>
        </p:grpSpPr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E7011D85-48B6-48B1-A92C-DE7C80E99696}"/>
                </a:ext>
              </a:extLst>
            </p:cNvPr>
            <p:cNvSpPr/>
            <p:nvPr/>
          </p:nvSpPr>
          <p:spPr bwMode="auto">
            <a:xfrm>
              <a:off x="1837948" y="1531223"/>
              <a:ext cx="1620000" cy="4680000"/>
            </a:xfrm>
            <a:prstGeom prst="rect">
              <a:avLst/>
            </a:prstGeom>
            <a:solidFill>
              <a:srgbClr val="D1DFEA"/>
            </a:solidFill>
            <a:ln w="19050" cap="flat" cmpd="sng" algn="ctr">
              <a:solidFill>
                <a:srgbClr val="13376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882"/>
                  </a:solidFill>
                  <a:effectLst/>
                  <a:uLnTx/>
                  <a:uFillTx/>
                  <a:ea typeface="+mn-ea"/>
                  <a:cs typeface="+mn-cs"/>
                </a:rPr>
                <a:t>Koch/Köchin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3882"/>
                  </a:solidFill>
                  <a:effectLst/>
                  <a:uLnTx/>
                  <a:uFillTx/>
                  <a:ea typeface="+mn-ea"/>
                  <a:cs typeface="+mn-cs"/>
                </a:rPr>
                <a:t>Fachkraft Küche</a:t>
              </a:r>
            </a:p>
          </p:txBody>
        </p:sp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E9806238-471C-4562-A367-EB32D8533937}"/>
                </a:ext>
              </a:extLst>
            </p:cNvPr>
            <p:cNvSpPr/>
            <p:nvPr/>
          </p:nvSpPr>
          <p:spPr bwMode="auto">
            <a:xfrm>
              <a:off x="6708410" y="1531221"/>
              <a:ext cx="1620000" cy="4680000"/>
            </a:xfrm>
            <a:prstGeom prst="rect">
              <a:avLst/>
            </a:prstGeom>
            <a:solidFill>
              <a:srgbClr val="D1DFEA"/>
            </a:solidFill>
            <a:ln w="19050" cap="flat" cmpd="sng" algn="ctr">
              <a:solidFill>
                <a:srgbClr val="13376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882"/>
                  </a:solidFill>
                  <a:effectLst/>
                  <a:uLnTx/>
                  <a:uFillTx/>
                  <a:ea typeface="+mn-ea"/>
                  <a:cs typeface="+mn-cs"/>
                </a:rPr>
                <a:t>Hotelfachmann/      -frau</a:t>
              </a: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90" b="0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90" b="0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D157E5D0-8A83-48C9-A210-63D82F5CBFBB}"/>
                </a:ext>
              </a:extLst>
            </p:cNvPr>
            <p:cNvSpPr/>
            <p:nvPr/>
          </p:nvSpPr>
          <p:spPr bwMode="auto">
            <a:xfrm>
              <a:off x="5090944" y="1488230"/>
              <a:ext cx="1620000" cy="4752066"/>
            </a:xfrm>
            <a:prstGeom prst="rect">
              <a:avLst/>
            </a:prstGeom>
            <a:solidFill>
              <a:srgbClr val="D1DFEA"/>
            </a:solidFill>
            <a:ln w="19050" cap="flat" cmpd="sng" algn="ctr">
              <a:solidFill>
                <a:srgbClr val="13376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03882"/>
                  </a:solidFill>
                  <a:effectLst/>
                  <a:uLnTx/>
                  <a:uFillTx/>
                  <a:ea typeface="+mn-ea"/>
                  <a:cs typeface="+mn-cs"/>
                </a:rPr>
                <a:t>Fachmann/-frau für Restaurants </a:t>
              </a:r>
              <a:r>
                <a:rPr lang="de-DE" sz="1300" b="1" kern="0" dirty="0">
                  <a:solidFill>
                    <a:srgbClr val="003882"/>
                  </a:solidFill>
                </a:rPr>
                <a:t>+</a:t>
              </a:r>
              <a:r>
                <a:rPr kumimoji="0" lang="de-DE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03882"/>
                  </a:solidFill>
                  <a:effectLst/>
                  <a:uLnTx/>
                  <a:uFillTx/>
                  <a:ea typeface="+mn-ea"/>
                  <a:cs typeface="+mn-cs"/>
                </a:rPr>
                <a:t> Veranstaltungs-gastronomie</a:t>
              </a: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882"/>
                  </a:solidFill>
                  <a:effectLst/>
                  <a:uLnTx/>
                  <a:uFillTx/>
                  <a:ea typeface="+mn-ea"/>
                  <a:cs typeface="+mn-cs"/>
                </a:rPr>
                <a:t>SP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3882"/>
                  </a:solidFill>
                  <a:effectLst/>
                  <a:uLnTx/>
                  <a:uFillTx/>
                  <a:ea typeface="+mn-ea"/>
                  <a:cs typeface="+mn-cs"/>
                </a:rPr>
                <a:t> Restaurant-service</a:t>
              </a:r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717CC236-1895-4DB8-9149-2886359345D6}"/>
                </a:ext>
              </a:extLst>
            </p:cNvPr>
            <p:cNvSpPr/>
            <p:nvPr/>
          </p:nvSpPr>
          <p:spPr bwMode="auto">
            <a:xfrm>
              <a:off x="3449026" y="1531816"/>
              <a:ext cx="1620000" cy="4680000"/>
            </a:xfrm>
            <a:prstGeom prst="rect">
              <a:avLst/>
            </a:prstGeom>
            <a:solidFill>
              <a:srgbClr val="D1DFEA"/>
            </a:solidFill>
            <a:ln w="19050" cap="flat" cmpd="sng" algn="ctr">
              <a:solidFill>
                <a:srgbClr val="13376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882"/>
                  </a:solidFill>
                  <a:effectLst/>
                  <a:uLnTx/>
                  <a:uFillTx/>
                  <a:ea typeface="+mn-ea"/>
                  <a:cs typeface="+mn-cs"/>
                </a:rPr>
                <a:t>Fachmann/ -frau für System-gastronomie </a:t>
              </a: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882"/>
                  </a:solidFill>
                  <a:effectLst/>
                  <a:uLnTx/>
                  <a:uFillTx/>
                  <a:ea typeface="+mn-ea"/>
                  <a:cs typeface="+mn-cs"/>
                </a:rPr>
                <a:t>SP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3882"/>
                  </a:solidFill>
                  <a:effectLst/>
                  <a:uLnTx/>
                  <a:uFillTx/>
                  <a:ea typeface="+mn-ea"/>
                  <a:cs typeface="+mn-cs"/>
                </a:rPr>
                <a:t> System-gastronomie</a:t>
              </a:r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AC6DDCC3-C0FC-4326-982F-0A01554C7AB1}"/>
                </a:ext>
              </a:extLst>
            </p:cNvPr>
            <p:cNvSpPr/>
            <p:nvPr/>
          </p:nvSpPr>
          <p:spPr bwMode="auto">
            <a:xfrm>
              <a:off x="8317948" y="1531223"/>
              <a:ext cx="1620000" cy="4680000"/>
            </a:xfrm>
            <a:prstGeom prst="rect">
              <a:avLst/>
            </a:prstGeom>
            <a:solidFill>
              <a:srgbClr val="D1DFEA"/>
            </a:solidFill>
            <a:ln w="19050" cap="flat" cmpd="sng" algn="ctr">
              <a:solidFill>
                <a:srgbClr val="13376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882"/>
                  </a:solidFill>
                  <a:effectLst/>
                  <a:uLnTx/>
                  <a:uFillTx/>
                  <a:ea typeface="+mn-ea"/>
                  <a:cs typeface="+mn-cs"/>
                </a:rPr>
                <a:t>Kaufmann/ -frau für Hotel-management</a:t>
              </a:r>
            </a:p>
          </p:txBody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E7CFD230-671D-4035-BEA9-DA2C1CB50119}"/>
                </a:ext>
              </a:extLst>
            </p:cNvPr>
            <p:cNvSpPr txBox="1"/>
            <p:nvPr/>
          </p:nvSpPr>
          <p:spPr>
            <a:xfrm>
              <a:off x="1463885" y="2431039"/>
              <a:ext cx="339265" cy="349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33769"/>
                  </a:solidFill>
                  <a:effectLst/>
                  <a:uLnTx/>
                  <a:uFillTx/>
                </a:rPr>
                <a:t>3.</a:t>
              </a:r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217329B3-EFDC-4AB3-887E-455F3721E1DB}"/>
                </a:ext>
              </a:extLst>
            </p:cNvPr>
            <p:cNvSpPr txBox="1"/>
            <p:nvPr/>
          </p:nvSpPr>
          <p:spPr>
            <a:xfrm>
              <a:off x="1461391" y="3711771"/>
              <a:ext cx="334376" cy="3410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350" b="1" i="0" u="none" strike="noStrike" kern="0" cap="none" spc="0" normalizeH="0" baseline="0" noProof="0" dirty="0">
                  <a:ln>
                    <a:noFill/>
                  </a:ln>
                  <a:solidFill>
                    <a:srgbClr val="133769"/>
                  </a:solidFill>
                  <a:effectLst/>
                  <a:uLnTx/>
                  <a:uFillTx/>
                </a:rPr>
                <a:t>2.</a:t>
              </a:r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EAFFF58F-6E7D-4A29-B163-B1D338B7ACDF}"/>
                </a:ext>
              </a:extLst>
            </p:cNvPr>
            <p:cNvSpPr txBox="1"/>
            <p:nvPr/>
          </p:nvSpPr>
          <p:spPr>
            <a:xfrm>
              <a:off x="1461391" y="5198252"/>
              <a:ext cx="339265" cy="349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33769"/>
                  </a:solidFill>
                  <a:effectLst/>
                  <a:uLnTx/>
                  <a:uFillTx/>
                </a:rPr>
                <a:t>1.</a:t>
              </a:r>
            </a:p>
          </p:txBody>
        </p: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E6662D43-565E-4640-9812-3849825F3469}"/>
                </a:ext>
              </a:extLst>
            </p:cNvPr>
            <p:cNvSpPr/>
            <p:nvPr/>
          </p:nvSpPr>
          <p:spPr bwMode="auto">
            <a:xfrm>
              <a:off x="3461666" y="3360296"/>
              <a:ext cx="3235058" cy="2880000"/>
            </a:xfrm>
            <a:prstGeom prst="rect">
              <a:avLst/>
            </a:prstGeom>
            <a:noFill/>
            <a:ln w="38100" cap="flat" cmpd="sng" algn="ctr">
              <a:solidFill>
                <a:srgbClr val="133769"/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AB4AD01F-FB25-4CE0-8EE0-3BBAF500AB6F}"/>
                </a:ext>
              </a:extLst>
            </p:cNvPr>
            <p:cNvSpPr/>
            <p:nvPr/>
          </p:nvSpPr>
          <p:spPr bwMode="auto">
            <a:xfrm>
              <a:off x="2377948" y="1541105"/>
              <a:ext cx="1080000" cy="360040"/>
            </a:xfrm>
            <a:prstGeom prst="rect">
              <a:avLst/>
            </a:prstGeom>
            <a:solidFill>
              <a:srgbClr val="133769"/>
            </a:solidFill>
            <a:ln>
              <a:solidFill>
                <a:srgbClr val="133769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Teil 2</a:t>
              </a:r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3557A0E4-95A0-4305-A557-243DE4EEF5CA}"/>
                </a:ext>
              </a:extLst>
            </p:cNvPr>
            <p:cNvSpPr/>
            <p:nvPr/>
          </p:nvSpPr>
          <p:spPr bwMode="auto">
            <a:xfrm>
              <a:off x="3985535" y="1534716"/>
              <a:ext cx="1080000" cy="360040"/>
            </a:xfrm>
            <a:prstGeom prst="rect">
              <a:avLst/>
            </a:prstGeom>
            <a:solidFill>
              <a:srgbClr val="133769"/>
            </a:solidFill>
            <a:ln>
              <a:solidFill>
                <a:srgbClr val="133769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Teil 2</a:t>
              </a:r>
            </a:p>
          </p:txBody>
        </p:sp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8D514083-9380-4AE2-B88C-04F68062D3C1}"/>
                </a:ext>
              </a:extLst>
            </p:cNvPr>
            <p:cNvSpPr/>
            <p:nvPr/>
          </p:nvSpPr>
          <p:spPr bwMode="auto">
            <a:xfrm>
              <a:off x="5605038" y="1530469"/>
              <a:ext cx="1080000" cy="360040"/>
            </a:xfrm>
            <a:prstGeom prst="rect">
              <a:avLst/>
            </a:prstGeom>
            <a:solidFill>
              <a:srgbClr val="133769"/>
            </a:solidFill>
            <a:ln>
              <a:solidFill>
                <a:srgbClr val="133769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Teil 2</a:t>
              </a:r>
            </a:p>
          </p:txBody>
        </p:sp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C9DA9E55-E414-4E17-A34C-524C816618FE}"/>
                </a:ext>
              </a:extLst>
            </p:cNvPr>
            <p:cNvSpPr/>
            <p:nvPr/>
          </p:nvSpPr>
          <p:spPr bwMode="auto">
            <a:xfrm>
              <a:off x="8857948" y="1530469"/>
              <a:ext cx="1080000" cy="360040"/>
            </a:xfrm>
            <a:prstGeom prst="rect">
              <a:avLst/>
            </a:prstGeom>
            <a:solidFill>
              <a:srgbClr val="133769"/>
            </a:solidFill>
            <a:ln>
              <a:solidFill>
                <a:srgbClr val="133769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Teil 2</a:t>
              </a:r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CE1A653D-7352-47DF-9E81-E69D23220C56}"/>
                </a:ext>
              </a:extLst>
            </p:cNvPr>
            <p:cNvSpPr/>
            <p:nvPr/>
          </p:nvSpPr>
          <p:spPr bwMode="auto">
            <a:xfrm>
              <a:off x="7237948" y="1541105"/>
              <a:ext cx="1080000" cy="360040"/>
            </a:xfrm>
            <a:prstGeom prst="rect">
              <a:avLst/>
            </a:prstGeom>
            <a:solidFill>
              <a:srgbClr val="133769"/>
            </a:solidFill>
            <a:ln>
              <a:solidFill>
                <a:srgbClr val="133769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Teil 2</a:t>
              </a:r>
            </a:p>
          </p:txBody>
        </p: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60CF20FE-F443-4484-BFFF-F435221DE74F}"/>
                </a:ext>
              </a:extLst>
            </p:cNvPr>
            <p:cNvSpPr txBox="1"/>
            <p:nvPr/>
          </p:nvSpPr>
          <p:spPr>
            <a:xfrm>
              <a:off x="3676559" y="4763461"/>
              <a:ext cx="2892707" cy="384756"/>
            </a:xfrm>
            <a:prstGeom prst="rect">
              <a:avLst/>
            </a:prstGeom>
            <a:solidFill>
              <a:srgbClr val="D1DFEA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3882"/>
                  </a:solidFill>
                  <a:effectLst/>
                  <a:uLnTx/>
                  <a:uFillTx/>
                </a:rPr>
                <a:t>Fachkraft für Gastronomie</a:t>
              </a:r>
            </a:p>
          </p:txBody>
        </p:sp>
        <p:sp>
          <p:nvSpPr>
            <p:cNvPr id="59" name="Geschweifte Klammer rechts 58">
              <a:extLst>
                <a:ext uri="{FF2B5EF4-FFF2-40B4-BE49-F238E27FC236}">
                  <a16:creationId xmlns:a16="http://schemas.microsoft.com/office/drawing/2014/main" id="{1A17C738-F22A-4E05-8343-06B7B6D0F1B3}"/>
                </a:ext>
              </a:extLst>
            </p:cNvPr>
            <p:cNvSpPr/>
            <p:nvPr/>
          </p:nvSpPr>
          <p:spPr bwMode="auto">
            <a:xfrm>
              <a:off x="3541270" y="4844857"/>
              <a:ext cx="275185" cy="12960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19050" cap="flat" cmpd="sng" algn="ctr">
              <a:solidFill>
                <a:srgbClr val="13376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5C1D21A9-81DA-4080-BF53-A7BDF6FD4DE1}"/>
                </a:ext>
              </a:extLst>
            </p:cNvPr>
            <p:cNvSpPr txBox="1"/>
            <p:nvPr/>
          </p:nvSpPr>
          <p:spPr>
            <a:xfrm>
              <a:off x="3858746" y="5191311"/>
              <a:ext cx="2466735" cy="839467"/>
            </a:xfrm>
            <a:prstGeom prst="rect">
              <a:avLst/>
            </a:prstGeom>
            <a:solidFill>
              <a:srgbClr val="D1DFEA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882"/>
                  </a:solidFill>
                  <a:effectLst/>
                  <a:uLnTx/>
                  <a:uFillTx/>
                </a:rPr>
                <a:t>Kernkompetenzen –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3882"/>
                  </a:solidFill>
                  <a:effectLst/>
                  <a:uLnTx/>
                  <a:uFillTx/>
                </a:rPr>
                <a:t> </a:t>
              </a:r>
            </a:p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0821A"/>
                  </a:solidFill>
                  <a:effectLst/>
                  <a:uLnTx/>
                  <a:uFillTx/>
                </a:rPr>
                <a:t>zwei Jahre gemeinsame </a:t>
              </a:r>
            </a:p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0821A"/>
                  </a:solidFill>
                  <a:effectLst/>
                  <a:uLnTx/>
                  <a:uFillTx/>
                </a:rPr>
                <a:t>Beschulungsmöglichkeit </a:t>
              </a:r>
            </a:p>
          </p:txBody>
        </p:sp>
        <p:sp>
          <p:nvSpPr>
            <p:cNvPr id="61" name="Geschweifte Klammer rechts 60">
              <a:extLst>
                <a:ext uri="{FF2B5EF4-FFF2-40B4-BE49-F238E27FC236}">
                  <a16:creationId xmlns:a16="http://schemas.microsoft.com/office/drawing/2014/main" id="{C26D1D9D-E460-4797-81C8-4D3282FD9894}"/>
                </a:ext>
              </a:extLst>
            </p:cNvPr>
            <p:cNvSpPr/>
            <p:nvPr/>
          </p:nvSpPr>
          <p:spPr bwMode="auto">
            <a:xfrm rot="10800000">
              <a:off x="6353772" y="4844857"/>
              <a:ext cx="275185" cy="12960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19050" cap="flat" cmpd="sng" algn="ctr">
              <a:solidFill>
                <a:srgbClr val="13376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highlight>
                  <a:srgbClr val="003469"/>
                </a:highlight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cxnSp>
          <p:nvCxnSpPr>
            <p:cNvPr id="62" name="Gerader Verbinder 61">
              <a:extLst>
                <a:ext uri="{FF2B5EF4-FFF2-40B4-BE49-F238E27FC236}">
                  <a16:creationId xmlns:a16="http://schemas.microsoft.com/office/drawing/2014/main" id="{379796BB-DC9E-4E4D-A529-AD1AC9AD3E3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66957" y="4345254"/>
              <a:ext cx="4818081" cy="0"/>
            </a:xfrm>
            <a:prstGeom prst="line">
              <a:avLst/>
            </a:prstGeom>
            <a:noFill/>
            <a:ln w="19050" cap="flat" cmpd="sng" algn="ctr">
              <a:solidFill>
                <a:srgbClr val="133769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428D5986-BF3D-4A86-8105-CF6F661A9471}"/>
                </a:ext>
              </a:extLst>
            </p:cNvPr>
            <p:cNvSpPr txBox="1"/>
            <p:nvPr/>
          </p:nvSpPr>
          <p:spPr>
            <a:xfrm>
              <a:off x="3236899" y="4426651"/>
              <a:ext cx="3235057" cy="3818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33769"/>
                  </a:solidFill>
                  <a:effectLst/>
                  <a:uLnTx/>
                  <a:uFillTx/>
                </a:rPr>
                <a:t>nach 12 Monaten Zwischenprüfung</a:t>
              </a:r>
            </a:p>
          </p:txBody>
        </p:sp>
        <p:sp>
          <p:nvSpPr>
            <p:cNvPr id="64" name="Geschweifte Klammer rechts 63">
              <a:extLst>
                <a:ext uri="{FF2B5EF4-FFF2-40B4-BE49-F238E27FC236}">
                  <a16:creationId xmlns:a16="http://schemas.microsoft.com/office/drawing/2014/main" id="{9EE8C072-1FD6-4E0A-9769-AF2AFBC6C28D}"/>
                </a:ext>
              </a:extLst>
            </p:cNvPr>
            <p:cNvSpPr/>
            <p:nvPr/>
          </p:nvSpPr>
          <p:spPr bwMode="auto">
            <a:xfrm>
              <a:off x="1870558" y="3335371"/>
              <a:ext cx="286342" cy="2844791"/>
            </a:xfrm>
            <a:prstGeom prst="rightBrace">
              <a:avLst/>
            </a:prstGeom>
            <a:noFill/>
            <a:ln w="19050" cap="flat" cmpd="sng" algn="ctr">
              <a:solidFill>
                <a:srgbClr val="13376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DE302948-7FB1-4D3E-AADA-CA874C2EBE82}"/>
                </a:ext>
              </a:extLst>
            </p:cNvPr>
            <p:cNvSpPr txBox="1"/>
            <p:nvPr/>
          </p:nvSpPr>
          <p:spPr>
            <a:xfrm>
              <a:off x="2081323" y="4786832"/>
              <a:ext cx="1389738" cy="1183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0821A"/>
                  </a:solidFill>
                  <a:effectLst/>
                  <a:uLnTx/>
                  <a:uFillTx/>
                </a:rPr>
                <a:t>gemeinsame Beschulung mit Koch/Köchin</a:t>
              </a:r>
            </a:p>
          </p:txBody>
        </p:sp>
        <p:sp>
          <p:nvSpPr>
            <p:cNvPr id="66" name="Rechteck 65">
              <a:extLst>
                <a:ext uri="{FF2B5EF4-FFF2-40B4-BE49-F238E27FC236}">
                  <a16:creationId xmlns:a16="http://schemas.microsoft.com/office/drawing/2014/main" id="{C81CE257-A394-49BC-B77B-4E3FC9210C18}"/>
                </a:ext>
              </a:extLst>
            </p:cNvPr>
            <p:cNvSpPr/>
            <p:nvPr/>
          </p:nvSpPr>
          <p:spPr bwMode="auto">
            <a:xfrm>
              <a:off x="2375525" y="3338621"/>
              <a:ext cx="1080000" cy="360040"/>
            </a:xfrm>
            <a:prstGeom prst="rect">
              <a:avLst/>
            </a:prstGeom>
            <a:solidFill>
              <a:srgbClr val="133769"/>
            </a:solidFill>
            <a:ln>
              <a:solidFill>
                <a:srgbClr val="133769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AP/Teil 1</a:t>
              </a:r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7637135D-3602-46A9-89CA-738A50B7015F}"/>
                </a:ext>
              </a:extLst>
            </p:cNvPr>
            <p:cNvSpPr/>
            <p:nvPr/>
          </p:nvSpPr>
          <p:spPr bwMode="auto">
            <a:xfrm>
              <a:off x="3966454" y="3356050"/>
              <a:ext cx="1080000" cy="360040"/>
            </a:xfrm>
            <a:prstGeom prst="rect">
              <a:avLst/>
            </a:prstGeom>
            <a:solidFill>
              <a:srgbClr val="133769"/>
            </a:solidFill>
            <a:ln>
              <a:solidFill>
                <a:srgbClr val="133769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AP/Teil 1</a:t>
              </a:r>
            </a:p>
          </p:txBody>
        </p:sp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6D638F12-E667-4382-9CBA-E28BDCD9EC19}"/>
                </a:ext>
              </a:extLst>
            </p:cNvPr>
            <p:cNvSpPr/>
            <p:nvPr/>
          </p:nvSpPr>
          <p:spPr bwMode="auto">
            <a:xfrm>
              <a:off x="5613102" y="3356050"/>
              <a:ext cx="1080000" cy="360040"/>
            </a:xfrm>
            <a:prstGeom prst="rect">
              <a:avLst/>
            </a:prstGeom>
            <a:solidFill>
              <a:srgbClr val="133769"/>
            </a:solidFill>
            <a:ln>
              <a:solidFill>
                <a:srgbClr val="133769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AP/Teil 1</a:t>
              </a:r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B20CB9D4-D7AC-47B4-8F64-FB8F40564079}"/>
                </a:ext>
              </a:extLst>
            </p:cNvPr>
            <p:cNvSpPr/>
            <p:nvPr/>
          </p:nvSpPr>
          <p:spPr bwMode="auto">
            <a:xfrm>
              <a:off x="7225839" y="3329533"/>
              <a:ext cx="1080000" cy="360040"/>
            </a:xfrm>
            <a:prstGeom prst="rect">
              <a:avLst/>
            </a:prstGeom>
            <a:solidFill>
              <a:srgbClr val="133769"/>
            </a:solidFill>
            <a:ln>
              <a:solidFill>
                <a:srgbClr val="133769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Teil 1</a:t>
              </a:r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B4F4D11A-8818-46B0-A82A-534EF8723722}"/>
                </a:ext>
              </a:extLst>
            </p:cNvPr>
            <p:cNvSpPr/>
            <p:nvPr/>
          </p:nvSpPr>
          <p:spPr bwMode="auto">
            <a:xfrm>
              <a:off x="8857948" y="3322033"/>
              <a:ext cx="1080000" cy="360040"/>
            </a:xfrm>
            <a:prstGeom prst="rect">
              <a:avLst/>
            </a:prstGeom>
            <a:solidFill>
              <a:srgbClr val="133769"/>
            </a:solidFill>
            <a:ln>
              <a:solidFill>
                <a:srgbClr val="133769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Teil 1</a:t>
              </a:r>
            </a:p>
          </p:txBody>
        </p:sp>
        <p:cxnSp>
          <p:nvCxnSpPr>
            <p:cNvPr id="71" name="Gerader Verbinder 70">
              <a:extLst>
                <a:ext uri="{FF2B5EF4-FFF2-40B4-BE49-F238E27FC236}">
                  <a16:creationId xmlns:a16="http://schemas.microsoft.com/office/drawing/2014/main" id="{AF85CA9D-8B59-4861-9929-3531A4958A2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831449" y="3356050"/>
              <a:ext cx="1617577" cy="0"/>
            </a:xfrm>
            <a:prstGeom prst="line">
              <a:avLst/>
            </a:prstGeom>
            <a:noFill/>
            <a:ln w="19050" cap="flat" cmpd="sng" algn="ctr">
              <a:solidFill>
                <a:srgbClr val="13376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r Verbinder 71">
              <a:extLst>
                <a:ext uri="{FF2B5EF4-FFF2-40B4-BE49-F238E27FC236}">
                  <a16:creationId xmlns:a16="http://schemas.microsoft.com/office/drawing/2014/main" id="{C7E831EA-302A-4201-99F3-2F0893016F3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320371" y="3295135"/>
              <a:ext cx="1617577" cy="0"/>
            </a:xfrm>
            <a:prstGeom prst="line">
              <a:avLst/>
            </a:prstGeom>
            <a:noFill/>
            <a:ln w="19050" cap="flat" cmpd="sng" algn="ctr">
              <a:solidFill>
                <a:srgbClr val="13376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id="{5BD8DFA3-8430-4863-826E-2B37F002267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708410" y="3356050"/>
              <a:ext cx="1645362" cy="0"/>
            </a:xfrm>
            <a:prstGeom prst="line">
              <a:avLst/>
            </a:prstGeom>
            <a:noFill/>
            <a:ln w="19050" cap="flat" cmpd="sng" algn="ctr">
              <a:solidFill>
                <a:srgbClr val="13376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FA96D810-4D01-4337-8488-9ACF771CF904}"/>
                </a:ext>
              </a:extLst>
            </p:cNvPr>
            <p:cNvSpPr txBox="1"/>
            <p:nvPr/>
          </p:nvSpPr>
          <p:spPr>
            <a:xfrm>
              <a:off x="7055904" y="5186304"/>
              <a:ext cx="2466735" cy="594622"/>
            </a:xfrm>
            <a:prstGeom prst="rect">
              <a:avLst/>
            </a:prstGeom>
            <a:solidFill>
              <a:srgbClr val="D1DFEA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3882"/>
                  </a:solidFill>
                  <a:effectLst/>
                  <a:uLnTx/>
                  <a:uFillTx/>
                  <a:latin typeface="Segoe UI Semilight"/>
                </a:rPr>
                <a:t> </a:t>
              </a: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0821A"/>
                  </a:solidFill>
                  <a:effectLst/>
                  <a:uLnTx/>
                  <a:uFillTx/>
                </a:rPr>
                <a:t>zwei Jahre gemeinsame </a:t>
              </a:r>
            </a:p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0821A"/>
                  </a:solidFill>
                  <a:effectLst/>
                  <a:uLnTx/>
                  <a:uFillTx/>
                </a:rPr>
                <a:t>Beschulungsmöglichkeit 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A3308F9E-D73D-492F-8A5B-E85726B6E439}"/>
                  </a:ext>
                </a:extLst>
              </p14:cNvPr>
              <p14:cNvContentPartPr/>
              <p14:nvPr/>
            </p14:nvContentPartPr>
            <p14:xfrm>
              <a:off x="-519836" y="2189587"/>
              <a:ext cx="360" cy="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A3308F9E-D73D-492F-8A5B-E85726B6E4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73476" y="2081587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8843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0B879A2-C8F3-4BEE-B13A-18F6696320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28" name="Titel 27">
            <a:extLst>
              <a:ext uri="{FF2B5EF4-FFF2-40B4-BE49-F238E27FC236}">
                <a16:creationId xmlns:a16="http://schemas.microsoft.com/office/drawing/2014/main" id="{C0AF431C-2056-459D-9A4E-F465C9A51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400266"/>
            <a:ext cx="7110000" cy="246221"/>
          </a:xfrm>
        </p:spPr>
        <p:txBody>
          <a:bodyPr/>
          <a:lstStyle/>
          <a:p>
            <a:r>
              <a:rPr lang="de-DE" b="1" dirty="0"/>
              <a:t>Ausbildungsinhalte Hotelfach	</a:t>
            </a:r>
            <a:r>
              <a:rPr lang="de-DE" dirty="0"/>
              <a:t>	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F8B6609-F3A8-420C-9320-28836FCFA899}"/>
              </a:ext>
            </a:extLst>
          </p:cNvPr>
          <p:cNvSpPr txBox="1"/>
          <p:nvPr/>
        </p:nvSpPr>
        <p:spPr>
          <a:xfrm>
            <a:off x="7946571" y="3407229"/>
            <a:ext cx="23812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*</a:t>
            </a: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11385C69-1010-4851-92BD-2588656E5F91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449263" y="1045036"/>
            <a:ext cx="8075883" cy="3676427"/>
          </a:xfrm>
        </p:spPr>
      </p:pic>
    </p:spTree>
    <p:extLst>
      <p:ext uri="{BB962C8B-B14F-4D97-AF65-F5344CB8AC3E}">
        <p14:creationId xmlns:p14="http://schemas.microsoft.com/office/powerpoint/2010/main" val="1968637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0B879A2-C8F3-4BEE-B13A-18F6696320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28" name="Titel 27">
            <a:extLst>
              <a:ext uri="{FF2B5EF4-FFF2-40B4-BE49-F238E27FC236}">
                <a16:creationId xmlns:a16="http://schemas.microsoft.com/office/drawing/2014/main" id="{C0AF431C-2056-459D-9A4E-F465C9A51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400266"/>
            <a:ext cx="7110000" cy="246221"/>
          </a:xfrm>
        </p:spPr>
        <p:txBody>
          <a:bodyPr/>
          <a:lstStyle/>
          <a:p>
            <a:r>
              <a:rPr lang="de-DE" b="1" dirty="0"/>
              <a:t>Ausbildungsinhalte Hotelfach	</a:t>
            </a:r>
            <a:r>
              <a:rPr lang="de-DE" dirty="0"/>
              <a:t>	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F8B6609-F3A8-420C-9320-28836FCFA899}"/>
              </a:ext>
            </a:extLst>
          </p:cNvPr>
          <p:cNvSpPr txBox="1"/>
          <p:nvPr/>
        </p:nvSpPr>
        <p:spPr>
          <a:xfrm>
            <a:off x="7946571" y="3407229"/>
            <a:ext cx="23812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*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4E97D3E1-8425-4781-AED1-666CDA73AF71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427726" y="1116727"/>
            <a:ext cx="7961166" cy="3503396"/>
          </a:xfrm>
        </p:spPr>
      </p:pic>
    </p:spTree>
    <p:extLst>
      <p:ext uri="{BB962C8B-B14F-4D97-AF65-F5344CB8AC3E}">
        <p14:creationId xmlns:p14="http://schemas.microsoft.com/office/powerpoint/2010/main" val="713901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0B879A2-C8F3-4BEE-B13A-18F6696320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28" name="Titel 27">
            <a:extLst>
              <a:ext uri="{FF2B5EF4-FFF2-40B4-BE49-F238E27FC236}">
                <a16:creationId xmlns:a16="http://schemas.microsoft.com/office/drawing/2014/main" id="{C0AF431C-2056-459D-9A4E-F465C9A51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400266"/>
            <a:ext cx="7110000" cy="246221"/>
          </a:xfrm>
        </p:spPr>
        <p:txBody>
          <a:bodyPr/>
          <a:lstStyle/>
          <a:p>
            <a:r>
              <a:rPr lang="de-DE" b="1" dirty="0"/>
              <a:t>Ausbildungsinhalte Hotelfach	</a:t>
            </a:r>
            <a:r>
              <a:rPr lang="de-DE" dirty="0"/>
              <a:t>	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A1D6C91-3D0A-4C62-9BA6-EA86D04CD572}"/>
              </a:ext>
            </a:extLst>
          </p:cNvPr>
          <p:cNvSpPr txBox="1"/>
          <p:nvPr/>
        </p:nvSpPr>
        <p:spPr>
          <a:xfrm>
            <a:off x="449263" y="1178274"/>
            <a:ext cx="786742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/>
              <a:t>Umsetzung der betrieblichen Strategien des Channel-Managements und des Revenue-Managements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Vertriebskanäle des Ausbildungsbetriebes unterscheiden, Zielgruppen zuordnen und ihren Einsatz für den </a:t>
            </a:r>
            <a:r>
              <a:rPr lang="de-DE" sz="1200" b="1" dirty="0"/>
              <a:t>betriebswirtschaftlichen Erfolg einordnen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betrieblich genutzte </a:t>
            </a:r>
            <a:r>
              <a:rPr lang="de-DE" sz="1200" b="1" dirty="0"/>
              <a:t>Vertriebskanäle und -</a:t>
            </a:r>
            <a:r>
              <a:rPr lang="de-DE" sz="1200" b="1" dirty="0" err="1"/>
              <a:t>plattformen</a:t>
            </a:r>
            <a:r>
              <a:rPr lang="de-DE" sz="1200" b="1" dirty="0"/>
              <a:t> </a:t>
            </a:r>
            <a:r>
              <a:rPr lang="de-DE" sz="1200" dirty="0"/>
              <a:t>zur Steuerung von Zimmer- und Veranstaltungs-buchungen unter Berücksichtigung von Kapazitäten einsetzen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Kategorien des </a:t>
            </a:r>
            <a:r>
              <a:rPr lang="de-DE" sz="1200" b="1" dirty="0"/>
              <a:t>betriebseigenen Preissystems</a:t>
            </a:r>
            <a:r>
              <a:rPr lang="de-DE" sz="1200" dirty="0"/>
              <a:t>, auch unter Nutzung angeschlossener Verkaufskanäle, anwenden und die betriebswirtschaftliche Wirkung bewerten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Kapazitäten an verfügbaren Zimmern  beobachten und ihre </a:t>
            </a:r>
            <a:r>
              <a:rPr lang="de-DE" sz="1200" b="1" dirty="0"/>
              <a:t>Auslastung</a:t>
            </a:r>
            <a:r>
              <a:rPr lang="de-DE" sz="1200" dirty="0"/>
              <a:t> entsprechend der Belegungs-entwicklung und nach den betrieblichen Vorgaben </a:t>
            </a:r>
            <a:r>
              <a:rPr lang="de-DE" sz="1200" b="1" dirty="0"/>
              <a:t>steuern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Instrumente des </a:t>
            </a:r>
            <a:r>
              <a:rPr lang="de-DE" sz="1200" b="1" dirty="0"/>
              <a:t>Marktvergleich</a:t>
            </a:r>
            <a:r>
              <a:rPr lang="de-DE" sz="1200" dirty="0"/>
              <a:t>s und betriebliche Kennzahlen im Rahmen des Revenue-Managements einsetzen und Angebote von Mitbewerbern in Abstimmung mit den betroffenen betrieblichen Bereichen bewerten</a:t>
            </a:r>
          </a:p>
        </p:txBody>
      </p:sp>
    </p:spTree>
    <p:extLst>
      <p:ext uri="{BB962C8B-B14F-4D97-AF65-F5344CB8AC3E}">
        <p14:creationId xmlns:p14="http://schemas.microsoft.com/office/powerpoint/2010/main" val="1843176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0B879A2-C8F3-4BEE-B13A-18F6696320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28" name="Titel 27">
            <a:extLst>
              <a:ext uri="{FF2B5EF4-FFF2-40B4-BE49-F238E27FC236}">
                <a16:creationId xmlns:a16="http://schemas.microsoft.com/office/drawing/2014/main" id="{C0AF431C-2056-459D-9A4E-F465C9A51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400266"/>
            <a:ext cx="7110000" cy="246221"/>
          </a:xfrm>
        </p:spPr>
        <p:txBody>
          <a:bodyPr/>
          <a:lstStyle/>
          <a:p>
            <a:r>
              <a:rPr lang="de-DE" b="1" dirty="0"/>
              <a:t>Ausbildungsinhalte Kaufmann/-kauffrau für Hotelmanagement</a:t>
            </a:r>
            <a:br>
              <a:rPr lang="de-DE" b="1" dirty="0"/>
            </a:br>
            <a:r>
              <a:rPr lang="de-DE" b="1" dirty="0"/>
              <a:t>	</a:t>
            </a:r>
            <a:r>
              <a:rPr lang="de-DE" dirty="0"/>
              <a:t>	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F8B6609-F3A8-420C-9320-28836FCFA899}"/>
              </a:ext>
            </a:extLst>
          </p:cNvPr>
          <p:cNvSpPr txBox="1"/>
          <p:nvPr/>
        </p:nvSpPr>
        <p:spPr>
          <a:xfrm>
            <a:off x="7946571" y="3407229"/>
            <a:ext cx="23812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*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3E62EAD5-36EC-4806-9F20-550F83902E01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449263" y="1109083"/>
            <a:ext cx="8138796" cy="3705067"/>
          </a:xfrm>
        </p:spPr>
      </p:pic>
    </p:spTree>
    <p:extLst>
      <p:ext uri="{BB962C8B-B14F-4D97-AF65-F5344CB8AC3E}">
        <p14:creationId xmlns:p14="http://schemas.microsoft.com/office/powerpoint/2010/main" val="1000755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0B879A2-C8F3-4BEE-B13A-18F6696320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28" name="Titel 27">
            <a:extLst>
              <a:ext uri="{FF2B5EF4-FFF2-40B4-BE49-F238E27FC236}">
                <a16:creationId xmlns:a16="http://schemas.microsoft.com/office/drawing/2014/main" id="{C0AF431C-2056-459D-9A4E-F465C9A51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400266"/>
            <a:ext cx="7110000" cy="246221"/>
          </a:xfrm>
        </p:spPr>
        <p:txBody>
          <a:bodyPr/>
          <a:lstStyle/>
          <a:p>
            <a:r>
              <a:rPr lang="de-DE" b="1" dirty="0"/>
              <a:t>Ausbildungsinhalte Kaufmann/-kauffrau für Hotelmanagement 	</a:t>
            </a:r>
            <a:r>
              <a:rPr lang="de-DE" dirty="0"/>
              <a:t>	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F8B6609-F3A8-420C-9320-28836FCFA899}"/>
              </a:ext>
            </a:extLst>
          </p:cNvPr>
          <p:cNvSpPr txBox="1"/>
          <p:nvPr/>
        </p:nvSpPr>
        <p:spPr>
          <a:xfrm>
            <a:off x="7946571" y="3407229"/>
            <a:ext cx="23812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*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6B6A1DD4-91B8-4D93-9DBE-6E717F4A1AB1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449263" y="1176757"/>
            <a:ext cx="7997250" cy="3391854"/>
          </a:xfrm>
        </p:spPr>
      </p:pic>
    </p:spTree>
    <p:extLst>
      <p:ext uri="{BB962C8B-B14F-4D97-AF65-F5344CB8AC3E}">
        <p14:creationId xmlns:p14="http://schemas.microsoft.com/office/powerpoint/2010/main" val="4070476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C52475-9448-4616-9F9E-E7F2EFF89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Prüfungen Hotelfachleute		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D288E91-6DBD-469D-BC4C-FDFD0AC48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21" y="906413"/>
            <a:ext cx="6992718" cy="423708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4252221-E507-4801-99F1-A0D12DEF0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547" y="906413"/>
            <a:ext cx="2365453" cy="59136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6B1FCA0-2BDA-4BCC-8E0F-916EF96BB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8547" y="2201102"/>
            <a:ext cx="2341067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91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C52475-9448-4616-9F9E-E7F2EFF89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Prüfungen Kaufleute für Hotelmanagement 	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836BE2C-B38E-457C-ACEB-F4124B721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79" y="961282"/>
            <a:ext cx="6907367" cy="418221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A6BCC42-0F0F-4CFD-B384-3F11C5174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933" y="2199000"/>
            <a:ext cx="2341067" cy="53649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F1660C5-8C32-4099-9734-4A3A3BE0D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933" y="961282"/>
            <a:ext cx="2365453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07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C52475-9448-4616-9F9E-E7F2EFF89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Wer saß mit am Tisch bei der Neuordnung</a:t>
            </a:r>
            <a:br>
              <a:rPr lang="de-DE" b="1" dirty="0"/>
            </a:br>
            <a:endParaRPr lang="de-DE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316FD0C-FA38-4E91-8065-68D90BE78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9" y="1388644"/>
            <a:ext cx="2695074" cy="84221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8026ACC-CDF1-49E3-A295-39DE9E952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954" y="1377772"/>
            <a:ext cx="2310063" cy="126331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FDCFB2F-247B-4A02-AC0D-2B750A876B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197" y="1458379"/>
            <a:ext cx="2310063" cy="119861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5CD5D14-743A-4A6A-B61B-B4244C62C7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7879" y="1479185"/>
            <a:ext cx="1746610" cy="89825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9B387CC-9AE4-47B6-A1DC-8B4F42DB88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965" y="3292182"/>
            <a:ext cx="3187427" cy="88792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3AFE04F-5334-457E-82F9-B2CF7BCE3D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6034" y="3263594"/>
            <a:ext cx="1263348" cy="125514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87EF102-77FC-419F-9E3A-B2703ACF81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8828" y="3480319"/>
            <a:ext cx="1828800" cy="129941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8D3D9E9D-76C0-4920-85D2-55D82A35A5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7879" y="3210139"/>
            <a:ext cx="1541417" cy="130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22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C52475-9448-4616-9F9E-E7F2EFF89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Was Sie noch wissen sollten: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19AEF28B-27F3-4F31-9AED-7D2024656673}"/>
              </a:ext>
            </a:extLst>
          </p:cNvPr>
          <p:cNvSpPr txBox="1">
            <a:spLocks/>
          </p:cNvSpPr>
          <p:nvPr/>
        </p:nvSpPr>
        <p:spPr>
          <a:xfrm>
            <a:off x="449263" y="1155200"/>
            <a:ext cx="7878308" cy="3588034"/>
          </a:xfrm>
          <a:prstGeom prst="rect">
            <a:avLst/>
          </a:prstGeom>
          <a:noFill/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80975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8525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400" dirty="0">
              <a:solidFill>
                <a:schemeClr val="tx1">
                  <a:lumMod val="10000"/>
                </a:schemeClr>
              </a:solidFill>
            </a:endParaRPr>
          </a:p>
          <a:p>
            <a:r>
              <a:rPr lang="de-DE" sz="1400" dirty="0">
                <a:solidFill>
                  <a:schemeClr val="tx1">
                    <a:lumMod val="10000"/>
                  </a:schemeClr>
                </a:solidFill>
              </a:rPr>
              <a:t>„Rückfalloption“</a:t>
            </a:r>
          </a:p>
          <a:p>
            <a:r>
              <a:rPr lang="de-DE" sz="1400" b="0" dirty="0">
                <a:solidFill>
                  <a:schemeClr val="tx1">
                    <a:lumMod val="10000"/>
                  </a:schemeClr>
                </a:solidFill>
              </a:rPr>
              <a:t>Besteht Prüfling der dreijährigen Berufe im </a:t>
            </a:r>
            <a:r>
              <a:rPr lang="de-DE" sz="1400" dirty="0">
                <a:solidFill>
                  <a:schemeClr val="tx1">
                    <a:lumMod val="10000"/>
                  </a:schemeClr>
                </a:solidFill>
              </a:rPr>
              <a:t>Gastro</a:t>
            </a:r>
            <a:r>
              <a:rPr lang="de-DE" sz="1400" b="0" dirty="0">
                <a:solidFill>
                  <a:schemeClr val="tx1">
                    <a:lumMod val="10000"/>
                  </a:schemeClr>
                </a:solidFill>
              </a:rPr>
              <a:t>bereich nicht, kann die Fachkraft Gastronomie zuerkannt werden (AP Teil 1, das Fach </a:t>
            </a:r>
            <a:r>
              <a:rPr lang="de-DE" sz="1400" b="0" dirty="0" err="1">
                <a:solidFill>
                  <a:schemeClr val="tx1">
                    <a:lumMod val="10000"/>
                  </a:schemeClr>
                </a:solidFill>
              </a:rPr>
              <a:t>Wiso</a:t>
            </a:r>
            <a:r>
              <a:rPr lang="de-DE" sz="1400" b="0" dirty="0">
                <a:solidFill>
                  <a:schemeClr val="tx1">
                    <a:lumMod val="10000"/>
                  </a:schemeClr>
                </a:solidFill>
              </a:rPr>
              <a:t> und ein bestimmtes weiteres Fach mindestens ausreichend). Diese Option gilt nicht für die Hotelberufe.</a:t>
            </a:r>
          </a:p>
          <a:p>
            <a:endParaRPr lang="de-DE" sz="1400" b="0" dirty="0">
              <a:solidFill>
                <a:schemeClr val="tx1">
                  <a:lumMod val="10000"/>
                </a:schemeClr>
              </a:solidFill>
            </a:endParaRPr>
          </a:p>
          <a:p>
            <a:r>
              <a:rPr lang="de-DE" sz="1400" dirty="0">
                <a:solidFill>
                  <a:schemeClr val="tx1">
                    <a:lumMod val="10000"/>
                  </a:schemeClr>
                </a:solidFill>
              </a:rPr>
              <a:t>Umsetzungshilfen</a:t>
            </a:r>
          </a:p>
          <a:p>
            <a:r>
              <a:rPr lang="de-DE" sz="1400" b="0" dirty="0">
                <a:solidFill>
                  <a:schemeClr val="tx1">
                    <a:lumMod val="10000"/>
                  </a:schemeClr>
                </a:solidFill>
              </a:rPr>
              <a:t>Für alle neuen Berufe werden Umsetzungshilfen mit guten Erläuterungen zu allen Themen und Vorschlägen für Bewertungsbögen erstellt. Voraussichtlich ab Juni auch unter </a:t>
            </a:r>
            <a:r>
              <a:rPr lang="de-DE" sz="1400" b="0" dirty="0">
                <a:solidFill>
                  <a:schemeClr val="tx1">
                    <a:lumMod val="10000"/>
                  </a:schemeClr>
                </a:solidFill>
                <a:hlinkClick r:id="rId3"/>
              </a:rPr>
              <a:t>www.bibb.de</a:t>
            </a:r>
            <a:r>
              <a:rPr lang="de-DE" sz="1400" b="0" dirty="0">
                <a:solidFill>
                  <a:schemeClr val="tx1">
                    <a:lumMod val="10000"/>
                  </a:schemeClr>
                </a:solidFill>
              </a:rPr>
              <a:t> zu finden.</a:t>
            </a:r>
          </a:p>
          <a:p>
            <a:endParaRPr lang="de-DE" sz="1400" b="0" dirty="0">
              <a:solidFill>
                <a:schemeClr val="tx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315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21BD93-6759-4AAC-80ED-090A4AC6C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Wesentliche Änderungen 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6AB87E8-C3EB-4211-9AA0-54AEB4BB5AC7}"/>
              </a:ext>
            </a:extLst>
          </p:cNvPr>
          <p:cNvSpPr txBox="1"/>
          <p:nvPr/>
        </p:nvSpPr>
        <p:spPr>
          <a:xfrm>
            <a:off x="449263" y="1279088"/>
            <a:ext cx="8245474" cy="3001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Clr>
                <a:srgbClr val="009DD4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2C2C2C"/>
                </a:solidFill>
              </a:rPr>
              <a:t>Insgesamt 7 Berufe in 3 Bereichen (Küche, Gastronomie, Hotel)</a:t>
            </a:r>
          </a:p>
          <a:p>
            <a:pPr marL="285750" indent="-285750" algn="l">
              <a:lnSpc>
                <a:spcPct val="150000"/>
              </a:lnSpc>
              <a:buClr>
                <a:srgbClr val="009DD4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2C2C2C"/>
                </a:solidFill>
              </a:rPr>
              <a:t>Gestreckte Abschlussprüfung für die dreijährigen Berufe</a:t>
            </a:r>
          </a:p>
          <a:p>
            <a:pPr marL="285750" indent="-285750">
              <a:lnSpc>
                <a:spcPct val="150000"/>
              </a:lnSpc>
              <a:buClr>
                <a:srgbClr val="009DD4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2C2C2C"/>
                </a:solidFill>
              </a:rPr>
              <a:t>Änderungen bisheriger und neue Ausbildungsinhalte</a:t>
            </a:r>
          </a:p>
          <a:p>
            <a:pPr marL="285750" indent="-285750" algn="l">
              <a:lnSpc>
                <a:spcPct val="150000"/>
              </a:lnSpc>
              <a:buClr>
                <a:srgbClr val="009DD4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2C2C2C"/>
                </a:solidFill>
              </a:rPr>
              <a:t>Die zeitliche Gliederung der Ausbildung bekommt eine größere Bedeutung, da die Ausbildungsinhalte der ersten 18 Monate für die Abschlussprüfung Teil 1 relevant sind.</a:t>
            </a:r>
          </a:p>
          <a:p>
            <a:pPr marL="285750" indent="-285750" algn="l">
              <a:lnSpc>
                <a:spcPct val="150000"/>
              </a:lnSpc>
              <a:buClr>
                <a:srgbClr val="009DD4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2C2C2C"/>
                </a:solidFill>
              </a:rPr>
              <a:t>Bundeseinheitliche Zusatzqualifikation „Bar und Wein“</a:t>
            </a:r>
          </a:p>
          <a:p>
            <a:pPr marL="285750" indent="-285750" algn="l">
              <a:lnSpc>
                <a:spcPct val="150000"/>
              </a:lnSpc>
              <a:buClr>
                <a:srgbClr val="009DD4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2C2C2C"/>
                </a:solidFill>
              </a:rPr>
              <a:t>Neue Berufsbildposition „Digitalisierte Arbeitswelt“ </a:t>
            </a:r>
          </a:p>
          <a:p>
            <a:pPr marL="285750" indent="-285750" algn="l">
              <a:lnSpc>
                <a:spcPct val="150000"/>
              </a:lnSpc>
              <a:buClr>
                <a:srgbClr val="009DD4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2C2C2C"/>
                </a:solidFill>
              </a:rPr>
              <a:t>„Rückfalloption“ von drei- auf zweijährigen Beruf im Restaurantbereich</a:t>
            </a:r>
          </a:p>
        </p:txBody>
      </p:sp>
    </p:spTree>
    <p:extLst>
      <p:ext uri="{BB962C8B-B14F-4D97-AF65-F5344CB8AC3E}">
        <p14:creationId xmlns:p14="http://schemas.microsoft.com/office/powerpoint/2010/main" val="32124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E5E7D390-94B2-44A9-AB08-69C1780D0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Sieben Berufe in drei Bereichen</a:t>
            </a:r>
            <a:br>
              <a:rPr lang="de-DE" b="1" dirty="0"/>
            </a:br>
            <a:r>
              <a:rPr lang="de-DE" dirty="0"/>
              <a:t>	</a:t>
            </a:r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BB63CCC9-2B16-47DA-BA1C-DB5059109D41}"/>
              </a:ext>
            </a:extLst>
          </p:cNvPr>
          <p:cNvGrpSpPr/>
          <p:nvPr/>
        </p:nvGrpSpPr>
        <p:grpSpPr>
          <a:xfrm>
            <a:off x="326570" y="935727"/>
            <a:ext cx="8322157" cy="3830464"/>
            <a:chOff x="1461391" y="1488230"/>
            <a:chExt cx="8476557" cy="4752066"/>
          </a:xfrm>
        </p:grpSpPr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E7011D85-48B6-48B1-A92C-DE7C80E99696}"/>
                </a:ext>
              </a:extLst>
            </p:cNvPr>
            <p:cNvSpPr/>
            <p:nvPr/>
          </p:nvSpPr>
          <p:spPr bwMode="auto">
            <a:xfrm>
              <a:off x="1837948" y="1531223"/>
              <a:ext cx="1620000" cy="4680000"/>
            </a:xfrm>
            <a:prstGeom prst="rect">
              <a:avLst/>
            </a:prstGeom>
            <a:solidFill>
              <a:srgbClr val="D1DFEA"/>
            </a:solidFill>
            <a:ln w="19050" cap="flat" cmpd="sng" algn="ctr">
              <a:solidFill>
                <a:srgbClr val="13376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882"/>
                  </a:solidFill>
                  <a:effectLst/>
                  <a:uLnTx/>
                  <a:uFillTx/>
                  <a:ea typeface="+mn-ea"/>
                  <a:cs typeface="+mn-cs"/>
                </a:rPr>
                <a:t>Koch/Köchin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3882"/>
                  </a:solidFill>
                  <a:effectLst/>
                  <a:uLnTx/>
                  <a:uFillTx/>
                  <a:ea typeface="+mn-ea"/>
                  <a:cs typeface="+mn-cs"/>
                </a:rPr>
                <a:t>Fachkraft Küche</a:t>
              </a:r>
            </a:p>
          </p:txBody>
        </p:sp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E9806238-471C-4562-A367-EB32D8533937}"/>
                </a:ext>
              </a:extLst>
            </p:cNvPr>
            <p:cNvSpPr/>
            <p:nvPr/>
          </p:nvSpPr>
          <p:spPr bwMode="auto">
            <a:xfrm>
              <a:off x="6708410" y="1531221"/>
              <a:ext cx="1620000" cy="4680000"/>
            </a:xfrm>
            <a:prstGeom prst="rect">
              <a:avLst/>
            </a:prstGeom>
            <a:solidFill>
              <a:srgbClr val="D1DFEA"/>
            </a:solidFill>
            <a:ln w="19050" cap="flat" cmpd="sng" algn="ctr">
              <a:solidFill>
                <a:srgbClr val="13376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882"/>
                  </a:solidFill>
                  <a:effectLst/>
                  <a:uLnTx/>
                  <a:uFillTx/>
                  <a:ea typeface="+mn-ea"/>
                  <a:cs typeface="+mn-cs"/>
                </a:rPr>
                <a:t>Hotelfachmann/      -frau</a:t>
              </a: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90" b="0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90" b="0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D157E5D0-8A83-48C9-A210-63D82F5CBFBB}"/>
                </a:ext>
              </a:extLst>
            </p:cNvPr>
            <p:cNvSpPr/>
            <p:nvPr/>
          </p:nvSpPr>
          <p:spPr bwMode="auto">
            <a:xfrm>
              <a:off x="5090944" y="1488230"/>
              <a:ext cx="1620000" cy="4752066"/>
            </a:xfrm>
            <a:prstGeom prst="rect">
              <a:avLst/>
            </a:prstGeom>
            <a:solidFill>
              <a:srgbClr val="D1DFEA"/>
            </a:solidFill>
            <a:ln w="19050" cap="flat" cmpd="sng" algn="ctr">
              <a:solidFill>
                <a:srgbClr val="13376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03882"/>
                  </a:solidFill>
                  <a:effectLst/>
                  <a:uLnTx/>
                  <a:uFillTx/>
                  <a:ea typeface="+mn-ea"/>
                  <a:cs typeface="+mn-cs"/>
                </a:rPr>
                <a:t>Fachmann/-frau für Restaurants </a:t>
              </a:r>
              <a:r>
                <a:rPr lang="de-DE" sz="1300" b="1" kern="0" dirty="0">
                  <a:solidFill>
                    <a:srgbClr val="003882"/>
                  </a:solidFill>
                </a:rPr>
                <a:t>+</a:t>
              </a:r>
              <a:r>
                <a:rPr kumimoji="0" lang="de-DE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03882"/>
                  </a:solidFill>
                  <a:effectLst/>
                  <a:uLnTx/>
                  <a:uFillTx/>
                  <a:ea typeface="+mn-ea"/>
                  <a:cs typeface="+mn-cs"/>
                </a:rPr>
                <a:t> Veranstaltungs-gastronomie</a:t>
              </a: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882"/>
                  </a:solidFill>
                  <a:effectLst/>
                  <a:uLnTx/>
                  <a:uFillTx/>
                  <a:ea typeface="+mn-ea"/>
                  <a:cs typeface="+mn-cs"/>
                </a:rPr>
                <a:t>SP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3882"/>
                  </a:solidFill>
                  <a:effectLst/>
                  <a:uLnTx/>
                  <a:uFillTx/>
                  <a:ea typeface="+mn-ea"/>
                  <a:cs typeface="+mn-cs"/>
                </a:rPr>
                <a:t> Restaurant-service</a:t>
              </a:r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717CC236-1895-4DB8-9149-2886359345D6}"/>
                </a:ext>
              </a:extLst>
            </p:cNvPr>
            <p:cNvSpPr/>
            <p:nvPr/>
          </p:nvSpPr>
          <p:spPr bwMode="auto">
            <a:xfrm>
              <a:off x="3449026" y="1531816"/>
              <a:ext cx="1620000" cy="4680000"/>
            </a:xfrm>
            <a:prstGeom prst="rect">
              <a:avLst/>
            </a:prstGeom>
            <a:solidFill>
              <a:srgbClr val="D1DFEA"/>
            </a:solidFill>
            <a:ln w="19050" cap="flat" cmpd="sng" algn="ctr">
              <a:solidFill>
                <a:srgbClr val="13376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882"/>
                  </a:solidFill>
                  <a:effectLst/>
                  <a:uLnTx/>
                  <a:uFillTx/>
                  <a:ea typeface="+mn-ea"/>
                  <a:cs typeface="+mn-cs"/>
                </a:rPr>
                <a:t>Fachmann/ -frau für System-gastronomie </a:t>
              </a: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882"/>
                  </a:solidFill>
                  <a:effectLst/>
                  <a:uLnTx/>
                  <a:uFillTx/>
                  <a:ea typeface="+mn-ea"/>
                  <a:cs typeface="+mn-cs"/>
                </a:rPr>
                <a:t>SP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3882"/>
                  </a:solidFill>
                  <a:effectLst/>
                  <a:uLnTx/>
                  <a:uFillTx/>
                  <a:ea typeface="+mn-ea"/>
                  <a:cs typeface="+mn-cs"/>
                </a:rPr>
                <a:t> System-gastronomie</a:t>
              </a:r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AC6DDCC3-C0FC-4326-982F-0A01554C7AB1}"/>
                </a:ext>
              </a:extLst>
            </p:cNvPr>
            <p:cNvSpPr/>
            <p:nvPr/>
          </p:nvSpPr>
          <p:spPr bwMode="auto">
            <a:xfrm>
              <a:off x="8317948" y="1531223"/>
              <a:ext cx="1620000" cy="4680000"/>
            </a:xfrm>
            <a:prstGeom prst="rect">
              <a:avLst/>
            </a:prstGeom>
            <a:solidFill>
              <a:srgbClr val="D1DFEA"/>
            </a:solidFill>
            <a:ln w="19050" cap="flat" cmpd="sng" algn="ctr">
              <a:solidFill>
                <a:srgbClr val="13376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882"/>
                  </a:solidFill>
                  <a:effectLst/>
                  <a:uLnTx/>
                  <a:uFillTx/>
                  <a:ea typeface="+mn-ea"/>
                  <a:cs typeface="+mn-cs"/>
                </a:rPr>
                <a:t>Kaufmann/ -frau für Hotel-management</a:t>
              </a:r>
            </a:p>
          </p:txBody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E7CFD230-671D-4035-BEA9-DA2C1CB50119}"/>
                </a:ext>
              </a:extLst>
            </p:cNvPr>
            <p:cNvSpPr txBox="1"/>
            <p:nvPr/>
          </p:nvSpPr>
          <p:spPr>
            <a:xfrm>
              <a:off x="1463885" y="2431039"/>
              <a:ext cx="339265" cy="349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33769"/>
                  </a:solidFill>
                  <a:effectLst/>
                  <a:uLnTx/>
                  <a:uFillTx/>
                </a:rPr>
                <a:t>3.</a:t>
              </a:r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217329B3-EFDC-4AB3-887E-455F3721E1DB}"/>
                </a:ext>
              </a:extLst>
            </p:cNvPr>
            <p:cNvSpPr txBox="1"/>
            <p:nvPr/>
          </p:nvSpPr>
          <p:spPr>
            <a:xfrm>
              <a:off x="1461391" y="3711771"/>
              <a:ext cx="334376" cy="3410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350" b="1" i="0" u="none" strike="noStrike" kern="0" cap="none" spc="0" normalizeH="0" baseline="0" noProof="0" dirty="0">
                  <a:ln>
                    <a:noFill/>
                  </a:ln>
                  <a:solidFill>
                    <a:srgbClr val="133769"/>
                  </a:solidFill>
                  <a:effectLst/>
                  <a:uLnTx/>
                  <a:uFillTx/>
                </a:rPr>
                <a:t>2.</a:t>
              </a:r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EAFFF58F-6E7D-4A29-B163-B1D338B7ACDF}"/>
                </a:ext>
              </a:extLst>
            </p:cNvPr>
            <p:cNvSpPr txBox="1"/>
            <p:nvPr/>
          </p:nvSpPr>
          <p:spPr>
            <a:xfrm>
              <a:off x="1461391" y="5198252"/>
              <a:ext cx="339265" cy="349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33769"/>
                  </a:solidFill>
                  <a:effectLst/>
                  <a:uLnTx/>
                  <a:uFillTx/>
                </a:rPr>
                <a:t>1.</a:t>
              </a:r>
            </a:p>
          </p:txBody>
        </p: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E6662D43-565E-4640-9812-3849825F3469}"/>
                </a:ext>
              </a:extLst>
            </p:cNvPr>
            <p:cNvSpPr/>
            <p:nvPr/>
          </p:nvSpPr>
          <p:spPr bwMode="auto">
            <a:xfrm>
              <a:off x="3461666" y="3360296"/>
              <a:ext cx="3235058" cy="2880000"/>
            </a:xfrm>
            <a:prstGeom prst="rect">
              <a:avLst/>
            </a:prstGeom>
            <a:noFill/>
            <a:ln w="38100" cap="flat" cmpd="sng" algn="ctr">
              <a:solidFill>
                <a:srgbClr val="133769"/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AB4AD01F-FB25-4CE0-8EE0-3BBAF500AB6F}"/>
                </a:ext>
              </a:extLst>
            </p:cNvPr>
            <p:cNvSpPr/>
            <p:nvPr/>
          </p:nvSpPr>
          <p:spPr bwMode="auto">
            <a:xfrm>
              <a:off x="2377948" y="1541105"/>
              <a:ext cx="1080000" cy="360040"/>
            </a:xfrm>
            <a:prstGeom prst="rect">
              <a:avLst/>
            </a:prstGeom>
            <a:solidFill>
              <a:srgbClr val="133769"/>
            </a:solidFill>
            <a:ln>
              <a:solidFill>
                <a:srgbClr val="133769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Teil 2</a:t>
              </a:r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3557A0E4-95A0-4305-A557-243DE4EEF5CA}"/>
                </a:ext>
              </a:extLst>
            </p:cNvPr>
            <p:cNvSpPr/>
            <p:nvPr/>
          </p:nvSpPr>
          <p:spPr bwMode="auto">
            <a:xfrm>
              <a:off x="3985535" y="1534716"/>
              <a:ext cx="1080000" cy="360040"/>
            </a:xfrm>
            <a:prstGeom prst="rect">
              <a:avLst/>
            </a:prstGeom>
            <a:solidFill>
              <a:srgbClr val="133769"/>
            </a:solidFill>
            <a:ln>
              <a:solidFill>
                <a:srgbClr val="133769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Teil 2</a:t>
              </a:r>
            </a:p>
          </p:txBody>
        </p:sp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8D514083-9380-4AE2-B88C-04F68062D3C1}"/>
                </a:ext>
              </a:extLst>
            </p:cNvPr>
            <p:cNvSpPr/>
            <p:nvPr/>
          </p:nvSpPr>
          <p:spPr bwMode="auto">
            <a:xfrm>
              <a:off x="5605038" y="1530469"/>
              <a:ext cx="1080000" cy="360040"/>
            </a:xfrm>
            <a:prstGeom prst="rect">
              <a:avLst/>
            </a:prstGeom>
            <a:solidFill>
              <a:srgbClr val="133769"/>
            </a:solidFill>
            <a:ln>
              <a:solidFill>
                <a:srgbClr val="133769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Teil 2</a:t>
              </a:r>
            </a:p>
          </p:txBody>
        </p:sp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C9DA9E55-E414-4E17-A34C-524C816618FE}"/>
                </a:ext>
              </a:extLst>
            </p:cNvPr>
            <p:cNvSpPr/>
            <p:nvPr/>
          </p:nvSpPr>
          <p:spPr bwMode="auto">
            <a:xfrm>
              <a:off x="8857948" y="1530469"/>
              <a:ext cx="1080000" cy="360040"/>
            </a:xfrm>
            <a:prstGeom prst="rect">
              <a:avLst/>
            </a:prstGeom>
            <a:solidFill>
              <a:srgbClr val="133769"/>
            </a:solidFill>
            <a:ln>
              <a:solidFill>
                <a:srgbClr val="133769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Teil 2</a:t>
              </a:r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CE1A653D-7352-47DF-9E81-E69D23220C56}"/>
                </a:ext>
              </a:extLst>
            </p:cNvPr>
            <p:cNvSpPr/>
            <p:nvPr/>
          </p:nvSpPr>
          <p:spPr bwMode="auto">
            <a:xfrm>
              <a:off x="7237948" y="1541105"/>
              <a:ext cx="1080000" cy="360040"/>
            </a:xfrm>
            <a:prstGeom prst="rect">
              <a:avLst/>
            </a:prstGeom>
            <a:solidFill>
              <a:srgbClr val="133769"/>
            </a:solidFill>
            <a:ln>
              <a:solidFill>
                <a:srgbClr val="133769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Teil 2</a:t>
              </a:r>
            </a:p>
          </p:txBody>
        </p: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60CF20FE-F443-4484-BFFF-F435221DE74F}"/>
                </a:ext>
              </a:extLst>
            </p:cNvPr>
            <p:cNvSpPr txBox="1"/>
            <p:nvPr/>
          </p:nvSpPr>
          <p:spPr>
            <a:xfrm>
              <a:off x="3676559" y="4763461"/>
              <a:ext cx="2892707" cy="384756"/>
            </a:xfrm>
            <a:prstGeom prst="rect">
              <a:avLst/>
            </a:prstGeom>
            <a:solidFill>
              <a:srgbClr val="D1DFEA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3882"/>
                  </a:solidFill>
                  <a:effectLst/>
                  <a:uLnTx/>
                  <a:uFillTx/>
                </a:rPr>
                <a:t>Fachkraft für Gastronomie</a:t>
              </a:r>
            </a:p>
          </p:txBody>
        </p:sp>
        <p:sp>
          <p:nvSpPr>
            <p:cNvPr id="59" name="Geschweifte Klammer rechts 58">
              <a:extLst>
                <a:ext uri="{FF2B5EF4-FFF2-40B4-BE49-F238E27FC236}">
                  <a16:creationId xmlns:a16="http://schemas.microsoft.com/office/drawing/2014/main" id="{1A17C738-F22A-4E05-8343-06B7B6D0F1B3}"/>
                </a:ext>
              </a:extLst>
            </p:cNvPr>
            <p:cNvSpPr/>
            <p:nvPr/>
          </p:nvSpPr>
          <p:spPr bwMode="auto">
            <a:xfrm>
              <a:off x="3541270" y="4844857"/>
              <a:ext cx="275185" cy="12960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19050" cap="flat" cmpd="sng" algn="ctr">
              <a:solidFill>
                <a:srgbClr val="13376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5C1D21A9-81DA-4080-BF53-A7BDF6FD4DE1}"/>
                </a:ext>
              </a:extLst>
            </p:cNvPr>
            <p:cNvSpPr txBox="1"/>
            <p:nvPr/>
          </p:nvSpPr>
          <p:spPr>
            <a:xfrm>
              <a:off x="3858746" y="5191311"/>
              <a:ext cx="2466735" cy="839467"/>
            </a:xfrm>
            <a:prstGeom prst="rect">
              <a:avLst/>
            </a:prstGeom>
            <a:solidFill>
              <a:srgbClr val="D1DFEA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882"/>
                  </a:solidFill>
                  <a:effectLst/>
                  <a:uLnTx/>
                  <a:uFillTx/>
                </a:rPr>
                <a:t>Kernkompetenzen –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3882"/>
                  </a:solidFill>
                  <a:effectLst/>
                  <a:uLnTx/>
                  <a:uFillTx/>
                </a:rPr>
                <a:t> </a:t>
              </a:r>
            </a:p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0821A"/>
                  </a:solidFill>
                  <a:effectLst/>
                  <a:uLnTx/>
                  <a:uFillTx/>
                </a:rPr>
                <a:t>zwei Jahre gemeinsame </a:t>
              </a:r>
            </a:p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0821A"/>
                  </a:solidFill>
                  <a:effectLst/>
                  <a:uLnTx/>
                  <a:uFillTx/>
                </a:rPr>
                <a:t>Beschulungsmöglichkeit </a:t>
              </a:r>
            </a:p>
          </p:txBody>
        </p:sp>
        <p:sp>
          <p:nvSpPr>
            <p:cNvPr id="61" name="Geschweifte Klammer rechts 60">
              <a:extLst>
                <a:ext uri="{FF2B5EF4-FFF2-40B4-BE49-F238E27FC236}">
                  <a16:creationId xmlns:a16="http://schemas.microsoft.com/office/drawing/2014/main" id="{C26D1D9D-E460-4797-81C8-4D3282FD9894}"/>
                </a:ext>
              </a:extLst>
            </p:cNvPr>
            <p:cNvSpPr/>
            <p:nvPr/>
          </p:nvSpPr>
          <p:spPr bwMode="auto">
            <a:xfrm rot="10800000">
              <a:off x="6353772" y="4844857"/>
              <a:ext cx="275185" cy="12960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19050" cap="flat" cmpd="sng" algn="ctr">
              <a:solidFill>
                <a:srgbClr val="13376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highlight>
                  <a:srgbClr val="003469"/>
                </a:highlight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cxnSp>
          <p:nvCxnSpPr>
            <p:cNvPr id="62" name="Gerader Verbinder 61">
              <a:extLst>
                <a:ext uri="{FF2B5EF4-FFF2-40B4-BE49-F238E27FC236}">
                  <a16:creationId xmlns:a16="http://schemas.microsoft.com/office/drawing/2014/main" id="{379796BB-DC9E-4E4D-A529-AD1AC9AD3E3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66957" y="4345254"/>
              <a:ext cx="4818081" cy="0"/>
            </a:xfrm>
            <a:prstGeom prst="line">
              <a:avLst/>
            </a:prstGeom>
            <a:noFill/>
            <a:ln w="19050" cap="flat" cmpd="sng" algn="ctr">
              <a:solidFill>
                <a:srgbClr val="133769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428D5986-BF3D-4A86-8105-CF6F661A9471}"/>
                </a:ext>
              </a:extLst>
            </p:cNvPr>
            <p:cNvSpPr txBox="1"/>
            <p:nvPr/>
          </p:nvSpPr>
          <p:spPr>
            <a:xfrm>
              <a:off x="3236899" y="4426651"/>
              <a:ext cx="3235057" cy="3818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33769"/>
                  </a:solidFill>
                  <a:effectLst/>
                  <a:uLnTx/>
                  <a:uFillTx/>
                </a:rPr>
                <a:t>nach 12 Monaten Zwischenprüfung</a:t>
              </a:r>
            </a:p>
          </p:txBody>
        </p:sp>
        <p:sp>
          <p:nvSpPr>
            <p:cNvPr id="64" name="Geschweifte Klammer rechts 63">
              <a:extLst>
                <a:ext uri="{FF2B5EF4-FFF2-40B4-BE49-F238E27FC236}">
                  <a16:creationId xmlns:a16="http://schemas.microsoft.com/office/drawing/2014/main" id="{9EE8C072-1FD6-4E0A-9769-AF2AFBC6C28D}"/>
                </a:ext>
              </a:extLst>
            </p:cNvPr>
            <p:cNvSpPr/>
            <p:nvPr/>
          </p:nvSpPr>
          <p:spPr bwMode="auto">
            <a:xfrm>
              <a:off x="1870558" y="3335371"/>
              <a:ext cx="286342" cy="2844791"/>
            </a:xfrm>
            <a:prstGeom prst="rightBrace">
              <a:avLst/>
            </a:prstGeom>
            <a:noFill/>
            <a:ln w="19050" cap="flat" cmpd="sng" algn="ctr">
              <a:solidFill>
                <a:srgbClr val="13376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DE302948-7FB1-4D3E-AADA-CA874C2EBE82}"/>
                </a:ext>
              </a:extLst>
            </p:cNvPr>
            <p:cNvSpPr txBox="1"/>
            <p:nvPr/>
          </p:nvSpPr>
          <p:spPr>
            <a:xfrm>
              <a:off x="2081323" y="4786832"/>
              <a:ext cx="1389738" cy="1183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0821A"/>
                  </a:solidFill>
                  <a:effectLst/>
                  <a:uLnTx/>
                  <a:uFillTx/>
                </a:rPr>
                <a:t>gemeinsame Beschulung mit Koch/Köchin</a:t>
              </a:r>
            </a:p>
          </p:txBody>
        </p:sp>
        <p:sp>
          <p:nvSpPr>
            <p:cNvPr id="66" name="Rechteck 65">
              <a:extLst>
                <a:ext uri="{FF2B5EF4-FFF2-40B4-BE49-F238E27FC236}">
                  <a16:creationId xmlns:a16="http://schemas.microsoft.com/office/drawing/2014/main" id="{C81CE257-A394-49BC-B77B-4E3FC9210C18}"/>
                </a:ext>
              </a:extLst>
            </p:cNvPr>
            <p:cNvSpPr/>
            <p:nvPr/>
          </p:nvSpPr>
          <p:spPr bwMode="auto">
            <a:xfrm>
              <a:off x="2375525" y="3338621"/>
              <a:ext cx="1080000" cy="360040"/>
            </a:xfrm>
            <a:prstGeom prst="rect">
              <a:avLst/>
            </a:prstGeom>
            <a:solidFill>
              <a:srgbClr val="133769"/>
            </a:solidFill>
            <a:ln>
              <a:solidFill>
                <a:srgbClr val="133769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AP/Teil 1</a:t>
              </a:r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7637135D-3602-46A9-89CA-738A50B7015F}"/>
                </a:ext>
              </a:extLst>
            </p:cNvPr>
            <p:cNvSpPr/>
            <p:nvPr/>
          </p:nvSpPr>
          <p:spPr bwMode="auto">
            <a:xfrm>
              <a:off x="3966454" y="3356050"/>
              <a:ext cx="1080000" cy="360040"/>
            </a:xfrm>
            <a:prstGeom prst="rect">
              <a:avLst/>
            </a:prstGeom>
            <a:solidFill>
              <a:srgbClr val="133769"/>
            </a:solidFill>
            <a:ln>
              <a:solidFill>
                <a:srgbClr val="133769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AP/Teil 1</a:t>
              </a:r>
            </a:p>
          </p:txBody>
        </p:sp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6D638F12-E667-4382-9CBA-E28BDCD9EC19}"/>
                </a:ext>
              </a:extLst>
            </p:cNvPr>
            <p:cNvSpPr/>
            <p:nvPr/>
          </p:nvSpPr>
          <p:spPr bwMode="auto">
            <a:xfrm>
              <a:off x="5613102" y="3356050"/>
              <a:ext cx="1080000" cy="360040"/>
            </a:xfrm>
            <a:prstGeom prst="rect">
              <a:avLst/>
            </a:prstGeom>
            <a:solidFill>
              <a:srgbClr val="133769"/>
            </a:solidFill>
            <a:ln>
              <a:solidFill>
                <a:srgbClr val="133769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AP/Teil 1</a:t>
              </a:r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B20CB9D4-D7AC-47B4-8F64-FB8F40564079}"/>
                </a:ext>
              </a:extLst>
            </p:cNvPr>
            <p:cNvSpPr/>
            <p:nvPr/>
          </p:nvSpPr>
          <p:spPr bwMode="auto">
            <a:xfrm>
              <a:off x="7225839" y="3329533"/>
              <a:ext cx="1080000" cy="360040"/>
            </a:xfrm>
            <a:prstGeom prst="rect">
              <a:avLst/>
            </a:prstGeom>
            <a:solidFill>
              <a:srgbClr val="133769"/>
            </a:solidFill>
            <a:ln>
              <a:solidFill>
                <a:srgbClr val="133769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Teil 1</a:t>
              </a:r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B4F4D11A-8818-46B0-A82A-534EF8723722}"/>
                </a:ext>
              </a:extLst>
            </p:cNvPr>
            <p:cNvSpPr/>
            <p:nvPr/>
          </p:nvSpPr>
          <p:spPr bwMode="auto">
            <a:xfrm>
              <a:off x="8857948" y="3322033"/>
              <a:ext cx="1080000" cy="360040"/>
            </a:xfrm>
            <a:prstGeom prst="rect">
              <a:avLst/>
            </a:prstGeom>
            <a:solidFill>
              <a:srgbClr val="133769"/>
            </a:solidFill>
            <a:ln>
              <a:solidFill>
                <a:srgbClr val="133769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Teil 1</a:t>
              </a:r>
            </a:p>
          </p:txBody>
        </p:sp>
        <p:cxnSp>
          <p:nvCxnSpPr>
            <p:cNvPr id="71" name="Gerader Verbinder 70">
              <a:extLst>
                <a:ext uri="{FF2B5EF4-FFF2-40B4-BE49-F238E27FC236}">
                  <a16:creationId xmlns:a16="http://schemas.microsoft.com/office/drawing/2014/main" id="{AF85CA9D-8B59-4861-9929-3531A4958A2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831449" y="3356050"/>
              <a:ext cx="1617577" cy="0"/>
            </a:xfrm>
            <a:prstGeom prst="line">
              <a:avLst/>
            </a:prstGeom>
            <a:noFill/>
            <a:ln w="19050" cap="flat" cmpd="sng" algn="ctr">
              <a:solidFill>
                <a:srgbClr val="13376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r Verbinder 71">
              <a:extLst>
                <a:ext uri="{FF2B5EF4-FFF2-40B4-BE49-F238E27FC236}">
                  <a16:creationId xmlns:a16="http://schemas.microsoft.com/office/drawing/2014/main" id="{C7E831EA-302A-4201-99F3-2F0893016F3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320371" y="3295135"/>
              <a:ext cx="1617577" cy="0"/>
            </a:xfrm>
            <a:prstGeom prst="line">
              <a:avLst/>
            </a:prstGeom>
            <a:noFill/>
            <a:ln w="19050" cap="flat" cmpd="sng" algn="ctr">
              <a:solidFill>
                <a:srgbClr val="13376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id="{5BD8DFA3-8430-4863-826E-2B37F002267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708410" y="3356050"/>
              <a:ext cx="1645362" cy="0"/>
            </a:xfrm>
            <a:prstGeom prst="line">
              <a:avLst/>
            </a:prstGeom>
            <a:noFill/>
            <a:ln w="19050" cap="flat" cmpd="sng" algn="ctr">
              <a:solidFill>
                <a:srgbClr val="13376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FA96D810-4D01-4337-8488-9ACF771CF904}"/>
                </a:ext>
              </a:extLst>
            </p:cNvPr>
            <p:cNvSpPr txBox="1"/>
            <p:nvPr/>
          </p:nvSpPr>
          <p:spPr>
            <a:xfrm>
              <a:off x="7055904" y="5186304"/>
              <a:ext cx="2466735" cy="594622"/>
            </a:xfrm>
            <a:prstGeom prst="rect">
              <a:avLst/>
            </a:prstGeom>
            <a:solidFill>
              <a:srgbClr val="D1DFEA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3882"/>
                  </a:solidFill>
                  <a:effectLst/>
                  <a:uLnTx/>
                  <a:uFillTx/>
                  <a:latin typeface="Segoe UI Semilight"/>
                </a:rPr>
                <a:t> </a:t>
              </a: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0821A"/>
                  </a:solidFill>
                  <a:effectLst/>
                  <a:uLnTx/>
                  <a:uFillTx/>
                </a:rPr>
                <a:t>zwei Jahre gemeinsame </a:t>
              </a:r>
            </a:p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0821A"/>
                  </a:solidFill>
                  <a:effectLst/>
                  <a:uLnTx/>
                  <a:uFillTx/>
                </a:rPr>
                <a:t>Beschulungsmöglichkeit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6347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21BD93-6759-4AAC-80ED-090A4AC6C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Berufe im Gastrobereich</a:t>
            </a:r>
            <a:br>
              <a:rPr lang="de-DE" b="1" dirty="0"/>
            </a:br>
            <a:r>
              <a:rPr lang="de-DE" b="1" dirty="0"/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B9F0987-7B21-4510-A85C-1AF37E069AEA}"/>
              </a:ext>
            </a:extLst>
          </p:cNvPr>
          <p:cNvSpPr txBox="1"/>
          <p:nvPr/>
        </p:nvSpPr>
        <p:spPr>
          <a:xfrm>
            <a:off x="449263" y="1382486"/>
            <a:ext cx="3692749" cy="30469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Fachkraft für Gastronomie</a:t>
            </a:r>
          </a:p>
          <a:p>
            <a:pPr algn="l"/>
            <a:r>
              <a:rPr lang="de-DE" sz="1400" dirty="0"/>
              <a:t>Schwerpunkt Restaurantservice</a:t>
            </a:r>
          </a:p>
          <a:p>
            <a:pPr algn="l"/>
            <a:r>
              <a:rPr lang="de-DE" sz="1400" dirty="0"/>
              <a:t>Schwerpunkt Systemgastronomie</a:t>
            </a:r>
          </a:p>
          <a:p>
            <a:pPr algn="l"/>
            <a:r>
              <a:rPr lang="de-DE" sz="1400" dirty="0"/>
              <a:t>(2 Jahre)</a:t>
            </a:r>
          </a:p>
          <a:p>
            <a:pPr algn="l"/>
            <a:endParaRPr lang="de-DE" sz="1400" dirty="0"/>
          </a:p>
          <a:p>
            <a:pPr algn="l"/>
            <a:r>
              <a:rPr lang="de-DE" dirty="0"/>
              <a:t>Fachmann/-frau für Restaurants und Veranstaltungsgastronomie</a:t>
            </a:r>
          </a:p>
          <a:p>
            <a:pPr algn="l"/>
            <a:r>
              <a:rPr lang="de-DE" sz="1400" dirty="0"/>
              <a:t>(3 Jahre)</a:t>
            </a:r>
          </a:p>
          <a:p>
            <a:pPr algn="l"/>
            <a:endParaRPr lang="de-DE" sz="1400" dirty="0"/>
          </a:p>
          <a:p>
            <a:pPr algn="l"/>
            <a:r>
              <a:rPr lang="de-DE" dirty="0"/>
              <a:t>Fachmann/-frau für Systemgastronomie</a:t>
            </a:r>
          </a:p>
          <a:p>
            <a:pPr algn="l"/>
            <a:r>
              <a:rPr lang="de-DE" sz="1400" dirty="0"/>
              <a:t>(3 Jahre)</a:t>
            </a:r>
          </a:p>
        </p:txBody>
      </p:sp>
    </p:spTree>
    <p:extLst>
      <p:ext uri="{BB962C8B-B14F-4D97-AF65-F5344CB8AC3E}">
        <p14:creationId xmlns:p14="http://schemas.microsoft.com/office/powerpoint/2010/main" val="292710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27">
            <a:extLst>
              <a:ext uri="{FF2B5EF4-FFF2-40B4-BE49-F238E27FC236}">
                <a16:creationId xmlns:a16="http://schemas.microsoft.com/office/drawing/2014/main" id="{C0AF431C-2056-459D-9A4E-F465C9A51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400266"/>
            <a:ext cx="7110000" cy="246221"/>
          </a:xfrm>
        </p:spPr>
        <p:txBody>
          <a:bodyPr/>
          <a:lstStyle/>
          <a:p>
            <a:r>
              <a:rPr lang="de-DE" b="1" dirty="0"/>
              <a:t>Integrativ zu vermittelnde Kenntnisse, Fertigkeiten und Fähigkeiten</a:t>
            </a:r>
            <a:r>
              <a:rPr lang="de-DE" dirty="0"/>
              <a:t>	</a:t>
            </a:r>
          </a:p>
        </p:txBody>
      </p:sp>
      <p:pic>
        <p:nvPicPr>
          <p:cNvPr id="32" name="Inhaltsplatzhalter 31">
            <a:extLst>
              <a:ext uri="{FF2B5EF4-FFF2-40B4-BE49-F238E27FC236}">
                <a16:creationId xmlns:a16="http://schemas.microsoft.com/office/drawing/2014/main" id="{E1B55C86-20D9-49D1-860B-5D321E01E25F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449263" y="1449134"/>
            <a:ext cx="8108383" cy="2371550"/>
          </a:xfrm>
        </p:spPr>
      </p:pic>
    </p:spTree>
    <p:extLst>
      <p:ext uri="{BB962C8B-B14F-4D97-AF65-F5344CB8AC3E}">
        <p14:creationId xmlns:p14="http://schemas.microsoft.com/office/powerpoint/2010/main" val="2138791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27">
            <a:extLst>
              <a:ext uri="{FF2B5EF4-FFF2-40B4-BE49-F238E27FC236}">
                <a16:creationId xmlns:a16="http://schemas.microsoft.com/office/drawing/2014/main" id="{C0AF431C-2056-459D-9A4E-F465C9A51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400266"/>
            <a:ext cx="7110000" cy="246221"/>
          </a:xfrm>
        </p:spPr>
        <p:txBody>
          <a:bodyPr/>
          <a:lstStyle/>
          <a:p>
            <a:r>
              <a:rPr lang="de-DE" b="1" dirty="0"/>
              <a:t>Ausbildungsinhalte Fachkraft für Gastronomie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D0D3AA4-2EDE-4475-AFB3-D66072923E3C}"/>
              </a:ext>
            </a:extLst>
          </p:cNvPr>
          <p:cNvSpPr txBox="1"/>
          <p:nvPr/>
        </p:nvSpPr>
        <p:spPr>
          <a:xfrm>
            <a:off x="7991475" y="2906486"/>
            <a:ext cx="23812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*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8FBE581-A6F6-4314-957B-E289886CD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007" y="2321792"/>
            <a:ext cx="377985" cy="499915"/>
          </a:xfrm>
          <a:prstGeom prst="rect">
            <a:avLst/>
          </a:prstGeom>
        </p:spPr>
      </p:pic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E931BB6A-F017-4EAC-B71C-B8FE264B7431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4"/>
          <a:stretch>
            <a:fillRect/>
          </a:stretch>
        </p:blipFill>
        <p:spPr>
          <a:xfrm>
            <a:off x="508663" y="1309767"/>
            <a:ext cx="8126672" cy="2523963"/>
          </a:xfr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AEDF3FA-47EF-488E-BF08-FC1DE9FF4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6868" y="4048390"/>
            <a:ext cx="5108891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1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27">
            <a:extLst>
              <a:ext uri="{FF2B5EF4-FFF2-40B4-BE49-F238E27FC236}">
                <a16:creationId xmlns:a16="http://schemas.microsoft.com/office/drawing/2014/main" id="{C0AF431C-2056-459D-9A4E-F465C9A51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400266"/>
            <a:ext cx="7110000" cy="246221"/>
          </a:xfrm>
        </p:spPr>
        <p:txBody>
          <a:bodyPr/>
          <a:lstStyle/>
          <a:p>
            <a:r>
              <a:rPr lang="de-DE" b="1" dirty="0"/>
              <a:t>Ausbildungsinhalte Fachkraft für Gastronomie</a:t>
            </a:r>
            <a:r>
              <a:rPr lang="de-DE" dirty="0"/>
              <a:t>	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F856D37-43C2-40F0-8D30-DF19A38DFFE0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449263" y="1271823"/>
            <a:ext cx="8138865" cy="749873"/>
          </a:xfr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4555D1A-037D-4033-BD69-FA14EFC62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49" y="2156731"/>
            <a:ext cx="8114479" cy="127417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D340C96-9DE7-473C-B54B-3E120C3F7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49" y="3565940"/>
            <a:ext cx="8138865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671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qwZ8pPPkahoDuWymMXj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qwZ8pPPkahoDuWymMXj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qwZ8pPPkahoDuWymMXj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ZroOkhcWrdmzHqHrIkl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qwZ8pPPkahoDuWymMXj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qwZ8pPPkahoDuWymMXj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qwZ8pPPkahoDuWymMXjg"/>
</p:tagLst>
</file>

<file path=ppt/theme/theme1.xml><?xml version="1.0" encoding="utf-8"?>
<a:theme xmlns:a="http://schemas.openxmlformats.org/drawingml/2006/main" name="IHK_Arnsberg_Master_2022">
  <a:themeElements>
    <a:clrScheme name="IHK_Farben">
      <a:dk1>
        <a:sysClr val="windowText" lastClr="000000"/>
      </a:dk1>
      <a:lt1>
        <a:sysClr val="window" lastClr="FFFFFF"/>
      </a:lt1>
      <a:dk2>
        <a:srgbClr val="58585A"/>
      </a:dk2>
      <a:lt2>
        <a:srgbClr val="EEEEEE"/>
      </a:lt2>
      <a:accent1>
        <a:srgbClr val="003366"/>
      </a:accent1>
      <a:accent2>
        <a:srgbClr val="009ED4"/>
      </a:accent2>
      <a:accent3>
        <a:srgbClr val="B1B3B4"/>
      </a:accent3>
      <a:accent4>
        <a:srgbClr val="FFCE00"/>
      </a:accent4>
      <a:accent5>
        <a:srgbClr val="7EC8EC"/>
      </a:accent5>
      <a:accent6>
        <a:srgbClr val="F0821A"/>
      </a:accent6>
      <a:hlink>
        <a:srgbClr val="003366"/>
      </a:hlink>
      <a:folHlink>
        <a:srgbClr val="009ED4"/>
      </a:folHlink>
    </a:clrScheme>
    <a:fontScheme name="IHK_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108000" tIns="72000" rIns="108000" bIns="72000" rtlCol="0" anchor="t">
        <a:noAutofit/>
      </a:bodyPr>
      <a:lstStyle>
        <a:defPPr algn="l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rgbClr val="B3B2B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dirty="0" smtClean="0"/>
        </a:defPPr>
      </a:lstStyle>
    </a:txDef>
  </a:objectDefaults>
  <a:extraClrSchemeLst/>
  <a:custClrLst>
    <a:custClr name="Titan 100%">
      <a:srgbClr val="575756"/>
    </a:custClr>
    <a:custClr name="Titan 80%">
      <a:srgbClr val="797978"/>
    </a:custClr>
    <a:custClr name="Titan 70%">
      <a:srgbClr val="8A8A89"/>
    </a:custClr>
    <a:custClr name="Titan 60%">
      <a:srgbClr val="9A9A9A"/>
    </a:custClr>
    <a:custClr name="Titan 50%">
      <a:srgbClr val="ABABAA"/>
    </a:custClr>
    <a:custClr name="Titan 40%">
      <a:srgbClr val="BCBCBB"/>
    </a:custClr>
    <a:custClr name="Titan 30%">
      <a:srgbClr val="CCCCCC"/>
    </a:custClr>
    <a:custClr name="Titan 20%">
      <a:srgbClr val="DDDDDD"/>
    </a:custClr>
    <a:custClr name="Titan 10%">
      <a:srgbClr val="EEEEEE"/>
    </a:custClr>
    <a:custClr name="White">
      <a:srgbClr val="FFFFFF"/>
    </a:custClr>
    <a:custClr name="Sky 100%">
      <a:srgbClr val="009ED4"/>
    </a:custClr>
    <a:custClr name="Sky 80%">
      <a:srgbClr val="33B1DD"/>
    </a:custClr>
    <a:custClr name="Sky 70%">
      <a:srgbClr val="4DBBE1"/>
    </a:custClr>
    <a:custClr name="Sky 60%">
      <a:srgbClr val="66C5E5"/>
    </a:custClr>
    <a:custClr name="Sky 50%">
      <a:srgbClr val="7FCEE9"/>
    </a:custClr>
    <a:custClr name="Sky 40%">
      <a:srgbClr val="99D8EE"/>
    </a:custClr>
    <a:custClr name="Sky 30%">
      <a:srgbClr val="B2E2F2"/>
    </a:custClr>
    <a:custClr name="Sky 20%">
      <a:srgbClr val="CCECF6"/>
    </a:custClr>
    <a:custClr name="Sky 10%">
      <a:srgbClr val="E5F5FB"/>
    </a:custClr>
    <a:custClr name="White">
      <a:srgbClr val="FFFFFF"/>
    </a:custClr>
    <a:custClr name="Ocean">
      <a:srgbClr val="003366"/>
    </a:custClr>
    <a:custClr name="Lime">
      <a:srgbClr val="76B82A"/>
    </a:custClr>
    <a:custClr name="Hibiskus">
      <a:srgbClr val="E40D2E"/>
    </a:custClr>
    <a:custClr name="Mauve">
      <a:srgbClr val="9F5098"/>
    </a:custClr>
    <a:custClr name="Mandarin">
      <a:srgbClr val="F0821A"/>
    </a:custClr>
    <a:custClr name="Sun">
      <a:srgbClr val="FFCE00"/>
    </a:custClr>
    <a:custClr name="Stone">
      <a:srgbClr val="B1B3B4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IHK_Farben">
      <a:dk1>
        <a:sysClr val="windowText" lastClr="000000"/>
      </a:dk1>
      <a:lt1>
        <a:sysClr val="window" lastClr="FFFFFF"/>
      </a:lt1>
      <a:dk2>
        <a:srgbClr val="58585A"/>
      </a:dk2>
      <a:lt2>
        <a:srgbClr val="EEEEEE"/>
      </a:lt2>
      <a:accent1>
        <a:srgbClr val="003366"/>
      </a:accent1>
      <a:accent2>
        <a:srgbClr val="009ED4"/>
      </a:accent2>
      <a:accent3>
        <a:srgbClr val="B1B3B4"/>
      </a:accent3>
      <a:accent4>
        <a:srgbClr val="FFCE00"/>
      </a:accent4>
      <a:accent5>
        <a:srgbClr val="7EC8EC"/>
      </a:accent5>
      <a:accent6>
        <a:srgbClr val="F0821A"/>
      </a:accent6>
      <a:hlink>
        <a:srgbClr val="003366"/>
      </a:hlink>
      <a:folHlink>
        <a:srgbClr val="009ED4"/>
      </a:folHlink>
    </a:clrScheme>
    <a:fontScheme name="IHK_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IHK_Farben">
      <a:dk1>
        <a:sysClr val="windowText" lastClr="000000"/>
      </a:dk1>
      <a:lt1>
        <a:sysClr val="window" lastClr="FFFFFF"/>
      </a:lt1>
      <a:dk2>
        <a:srgbClr val="58585A"/>
      </a:dk2>
      <a:lt2>
        <a:srgbClr val="EEEEEE"/>
      </a:lt2>
      <a:accent1>
        <a:srgbClr val="003366"/>
      </a:accent1>
      <a:accent2>
        <a:srgbClr val="009ED4"/>
      </a:accent2>
      <a:accent3>
        <a:srgbClr val="B1B3B4"/>
      </a:accent3>
      <a:accent4>
        <a:srgbClr val="FFCE00"/>
      </a:accent4>
      <a:accent5>
        <a:srgbClr val="7EC8EC"/>
      </a:accent5>
      <a:accent6>
        <a:srgbClr val="F0821A"/>
      </a:accent6>
      <a:hlink>
        <a:srgbClr val="003366"/>
      </a:hlink>
      <a:folHlink>
        <a:srgbClr val="009ED4"/>
      </a:folHlink>
    </a:clrScheme>
    <a:fontScheme name="IHK_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1058</Words>
  <Application>Microsoft Office PowerPoint</Application>
  <PresentationFormat>Bildschirmpräsentation (16:9)</PresentationFormat>
  <Paragraphs>271</Paragraphs>
  <Slides>30</Slides>
  <Notes>17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5" baseType="lpstr">
      <vt:lpstr>Arial</vt:lpstr>
      <vt:lpstr>Segoe UI Semilight</vt:lpstr>
      <vt:lpstr>Wingdings</vt:lpstr>
      <vt:lpstr>IHK_Arnsberg_Master_2022</vt:lpstr>
      <vt:lpstr>think-cell Folie</vt:lpstr>
      <vt:lpstr>Neuordnung der Gastronomieberufe 2022</vt:lpstr>
      <vt:lpstr>Ablauf für die Vorstellung der Berufe </vt:lpstr>
      <vt:lpstr>Wer saß mit am Tisch bei der Neuordnung </vt:lpstr>
      <vt:lpstr>Wesentliche Änderungen </vt:lpstr>
      <vt:lpstr>Sieben Berufe in drei Bereichen  </vt:lpstr>
      <vt:lpstr>Berufe im Gastrobereich  </vt:lpstr>
      <vt:lpstr>Integrativ zu vermittelnde Kenntnisse, Fertigkeiten und Fähigkeiten </vt:lpstr>
      <vt:lpstr>Ausbildungsinhalte Fachkraft für Gastronomie</vt:lpstr>
      <vt:lpstr>Ausbildungsinhalte Fachkraft für Gastronomie </vt:lpstr>
      <vt:lpstr>Ausbildungsinhalte Fachmann/-frau für Systemgastronomie  </vt:lpstr>
      <vt:lpstr>Ausbildungsinhalte Fachmann/-frau für Systemgastronomie  </vt:lpstr>
      <vt:lpstr>Ausbildungsinhalte Fachmann/-frau für Restaurants und Veranstaltungsgastronomie  </vt:lpstr>
      <vt:lpstr>Ausbildungsinhalte Fachmann/-frau für Restaurants und Veranstaltungsgastronomie  </vt:lpstr>
      <vt:lpstr>Ausbildungsinhalte Fachmann/-frau für Restaurants und Veranstaltungsgastronomie</vt:lpstr>
      <vt:lpstr>Ausbildungsinhalte Fachmann/-frau für Restaurants und Veranstaltungsgastronomie</vt:lpstr>
      <vt:lpstr> Formulierungstechniken der Ausbildungspläne </vt:lpstr>
      <vt:lpstr>Zusatzqualifikation: Bar und Wein   </vt:lpstr>
      <vt:lpstr>Prüfungen Fachkraft für Gastronomie  </vt:lpstr>
      <vt:lpstr>Prüfungen Fachleute für Systemgastronomie   </vt:lpstr>
      <vt:lpstr>Prüfungen Fachleute für Restaurants und Veranstaltungsgastronomie </vt:lpstr>
      <vt:lpstr>Berufe im Hotelbereich   </vt:lpstr>
      <vt:lpstr>Sieben Berufe in drei Bereichen  </vt:lpstr>
      <vt:lpstr>Ausbildungsinhalte Hotelfach  </vt:lpstr>
      <vt:lpstr>Ausbildungsinhalte Hotelfach  </vt:lpstr>
      <vt:lpstr>Ausbildungsinhalte Hotelfach  </vt:lpstr>
      <vt:lpstr>Ausbildungsinhalte Kaufmann/-kauffrau für Hotelmanagement   </vt:lpstr>
      <vt:lpstr>Ausbildungsinhalte Kaufmann/-kauffrau für Hotelmanagement   </vt:lpstr>
      <vt:lpstr>Prüfungen Hotelfachleute  </vt:lpstr>
      <vt:lpstr>Prüfungen Kaufleute für Hotelmanagement  </vt:lpstr>
      <vt:lpstr>Was Sie noch wissen sollten: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Paulina Haeutle | i-pointing</dc:creator>
  <cp:lastModifiedBy>Vohwinkel, Dirk</cp:lastModifiedBy>
  <cp:revision>181</cp:revision>
  <cp:lastPrinted>2022-03-22T15:48:52Z</cp:lastPrinted>
  <dcterms:created xsi:type="dcterms:W3CDTF">2020-02-03T10:15:21Z</dcterms:created>
  <dcterms:modified xsi:type="dcterms:W3CDTF">2022-04-29T08:03:39Z</dcterms:modified>
</cp:coreProperties>
</file>