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8"/>
  </p:notesMasterIdLst>
  <p:handoutMasterIdLst>
    <p:handoutMasterId r:id="rId29"/>
  </p:handoutMasterIdLst>
  <p:sldIdLst>
    <p:sldId id="293" r:id="rId2"/>
    <p:sldId id="369" r:id="rId3"/>
    <p:sldId id="375" r:id="rId4"/>
    <p:sldId id="353" r:id="rId5"/>
    <p:sldId id="349" r:id="rId6"/>
    <p:sldId id="370" r:id="rId7"/>
    <p:sldId id="376" r:id="rId8"/>
    <p:sldId id="387" r:id="rId9"/>
    <p:sldId id="377" r:id="rId10"/>
    <p:sldId id="382" r:id="rId11"/>
    <p:sldId id="383" r:id="rId12"/>
    <p:sldId id="384" r:id="rId13"/>
    <p:sldId id="385" r:id="rId14"/>
    <p:sldId id="386" r:id="rId15"/>
    <p:sldId id="378" r:id="rId16"/>
    <p:sldId id="372" r:id="rId17"/>
    <p:sldId id="373" r:id="rId18"/>
    <p:sldId id="379" r:id="rId19"/>
    <p:sldId id="338" r:id="rId20"/>
    <p:sldId id="380" r:id="rId21"/>
    <p:sldId id="339" r:id="rId22"/>
    <p:sldId id="340" r:id="rId23"/>
    <p:sldId id="381" r:id="rId24"/>
    <p:sldId id="389" r:id="rId25"/>
    <p:sldId id="388" r:id="rId26"/>
    <p:sldId id="292" r:id="rId27"/>
  </p:sldIdLst>
  <p:sldSz cx="9144000" cy="5143500" type="screen16x9"/>
  <p:notesSz cx="9926638" cy="6797675"/>
  <p:embeddedFontLst>
    <p:embeddedFont>
      <p:font typeface="Agfa Rotis Sans Serif" panose="00000400000000000000" pitchFamily="2" charset="0"/>
      <p:regular r:id="rId30"/>
      <p:bold r:id="rId31"/>
      <p:italic r:id="rId32"/>
    </p:embeddedFont>
    <p:embeddedFont>
      <p:font typeface="Agfa Rotis Sans Serif Ex Bold" panose="00000800000000000000" pitchFamily="2" charset="0"/>
      <p:bold r:id="rId33"/>
    </p:embeddedFont>
    <p:embeddedFont>
      <p:font typeface="Calibri" panose="020F0502020204030204" pitchFamily="34" charset="0"/>
      <p:regular r:id="rId34"/>
      <p:bold r:id="rId35"/>
      <p:italic r:id="rId36"/>
      <p:boldItalic r:id="rId3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pos="340" userDrawn="1">
          <p15:clr>
            <a:srgbClr val="A4A3A4"/>
          </p15:clr>
        </p15:guide>
        <p15:guide id="4" orient="horz" pos="1620">
          <p15:clr>
            <a:srgbClr val="A4A3A4"/>
          </p15:clr>
        </p15:guide>
        <p15:guide id="5" pos="5420" userDrawn="1">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e Markisch" initials="IHK" lastIdx="12" clrIdx="0"/>
  <p:cmAuthor id="1" name="Nicole Rabold" initials="N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009DD1"/>
    <a:srgbClr val="59595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9" autoAdjust="0"/>
    <p:restoredTop sz="94947" autoAdjust="0"/>
  </p:normalViewPr>
  <p:slideViewPr>
    <p:cSldViewPr>
      <p:cViewPr varScale="1">
        <p:scale>
          <a:sx n="143" d="100"/>
          <a:sy n="143" d="100"/>
        </p:scale>
        <p:origin x="558" y="114"/>
      </p:cViewPr>
      <p:guideLst>
        <p:guide pos="2880"/>
        <p:guide pos="340"/>
        <p:guide orient="horz" pos="1620"/>
        <p:guide pos="54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900" y="-9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5445C-6157-4547-B9DA-F243D49B770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BC69EF8C-8A1A-44BB-A4B2-28DA99C0357F}">
      <dgm:prSet phldrT="[Text]" phldr="1" custT="1"/>
      <dgm:spPr>
        <a:solidFill>
          <a:srgbClr val="FFCE00"/>
        </a:solidFill>
        <a:ln>
          <a:solidFill>
            <a:srgbClr val="FFCE00"/>
          </a:solidFill>
        </a:ln>
      </dgm:spPr>
      <dgm:t>
        <a:bodyPr/>
        <a:lstStyle/>
        <a:p>
          <a:endParaRPr lang="de-DE" sz="2000" dirty="0"/>
        </a:p>
      </dgm:t>
    </dgm:pt>
    <dgm:pt modelId="{D87ADD58-5677-47FE-B84A-3DFB567F6E64}" type="parTrans" cxnId="{55B65321-4899-4AAC-86DA-7188BE4A32FD}">
      <dgm:prSet/>
      <dgm:spPr/>
      <dgm:t>
        <a:bodyPr/>
        <a:lstStyle/>
        <a:p>
          <a:endParaRPr lang="de-DE"/>
        </a:p>
      </dgm:t>
    </dgm:pt>
    <dgm:pt modelId="{40100BBF-08EF-457D-86A7-7A1F901B7138}" type="sibTrans" cxnId="{55B65321-4899-4AAC-86DA-7188BE4A32FD}">
      <dgm:prSet/>
      <dgm:spPr/>
      <dgm:t>
        <a:bodyPr/>
        <a:lstStyle/>
        <a:p>
          <a:endParaRPr lang="de-DE"/>
        </a:p>
      </dgm:t>
    </dgm:pt>
    <dgm:pt modelId="{DFA5723E-B3F0-49FB-99FB-32AD3C49EC1B}">
      <dgm:prSet phldrT="[Text]" phldr="1" custT="1"/>
      <dgm:spPr>
        <a:ln>
          <a:solidFill>
            <a:srgbClr val="FFCE00"/>
          </a:solidFill>
        </a:ln>
      </dgm:spPr>
      <dgm:t>
        <a:bodyPr/>
        <a:lstStyle/>
        <a:p>
          <a:endParaRPr lang="de-DE" sz="1600">
            <a:solidFill>
              <a:schemeClr val="tx2">
                <a:lumMod val="50000"/>
              </a:schemeClr>
            </a:solidFill>
          </a:endParaRPr>
        </a:p>
      </dgm:t>
    </dgm:pt>
    <dgm:pt modelId="{122241B8-6BD6-45A3-A835-D57185493178}" type="parTrans" cxnId="{B8F583E3-44CE-4DC8-8C77-C4490002BF6F}">
      <dgm:prSet/>
      <dgm:spPr>
        <a:ln>
          <a:solidFill>
            <a:srgbClr val="FFCE00"/>
          </a:solidFill>
        </a:ln>
      </dgm:spPr>
      <dgm:t>
        <a:bodyPr/>
        <a:lstStyle/>
        <a:p>
          <a:endParaRPr lang="de-DE"/>
        </a:p>
      </dgm:t>
    </dgm:pt>
    <dgm:pt modelId="{EB1EF37C-8815-4419-89DC-C59C84B2BCA0}" type="sibTrans" cxnId="{B8F583E3-44CE-4DC8-8C77-C4490002BF6F}">
      <dgm:prSet/>
      <dgm:spPr/>
      <dgm:t>
        <a:bodyPr/>
        <a:lstStyle/>
        <a:p>
          <a:endParaRPr lang="de-DE"/>
        </a:p>
      </dgm:t>
    </dgm:pt>
    <dgm:pt modelId="{6FB2B23F-B284-4C05-BDEE-9C837D7DEF52}">
      <dgm:prSet phldrT="[Text]" phldr="1" custT="1"/>
      <dgm:spPr>
        <a:ln>
          <a:solidFill>
            <a:srgbClr val="FFCE00"/>
          </a:solidFill>
        </a:ln>
      </dgm:spPr>
      <dgm:t>
        <a:bodyPr/>
        <a:lstStyle/>
        <a:p>
          <a:endParaRPr lang="de-DE" sz="1600" dirty="0">
            <a:solidFill>
              <a:schemeClr val="tx2">
                <a:lumMod val="50000"/>
              </a:schemeClr>
            </a:solidFill>
          </a:endParaRPr>
        </a:p>
      </dgm:t>
    </dgm:pt>
    <dgm:pt modelId="{21EF51DF-6E6F-4EC0-A6A6-3BB259CCC446}" type="parTrans" cxnId="{400B5F38-CAC7-4A76-B9FC-028A8A8716A4}">
      <dgm:prSet/>
      <dgm:spPr>
        <a:solidFill>
          <a:schemeClr val="accent2"/>
        </a:solidFill>
        <a:ln>
          <a:solidFill>
            <a:srgbClr val="FFCE00"/>
          </a:solidFill>
        </a:ln>
      </dgm:spPr>
      <dgm:t>
        <a:bodyPr/>
        <a:lstStyle/>
        <a:p>
          <a:endParaRPr lang="de-DE"/>
        </a:p>
      </dgm:t>
    </dgm:pt>
    <dgm:pt modelId="{8D872AE2-F95D-458F-842C-F0DCEBDB650C}" type="sibTrans" cxnId="{400B5F38-CAC7-4A76-B9FC-028A8A8716A4}">
      <dgm:prSet/>
      <dgm:spPr/>
      <dgm:t>
        <a:bodyPr/>
        <a:lstStyle/>
        <a:p>
          <a:endParaRPr lang="de-DE"/>
        </a:p>
      </dgm:t>
    </dgm:pt>
    <dgm:pt modelId="{201349A5-6E58-44CD-9DAB-06D6CB5D902B}">
      <dgm:prSet phldrT="[Text]" phldr="1" custT="1"/>
      <dgm:spPr>
        <a:solidFill>
          <a:srgbClr val="58585A"/>
        </a:solidFill>
      </dgm:spPr>
      <dgm:t>
        <a:bodyPr/>
        <a:lstStyle/>
        <a:p>
          <a:endParaRPr lang="de-DE" sz="2000" dirty="0">
            <a:solidFill>
              <a:schemeClr val="bg1"/>
            </a:solidFill>
          </a:endParaRPr>
        </a:p>
      </dgm:t>
    </dgm:pt>
    <dgm:pt modelId="{E6631DCA-A61B-4C60-BFE9-ED9805B9D794}" type="parTrans" cxnId="{5A2E7BE5-ED0C-4C7F-A73A-BF28232012A2}">
      <dgm:prSet/>
      <dgm:spPr/>
      <dgm:t>
        <a:bodyPr/>
        <a:lstStyle/>
        <a:p>
          <a:endParaRPr lang="de-DE"/>
        </a:p>
      </dgm:t>
    </dgm:pt>
    <dgm:pt modelId="{DB097B50-C317-4967-BD59-11B018290A95}" type="sibTrans" cxnId="{5A2E7BE5-ED0C-4C7F-A73A-BF28232012A2}">
      <dgm:prSet/>
      <dgm:spPr/>
      <dgm:t>
        <a:bodyPr/>
        <a:lstStyle/>
        <a:p>
          <a:endParaRPr lang="de-DE"/>
        </a:p>
      </dgm:t>
    </dgm:pt>
    <dgm:pt modelId="{42CEA211-E15D-44F5-97C9-327900EABB64}">
      <dgm:prSet phldrT="[Text]" phldr="1" custT="1"/>
      <dgm:spPr>
        <a:ln>
          <a:solidFill>
            <a:srgbClr val="58585A"/>
          </a:solidFill>
        </a:ln>
      </dgm:spPr>
      <dgm:t>
        <a:bodyPr/>
        <a:lstStyle/>
        <a:p>
          <a:endParaRPr lang="de-DE" sz="1600" dirty="0">
            <a:solidFill>
              <a:schemeClr val="tx2">
                <a:lumMod val="50000"/>
              </a:schemeClr>
            </a:solidFill>
          </a:endParaRPr>
        </a:p>
      </dgm:t>
    </dgm:pt>
    <dgm:pt modelId="{231BAA54-AA26-483E-88B8-273DF6C4834A}" type="parTrans" cxnId="{F2B29E88-A467-4D74-9F31-0D69F21AD917}">
      <dgm:prSet/>
      <dgm:spPr>
        <a:ln>
          <a:solidFill>
            <a:srgbClr val="58585A"/>
          </a:solidFill>
        </a:ln>
      </dgm:spPr>
      <dgm:t>
        <a:bodyPr/>
        <a:lstStyle/>
        <a:p>
          <a:endParaRPr lang="de-DE"/>
        </a:p>
      </dgm:t>
    </dgm:pt>
    <dgm:pt modelId="{B4E991F0-C597-43AE-A7EA-54E0C0778EF1}" type="sibTrans" cxnId="{F2B29E88-A467-4D74-9F31-0D69F21AD917}">
      <dgm:prSet/>
      <dgm:spPr/>
      <dgm:t>
        <a:bodyPr/>
        <a:lstStyle/>
        <a:p>
          <a:endParaRPr lang="de-DE"/>
        </a:p>
      </dgm:t>
    </dgm:pt>
    <dgm:pt modelId="{69EFA73D-37DC-425E-96E2-891015E319E9}">
      <dgm:prSet phldrT="[Text]" phldr="1" custT="1"/>
      <dgm:spPr>
        <a:ln>
          <a:solidFill>
            <a:srgbClr val="58585A"/>
          </a:solidFill>
        </a:ln>
      </dgm:spPr>
      <dgm:t>
        <a:bodyPr/>
        <a:lstStyle/>
        <a:p>
          <a:endParaRPr lang="de-DE" sz="1600">
            <a:solidFill>
              <a:schemeClr val="tx2">
                <a:lumMod val="50000"/>
              </a:schemeClr>
            </a:solidFill>
          </a:endParaRPr>
        </a:p>
      </dgm:t>
    </dgm:pt>
    <dgm:pt modelId="{C58F12C1-ADF3-492C-AF83-274C95A58B40}" type="parTrans" cxnId="{2841C86F-B058-4DBA-9A0B-F97DFDD0C206}">
      <dgm:prSet/>
      <dgm:spPr>
        <a:ln>
          <a:solidFill>
            <a:srgbClr val="58585A"/>
          </a:solidFill>
        </a:ln>
      </dgm:spPr>
      <dgm:t>
        <a:bodyPr/>
        <a:lstStyle/>
        <a:p>
          <a:endParaRPr lang="de-DE"/>
        </a:p>
      </dgm:t>
    </dgm:pt>
    <dgm:pt modelId="{69F1CE38-80F3-4F05-95A0-A7640550D1F0}" type="sibTrans" cxnId="{2841C86F-B058-4DBA-9A0B-F97DFDD0C206}">
      <dgm:prSet/>
      <dgm:spPr/>
      <dgm:t>
        <a:bodyPr/>
        <a:lstStyle/>
        <a:p>
          <a:endParaRPr lang="de-DE"/>
        </a:p>
      </dgm:t>
    </dgm:pt>
    <dgm:pt modelId="{07A07CC9-69D3-466A-B659-8DECAE51B84D}">
      <dgm:prSet phldrT="[Text]" phldr="1" custT="1"/>
      <dgm:spPr>
        <a:ln>
          <a:solidFill>
            <a:srgbClr val="58585A"/>
          </a:solidFill>
        </a:ln>
      </dgm:spPr>
      <dgm:t>
        <a:bodyPr/>
        <a:lstStyle/>
        <a:p>
          <a:endParaRPr lang="de-DE" sz="1600">
            <a:solidFill>
              <a:schemeClr val="tx2">
                <a:lumMod val="50000"/>
              </a:schemeClr>
            </a:solidFill>
          </a:endParaRPr>
        </a:p>
      </dgm:t>
    </dgm:pt>
    <dgm:pt modelId="{1ED955C0-8E32-4FDB-B5B9-A08304E52454}" type="parTrans" cxnId="{E2616E89-1D41-4FBA-A80C-2751E285DE51}">
      <dgm:prSet/>
      <dgm:spPr>
        <a:ln>
          <a:solidFill>
            <a:srgbClr val="58585A"/>
          </a:solidFill>
        </a:ln>
      </dgm:spPr>
      <dgm:t>
        <a:bodyPr/>
        <a:lstStyle/>
        <a:p>
          <a:endParaRPr lang="de-DE"/>
        </a:p>
      </dgm:t>
    </dgm:pt>
    <dgm:pt modelId="{DF5CE896-7105-4625-8BEF-908F584A0270}" type="sibTrans" cxnId="{E2616E89-1D41-4FBA-A80C-2751E285DE51}">
      <dgm:prSet/>
      <dgm:spPr/>
      <dgm:t>
        <a:bodyPr/>
        <a:lstStyle/>
        <a:p>
          <a:endParaRPr lang="de-DE"/>
        </a:p>
      </dgm:t>
    </dgm:pt>
    <dgm:pt modelId="{34B40635-17C6-4DCE-839E-58F213435F8F}">
      <dgm:prSet phldrT="[Text]" phldr="1" custT="1"/>
      <dgm:spPr>
        <a:ln>
          <a:solidFill>
            <a:srgbClr val="58585A"/>
          </a:solidFill>
        </a:ln>
      </dgm:spPr>
      <dgm:t>
        <a:bodyPr/>
        <a:lstStyle/>
        <a:p>
          <a:endParaRPr lang="de-DE" sz="1600">
            <a:solidFill>
              <a:schemeClr val="tx2">
                <a:lumMod val="50000"/>
              </a:schemeClr>
            </a:solidFill>
          </a:endParaRPr>
        </a:p>
      </dgm:t>
    </dgm:pt>
    <dgm:pt modelId="{3807E3A5-9063-45DD-8C02-46A2C0539B19}" type="parTrans" cxnId="{FED1659F-C3C1-4E29-BE2F-099091E14FE0}">
      <dgm:prSet/>
      <dgm:spPr>
        <a:ln>
          <a:solidFill>
            <a:srgbClr val="58585A"/>
          </a:solidFill>
        </a:ln>
      </dgm:spPr>
      <dgm:t>
        <a:bodyPr/>
        <a:lstStyle/>
        <a:p>
          <a:endParaRPr lang="de-DE"/>
        </a:p>
      </dgm:t>
    </dgm:pt>
    <dgm:pt modelId="{88AFFAA3-34A5-4701-885D-9E8FC777442D}" type="sibTrans" cxnId="{FED1659F-C3C1-4E29-BE2F-099091E14FE0}">
      <dgm:prSet/>
      <dgm:spPr/>
      <dgm:t>
        <a:bodyPr/>
        <a:lstStyle/>
        <a:p>
          <a:endParaRPr lang="de-DE"/>
        </a:p>
      </dgm:t>
    </dgm:pt>
    <dgm:pt modelId="{D8CDC231-C999-4CA6-A1D9-17F3BDAEB592}">
      <dgm:prSet phldrT="[Text]" phldr="1" custT="1"/>
      <dgm:spPr>
        <a:ln>
          <a:solidFill>
            <a:srgbClr val="FFCE00"/>
          </a:solidFill>
        </a:ln>
      </dgm:spPr>
      <dgm:t>
        <a:bodyPr/>
        <a:lstStyle/>
        <a:p>
          <a:endParaRPr lang="de-DE" sz="1600" dirty="0">
            <a:solidFill>
              <a:schemeClr val="tx2">
                <a:lumMod val="50000"/>
              </a:schemeClr>
            </a:solidFill>
          </a:endParaRPr>
        </a:p>
      </dgm:t>
    </dgm:pt>
    <dgm:pt modelId="{3D72B9E5-BA57-44ED-BF88-77F8A26B1625}" type="parTrans" cxnId="{C06A4DBD-8558-43DD-B5A9-4826BEB99113}">
      <dgm:prSet/>
      <dgm:spPr>
        <a:solidFill>
          <a:schemeClr val="accent2"/>
        </a:solidFill>
        <a:ln>
          <a:solidFill>
            <a:srgbClr val="FFCE00"/>
          </a:solidFill>
        </a:ln>
      </dgm:spPr>
      <dgm:t>
        <a:bodyPr/>
        <a:lstStyle/>
        <a:p>
          <a:endParaRPr lang="de-DE"/>
        </a:p>
      </dgm:t>
    </dgm:pt>
    <dgm:pt modelId="{101A76EB-0FB8-4668-9DE3-C0A89B5F31AD}" type="sibTrans" cxnId="{C06A4DBD-8558-43DD-B5A9-4826BEB99113}">
      <dgm:prSet/>
      <dgm:spPr/>
      <dgm:t>
        <a:bodyPr/>
        <a:lstStyle/>
        <a:p>
          <a:endParaRPr lang="de-DE"/>
        </a:p>
      </dgm:t>
    </dgm:pt>
    <dgm:pt modelId="{3804FBE5-12EA-437E-AAF7-76B72C62114D}">
      <dgm:prSet phldrT="[Text]" phldr="1" custT="1"/>
      <dgm:spPr>
        <a:ln>
          <a:solidFill>
            <a:srgbClr val="FFCE00"/>
          </a:solidFill>
        </a:ln>
      </dgm:spPr>
      <dgm:t>
        <a:bodyPr/>
        <a:lstStyle/>
        <a:p>
          <a:endParaRPr lang="de-DE" sz="1600" dirty="0">
            <a:solidFill>
              <a:schemeClr val="tx2">
                <a:lumMod val="50000"/>
              </a:schemeClr>
            </a:solidFill>
          </a:endParaRPr>
        </a:p>
      </dgm:t>
    </dgm:pt>
    <dgm:pt modelId="{4A73016A-230B-4152-B7CE-C727329B46F6}" type="parTrans" cxnId="{B7FB6D72-93C5-4D44-BAEA-332FBF1DC397}">
      <dgm:prSet/>
      <dgm:spPr>
        <a:solidFill>
          <a:schemeClr val="accent2"/>
        </a:solidFill>
        <a:ln>
          <a:solidFill>
            <a:srgbClr val="FFCE00"/>
          </a:solidFill>
        </a:ln>
      </dgm:spPr>
      <dgm:t>
        <a:bodyPr/>
        <a:lstStyle/>
        <a:p>
          <a:endParaRPr lang="de-DE"/>
        </a:p>
      </dgm:t>
    </dgm:pt>
    <dgm:pt modelId="{B95CAD49-3DA4-4E8A-A2FB-F75A75A27032}" type="sibTrans" cxnId="{B7FB6D72-93C5-4D44-BAEA-332FBF1DC397}">
      <dgm:prSet/>
      <dgm:spPr/>
      <dgm:t>
        <a:bodyPr/>
        <a:lstStyle/>
        <a:p>
          <a:endParaRPr lang="de-DE"/>
        </a:p>
      </dgm:t>
    </dgm:pt>
    <dgm:pt modelId="{A97B39DB-8755-4959-A445-87923A274E49}">
      <dgm:prSet phldrT="[Text]" phldr="1" custT="1"/>
      <dgm:spPr>
        <a:solidFill>
          <a:srgbClr val="76B82A"/>
        </a:solidFill>
      </dgm:spPr>
      <dgm:t>
        <a:bodyPr/>
        <a:lstStyle/>
        <a:p>
          <a:endParaRPr lang="de-DE" sz="2000" dirty="0">
            <a:solidFill>
              <a:schemeClr val="bg1"/>
            </a:solidFill>
          </a:endParaRPr>
        </a:p>
      </dgm:t>
    </dgm:pt>
    <dgm:pt modelId="{86D2F667-0A1B-402A-8D1C-51A7410AA337}" type="parTrans" cxnId="{59CA12A3-69D1-42F0-AF8C-04AA4CC6370B}">
      <dgm:prSet/>
      <dgm:spPr/>
      <dgm:t>
        <a:bodyPr/>
        <a:lstStyle/>
        <a:p>
          <a:endParaRPr lang="de-DE"/>
        </a:p>
      </dgm:t>
    </dgm:pt>
    <dgm:pt modelId="{70D8243F-68CA-4EB2-8A1B-0919B5807512}" type="sibTrans" cxnId="{59CA12A3-69D1-42F0-AF8C-04AA4CC6370B}">
      <dgm:prSet/>
      <dgm:spPr/>
      <dgm:t>
        <a:bodyPr/>
        <a:lstStyle/>
        <a:p>
          <a:endParaRPr lang="de-DE"/>
        </a:p>
      </dgm:t>
    </dgm:pt>
    <dgm:pt modelId="{D4E20BE9-260F-40CA-B5DA-F61314E1BB7F}">
      <dgm:prSet phldrT="[Text]" phldr="1" custT="1"/>
      <dgm:spPr>
        <a:solidFill>
          <a:srgbClr val="E40D2E"/>
        </a:solidFill>
      </dgm:spPr>
      <dgm:t>
        <a:bodyPr/>
        <a:lstStyle/>
        <a:p>
          <a:endParaRPr lang="de-DE" sz="2000" dirty="0">
            <a:solidFill>
              <a:schemeClr val="bg1"/>
            </a:solidFill>
          </a:endParaRPr>
        </a:p>
      </dgm:t>
    </dgm:pt>
    <dgm:pt modelId="{1E191AE0-33D6-4CDA-B972-E8A68A73D47A}" type="parTrans" cxnId="{9FE8BA68-6E45-4363-9566-02F48B28CD76}">
      <dgm:prSet/>
      <dgm:spPr/>
      <dgm:t>
        <a:bodyPr/>
        <a:lstStyle/>
        <a:p>
          <a:endParaRPr lang="de-DE"/>
        </a:p>
      </dgm:t>
    </dgm:pt>
    <dgm:pt modelId="{54A42C3E-D73A-411F-A89E-46F72C17C921}" type="sibTrans" cxnId="{9FE8BA68-6E45-4363-9566-02F48B28CD76}">
      <dgm:prSet/>
      <dgm:spPr/>
      <dgm:t>
        <a:bodyPr/>
        <a:lstStyle/>
        <a:p>
          <a:endParaRPr lang="de-DE"/>
        </a:p>
      </dgm:t>
    </dgm:pt>
    <dgm:pt modelId="{298CFD7D-9643-4B36-AF65-6916330F3AA4}">
      <dgm:prSet phldrT="[Text]" phldr="1" custT="1"/>
      <dgm:spPr>
        <a:solidFill>
          <a:srgbClr val="9F5098"/>
        </a:solidFill>
      </dgm:spPr>
      <dgm:t>
        <a:bodyPr/>
        <a:lstStyle/>
        <a:p>
          <a:endParaRPr lang="de-DE" sz="2000" dirty="0">
            <a:solidFill>
              <a:schemeClr val="bg1"/>
            </a:solidFill>
          </a:endParaRPr>
        </a:p>
      </dgm:t>
    </dgm:pt>
    <dgm:pt modelId="{A689EC6A-FC5C-4FE7-BDFD-6BD03534630E}" type="parTrans" cxnId="{6471ED47-9C2F-4CD6-931E-C88B282FB6CE}">
      <dgm:prSet/>
      <dgm:spPr/>
      <dgm:t>
        <a:bodyPr/>
        <a:lstStyle/>
        <a:p>
          <a:endParaRPr lang="de-DE"/>
        </a:p>
      </dgm:t>
    </dgm:pt>
    <dgm:pt modelId="{6898B845-51B6-4617-9ADF-1A306EC095CA}" type="sibTrans" cxnId="{6471ED47-9C2F-4CD6-931E-C88B282FB6CE}">
      <dgm:prSet/>
      <dgm:spPr/>
      <dgm:t>
        <a:bodyPr/>
        <a:lstStyle/>
        <a:p>
          <a:endParaRPr lang="de-DE"/>
        </a:p>
      </dgm:t>
    </dgm:pt>
    <dgm:pt modelId="{CD0CE95D-5066-4421-9950-B98DA996490F}">
      <dgm:prSet phldrT="[Text]" phldr="1" custT="1"/>
      <dgm:spPr>
        <a:ln>
          <a:solidFill>
            <a:srgbClr val="76B82A"/>
          </a:solidFill>
        </a:ln>
      </dgm:spPr>
      <dgm:t>
        <a:bodyPr/>
        <a:lstStyle/>
        <a:p>
          <a:endParaRPr lang="de-DE" sz="1600" dirty="0">
            <a:solidFill>
              <a:schemeClr val="tx2">
                <a:lumMod val="50000"/>
              </a:schemeClr>
            </a:solidFill>
          </a:endParaRPr>
        </a:p>
      </dgm:t>
    </dgm:pt>
    <dgm:pt modelId="{B0AAFC46-D7BC-4681-80C7-9BBAC3AB962B}" type="parTrans" cxnId="{AEC71A6C-72A0-4CBD-AEF1-8FC5CF5E27C8}">
      <dgm:prSet/>
      <dgm:spPr>
        <a:ln>
          <a:solidFill>
            <a:srgbClr val="76B82A"/>
          </a:solidFill>
        </a:ln>
      </dgm:spPr>
      <dgm:t>
        <a:bodyPr/>
        <a:lstStyle/>
        <a:p>
          <a:endParaRPr lang="de-DE"/>
        </a:p>
      </dgm:t>
    </dgm:pt>
    <dgm:pt modelId="{3A12CF28-6F9C-41AC-BD18-51E4CC4BDF2A}" type="sibTrans" cxnId="{AEC71A6C-72A0-4CBD-AEF1-8FC5CF5E27C8}">
      <dgm:prSet/>
      <dgm:spPr/>
      <dgm:t>
        <a:bodyPr/>
        <a:lstStyle/>
        <a:p>
          <a:endParaRPr lang="de-DE"/>
        </a:p>
      </dgm:t>
    </dgm:pt>
    <dgm:pt modelId="{F43E04B0-DF01-449E-AE09-8468773E4CF4}">
      <dgm:prSet phldrT="[Text]" phldr="1" custT="1"/>
      <dgm:spPr>
        <a:ln>
          <a:solidFill>
            <a:srgbClr val="76B82A"/>
          </a:solidFill>
        </a:ln>
      </dgm:spPr>
      <dgm:t>
        <a:bodyPr/>
        <a:lstStyle/>
        <a:p>
          <a:endParaRPr lang="de-DE" sz="1600" dirty="0">
            <a:solidFill>
              <a:schemeClr val="tx2">
                <a:lumMod val="50000"/>
              </a:schemeClr>
            </a:solidFill>
          </a:endParaRPr>
        </a:p>
      </dgm:t>
    </dgm:pt>
    <dgm:pt modelId="{35B30DA8-D980-498F-B093-10B114F99A27}" type="parTrans" cxnId="{36071A65-9238-43B6-87A5-6014198907E3}">
      <dgm:prSet/>
      <dgm:spPr>
        <a:ln>
          <a:solidFill>
            <a:srgbClr val="76B82A"/>
          </a:solidFill>
        </a:ln>
      </dgm:spPr>
      <dgm:t>
        <a:bodyPr/>
        <a:lstStyle/>
        <a:p>
          <a:endParaRPr lang="de-DE"/>
        </a:p>
      </dgm:t>
    </dgm:pt>
    <dgm:pt modelId="{6E679D1C-2E23-49D6-AE2E-F960A3064BA1}" type="sibTrans" cxnId="{36071A65-9238-43B6-87A5-6014198907E3}">
      <dgm:prSet/>
      <dgm:spPr/>
      <dgm:t>
        <a:bodyPr/>
        <a:lstStyle/>
        <a:p>
          <a:endParaRPr lang="de-DE"/>
        </a:p>
      </dgm:t>
    </dgm:pt>
    <dgm:pt modelId="{580C01EF-5A78-4D6E-912B-024AF154F4D6}">
      <dgm:prSet phldrT="[Text]" phldr="1" custT="1"/>
      <dgm:spPr>
        <a:ln>
          <a:solidFill>
            <a:srgbClr val="76B82A"/>
          </a:solidFill>
        </a:ln>
      </dgm:spPr>
      <dgm:t>
        <a:bodyPr/>
        <a:lstStyle/>
        <a:p>
          <a:endParaRPr lang="de-DE" sz="1600" dirty="0">
            <a:solidFill>
              <a:schemeClr val="tx2">
                <a:lumMod val="50000"/>
              </a:schemeClr>
            </a:solidFill>
          </a:endParaRPr>
        </a:p>
      </dgm:t>
    </dgm:pt>
    <dgm:pt modelId="{7EE00516-0227-444A-9976-37E716970537}" type="parTrans" cxnId="{71E169D8-3925-44FC-8FD7-4FD463318D4A}">
      <dgm:prSet/>
      <dgm:spPr>
        <a:ln>
          <a:solidFill>
            <a:srgbClr val="76B82A"/>
          </a:solidFill>
        </a:ln>
      </dgm:spPr>
      <dgm:t>
        <a:bodyPr/>
        <a:lstStyle/>
        <a:p>
          <a:endParaRPr lang="de-DE"/>
        </a:p>
      </dgm:t>
    </dgm:pt>
    <dgm:pt modelId="{ABD9F039-0F96-4AE3-A95F-E63B12F17412}" type="sibTrans" cxnId="{71E169D8-3925-44FC-8FD7-4FD463318D4A}">
      <dgm:prSet/>
      <dgm:spPr/>
      <dgm:t>
        <a:bodyPr/>
        <a:lstStyle/>
        <a:p>
          <a:endParaRPr lang="de-DE"/>
        </a:p>
      </dgm:t>
    </dgm:pt>
    <dgm:pt modelId="{3BE476CD-3E25-4D48-AD49-6B793ACBAAC4}">
      <dgm:prSet phldrT="[Text]" phldr="1" custT="1"/>
      <dgm:spPr>
        <a:ln>
          <a:solidFill>
            <a:srgbClr val="76B82A"/>
          </a:solidFill>
        </a:ln>
      </dgm:spPr>
      <dgm:t>
        <a:bodyPr/>
        <a:lstStyle/>
        <a:p>
          <a:endParaRPr lang="de-DE" sz="1600" dirty="0">
            <a:solidFill>
              <a:schemeClr val="tx2">
                <a:lumMod val="50000"/>
              </a:schemeClr>
            </a:solidFill>
          </a:endParaRPr>
        </a:p>
      </dgm:t>
    </dgm:pt>
    <dgm:pt modelId="{E9418368-C5C1-4993-BF1C-B1E1CA145333}" type="parTrans" cxnId="{AE3F14D3-C237-460F-A925-058383120DB7}">
      <dgm:prSet/>
      <dgm:spPr>
        <a:ln>
          <a:solidFill>
            <a:srgbClr val="76B82A"/>
          </a:solidFill>
        </a:ln>
      </dgm:spPr>
      <dgm:t>
        <a:bodyPr/>
        <a:lstStyle/>
        <a:p>
          <a:endParaRPr lang="de-DE"/>
        </a:p>
      </dgm:t>
    </dgm:pt>
    <dgm:pt modelId="{899B4732-03D2-43C4-87CE-C161F4FC949D}" type="sibTrans" cxnId="{AE3F14D3-C237-460F-A925-058383120DB7}">
      <dgm:prSet/>
      <dgm:spPr/>
      <dgm:t>
        <a:bodyPr/>
        <a:lstStyle/>
        <a:p>
          <a:endParaRPr lang="de-DE"/>
        </a:p>
      </dgm:t>
    </dgm:pt>
    <dgm:pt modelId="{A34DDD2D-CF1D-4E28-9ABB-F8FB510BF4FD}">
      <dgm:prSet phldrT="[Text]" phldr="1" custT="1"/>
      <dgm:spPr>
        <a:ln>
          <a:solidFill>
            <a:srgbClr val="E40D2E"/>
          </a:solidFill>
        </a:ln>
      </dgm:spPr>
      <dgm:t>
        <a:bodyPr/>
        <a:lstStyle/>
        <a:p>
          <a:endParaRPr lang="de-DE" sz="1600" dirty="0">
            <a:solidFill>
              <a:schemeClr val="tx2">
                <a:lumMod val="50000"/>
              </a:schemeClr>
            </a:solidFill>
          </a:endParaRPr>
        </a:p>
      </dgm:t>
    </dgm:pt>
    <dgm:pt modelId="{9C604D47-F7F2-4FC3-9FD8-E0A3454694A1}" type="parTrans" cxnId="{4B0157AD-278E-4410-98F3-BB2FFF30C354}">
      <dgm:prSet/>
      <dgm:spPr>
        <a:ln>
          <a:solidFill>
            <a:srgbClr val="E40D2E"/>
          </a:solidFill>
        </a:ln>
      </dgm:spPr>
      <dgm:t>
        <a:bodyPr/>
        <a:lstStyle/>
        <a:p>
          <a:endParaRPr lang="de-DE"/>
        </a:p>
      </dgm:t>
    </dgm:pt>
    <dgm:pt modelId="{63067536-CE4C-4C9F-ABC9-A7900B559609}" type="sibTrans" cxnId="{4B0157AD-278E-4410-98F3-BB2FFF30C354}">
      <dgm:prSet/>
      <dgm:spPr/>
      <dgm:t>
        <a:bodyPr/>
        <a:lstStyle/>
        <a:p>
          <a:endParaRPr lang="de-DE"/>
        </a:p>
      </dgm:t>
    </dgm:pt>
    <dgm:pt modelId="{010E4DF8-B547-4A1B-B415-2A4AAE25E586}">
      <dgm:prSet phldrT="[Text]" phldr="1" custT="1"/>
      <dgm:spPr>
        <a:ln>
          <a:solidFill>
            <a:srgbClr val="E40D2E"/>
          </a:solidFill>
        </a:ln>
      </dgm:spPr>
      <dgm:t>
        <a:bodyPr/>
        <a:lstStyle/>
        <a:p>
          <a:endParaRPr lang="de-DE" sz="1600" dirty="0">
            <a:solidFill>
              <a:schemeClr val="tx2">
                <a:lumMod val="50000"/>
              </a:schemeClr>
            </a:solidFill>
          </a:endParaRPr>
        </a:p>
      </dgm:t>
    </dgm:pt>
    <dgm:pt modelId="{86A35BEF-9E45-41CF-93A2-AC01B9A8367C}" type="parTrans" cxnId="{2A919BAD-537B-4FEF-A9F5-2EACEE48D9DF}">
      <dgm:prSet/>
      <dgm:spPr>
        <a:ln>
          <a:solidFill>
            <a:srgbClr val="E40D2E"/>
          </a:solidFill>
        </a:ln>
      </dgm:spPr>
      <dgm:t>
        <a:bodyPr/>
        <a:lstStyle/>
        <a:p>
          <a:endParaRPr lang="de-DE"/>
        </a:p>
      </dgm:t>
    </dgm:pt>
    <dgm:pt modelId="{442BABA9-1772-4536-82EB-1BCA60305F64}" type="sibTrans" cxnId="{2A919BAD-537B-4FEF-A9F5-2EACEE48D9DF}">
      <dgm:prSet/>
      <dgm:spPr/>
      <dgm:t>
        <a:bodyPr/>
        <a:lstStyle/>
        <a:p>
          <a:endParaRPr lang="de-DE"/>
        </a:p>
      </dgm:t>
    </dgm:pt>
    <dgm:pt modelId="{9C940483-513F-4D6B-8FF6-1B81764220A9}">
      <dgm:prSet phldrT="[Text]" phldr="1" custT="1"/>
      <dgm:spPr>
        <a:ln>
          <a:solidFill>
            <a:srgbClr val="E40D2E"/>
          </a:solidFill>
        </a:ln>
      </dgm:spPr>
      <dgm:t>
        <a:bodyPr/>
        <a:lstStyle/>
        <a:p>
          <a:endParaRPr lang="de-DE" sz="1600" dirty="0">
            <a:solidFill>
              <a:schemeClr val="tx2">
                <a:lumMod val="50000"/>
              </a:schemeClr>
            </a:solidFill>
          </a:endParaRPr>
        </a:p>
      </dgm:t>
    </dgm:pt>
    <dgm:pt modelId="{4778F464-7EDD-46E5-9DFF-90F25C5E3FBF}" type="parTrans" cxnId="{57DEF67C-C71F-4759-BF93-EBC7738BBD19}">
      <dgm:prSet/>
      <dgm:spPr>
        <a:ln>
          <a:solidFill>
            <a:srgbClr val="E40D2E"/>
          </a:solidFill>
        </a:ln>
      </dgm:spPr>
      <dgm:t>
        <a:bodyPr/>
        <a:lstStyle/>
        <a:p>
          <a:endParaRPr lang="de-DE"/>
        </a:p>
      </dgm:t>
    </dgm:pt>
    <dgm:pt modelId="{FD8F026A-367C-438A-AB3B-502885296654}" type="sibTrans" cxnId="{57DEF67C-C71F-4759-BF93-EBC7738BBD19}">
      <dgm:prSet/>
      <dgm:spPr/>
      <dgm:t>
        <a:bodyPr/>
        <a:lstStyle/>
        <a:p>
          <a:endParaRPr lang="de-DE"/>
        </a:p>
      </dgm:t>
    </dgm:pt>
    <dgm:pt modelId="{41DFA160-EE07-4755-BF32-4E05C99A7BC4}">
      <dgm:prSet phldrT="[Text]" phldr="1" custT="1"/>
      <dgm:spPr>
        <a:ln>
          <a:solidFill>
            <a:srgbClr val="E40D2E"/>
          </a:solidFill>
        </a:ln>
      </dgm:spPr>
      <dgm:t>
        <a:bodyPr/>
        <a:lstStyle/>
        <a:p>
          <a:endParaRPr lang="de-DE" sz="1600" dirty="0">
            <a:solidFill>
              <a:schemeClr val="tx2">
                <a:lumMod val="50000"/>
              </a:schemeClr>
            </a:solidFill>
          </a:endParaRPr>
        </a:p>
      </dgm:t>
    </dgm:pt>
    <dgm:pt modelId="{86B9D5C7-3A44-49CA-AB8B-AB43D8E82555}" type="parTrans" cxnId="{33FBDEDE-AC3F-42FB-9883-168ECD6D003A}">
      <dgm:prSet/>
      <dgm:spPr>
        <a:ln>
          <a:solidFill>
            <a:srgbClr val="E40D2E"/>
          </a:solidFill>
        </a:ln>
      </dgm:spPr>
      <dgm:t>
        <a:bodyPr/>
        <a:lstStyle/>
        <a:p>
          <a:endParaRPr lang="de-DE"/>
        </a:p>
      </dgm:t>
    </dgm:pt>
    <dgm:pt modelId="{6C395DE3-8784-43F7-8CF7-E7664E22BB63}" type="sibTrans" cxnId="{33FBDEDE-AC3F-42FB-9883-168ECD6D003A}">
      <dgm:prSet/>
      <dgm:spPr/>
      <dgm:t>
        <a:bodyPr/>
        <a:lstStyle/>
        <a:p>
          <a:endParaRPr lang="de-DE"/>
        </a:p>
      </dgm:t>
    </dgm:pt>
    <dgm:pt modelId="{301225D0-E7FF-49FF-9328-4B4B375FB0DC}">
      <dgm:prSet phldrT="[Text]" phldr="1" custT="1"/>
      <dgm:spPr>
        <a:ln>
          <a:solidFill>
            <a:srgbClr val="9F5098"/>
          </a:solidFill>
        </a:ln>
      </dgm:spPr>
      <dgm:t>
        <a:bodyPr/>
        <a:lstStyle/>
        <a:p>
          <a:endParaRPr lang="de-DE" sz="1600" dirty="0">
            <a:solidFill>
              <a:schemeClr val="tx2">
                <a:lumMod val="50000"/>
              </a:schemeClr>
            </a:solidFill>
          </a:endParaRPr>
        </a:p>
      </dgm:t>
    </dgm:pt>
    <dgm:pt modelId="{A0E19C11-A7A9-43FA-BB60-6E7D2BDA06E9}" type="parTrans" cxnId="{A6D428A8-713D-4ED8-BD0E-23E0732390B9}">
      <dgm:prSet/>
      <dgm:spPr>
        <a:ln>
          <a:solidFill>
            <a:srgbClr val="9F5098"/>
          </a:solidFill>
        </a:ln>
      </dgm:spPr>
      <dgm:t>
        <a:bodyPr/>
        <a:lstStyle/>
        <a:p>
          <a:endParaRPr lang="de-DE"/>
        </a:p>
      </dgm:t>
    </dgm:pt>
    <dgm:pt modelId="{F20BFA6E-9E1E-4E03-A7E4-4F9BD228B7D0}" type="sibTrans" cxnId="{A6D428A8-713D-4ED8-BD0E-23E0732390B9}">
      <dgm:prSet/>
      <dgm:spPr/>
      <dgm:t>
        <a:bodyPr/>
        <a:lstStyle/>
        <a:p>
          <a:endParaRPr lang="de-DE"/>
        </a:p>
      </dgm:t>
    </dgm:pt>
    <dgm:pt modelId="{4D818BEF-E525-4147-9DEF-40026705C502}">
      <dgm:prSet phldrT="[Text]" phldr="1" custT="1"/>
      <dgm:spPr>
        <a:ln>
          <a:solidFill>
            <a:srgbClr val="9F5098"/>
          </a:solidFill>
        </a:ln>
      </dgm:spPr>
      <dgm:t>
        <a:bodyPr/>
        <a:lstStyle/>
        <a:p>
          <a:endParaRPr lang="de-DE" sz="1600" dirty="0">
            <a:solidFill>
              <a:schemeClr val="tx2">
                <a:lumMod val="50000"/>
              </a:schemeClr>
            </a:solidFill>
          </a:endParaRPr>
        </a:p>
      </dgm:t>
    </dgm:pt>
    <dgm:pt modelId="{7F980001-1F95-4A64-A787-F3B7ADBF0809}" type="parTrans" cxnId="{AC821AE8-259B-4986-B39C-741B73EFD1EE}">
      <dgm:prSet/>
      <dgm:spPr>
        <a:ln>
          <a:solidFill>
            <a:srgbClr val="9F5098"/>
          </a:solidFill>
        </a:ln>
      </dgm:spPr>
      <dgm:t>
        <a:bodyPr/>
        <a:lstStyle/>
        <a:p>
          <a:endParaRPr lang="de-DE"/>
        </a:p>
      </dgm:t>
    </dgm:pt>
    <dgm:pt modelId="{4DAA4088-2434-495C-8AD1-B6A8361106E8}" type="sibTrans" cxnId="{AC821AE8-259B-4986-B39C-741B73EFD1EE}">
      <dgm:prSet/>
      <dgm:spPr/>
      <dgm:t>
        <a:bodyPr/>
        <a:lstStyle/>
        <a:p>
          <a:endParaRPr lang="de-DE"/>
        </a:p>
      </dgm:t>
    </dgm:pt>
    <dgm:pt modelId="{685F71EF-00F3-4D80-95F3-7798270347DB}">
      <dgm:prSet phldrT="[Text]" phldr="1" custT="1"/>
      <dgm:spPr>
        <a:ln>
          <a:solidFill>
            <a:srgbClr val="9F5098"/>
          </a:solidFill>
        </a:ln>
      </dgm:spPr>
      <dgm:t>
        <a:bodyPr/>
        <a:lstStyle/>
        <a:p>
          <a:endParaRPr lang="de-DE" sz="1600" dirty="0">
            <a:solidFill>
              <a:schemeClr val="tx2">
                <a:lumMod val="50000"/>
              </a:schemeClr>
            </a:solidFill>
          </a:endParaRPr>
        </a:p>
      </dgm:t>
    </dgm:pt>
    <dgm:pt modelId="{9165A46B-BF52-4CEA-8F7C-D4DCCB2B53AB}" type="parTrans" cxnId="{FB11169A-5F12-4B4C-B70E-4BD3193CE059}">
      <dgm:prSet/>
      <dgm:spPr>
        <a:ln>
          <a:solidFill>
            <a:srgbClr val="9F5098"/>
          </a:solidFill>
        </a:ln>
      </dgm:spPr>
      <dgm:t>
        <a:bodyPr/>
        <a:lstStyle/>
        <a:p>
          <a:endParaRPr lang="de-DE"/>
        </a:p>
      </dgm:t>
    </dgm:pt>
    <dgm:pt modelId="{857CB3E1-630A-49CA-82E7-0B35A70E7EC9}" type="sibTrans" cxnId="{FB11169A-5F12-4B4C-B70E-4BD3193CE059}">
      <dgm:prSet/>
      <dgm:spPr/>
      <dgm:t>
        <a:bodyPr/>
        <a:lstStyle/>
        <a:p>
          <a:endParaRPr lang="de-DE"/>
        </a:p>
      </dgm:t>
    </dgm:pt>
    <dgm:pt modelId="{630EBE10-6379-4107-B227-191C6597C2AA}">
      <dgm:prSet phldrT="[Text]" phldr="1" custT="1"/>
      <dgm:spPr>
        <a:ln>
          <a:solidFill>
            <a:srgbClr val="9F5098"/>
          </a:solidFill>
        </a:ln>
      </dgm:spPr>
      <dgm:t>
        <a:bodyPr/>
        <a:lstStyle/>
        <a:p>
          <a:endParaRPr lang="de-DE" sz="1600" dirty="0">
            <a:solidFill>
              <a:schemeClr val="tx2">
                <a:lumMod val="50000"/>
              </a:schemeClr>
            </a:solidFill>
          </a:endParaRPr>
        </a:p>
      </dgm:t>
    </dgm:pt>
    <dgm:pt modelId="{86790EB2-895F-455D-9136-AC9FDB38D131}" type="parTrans" cxnId="{79EA317A-491F-4B64-8E41-7D69F15D5612}">
      <dgm:prSet/>
      <dgm:spPr>
        <a:ln>
          <a:solidFill>
            <a:srgbClr val="9F5098"/>
          </a:solidFill>
        </a:ln>
      </dgm:spPr>
      <dgm:t>
        <a:bodyPr/>
        <a:lstStyle/>
        <a:p>
          <a:endParaRPr lang="de-DE"/>
        </a:p>
      </dgm:t>
    </dgm:pt>
    <dgm:pt modelId="{798595C6-8511-42C3-A5F0-3A74CF85287C}" type="sibTrans" cxnId="{79EA317A-491F-4B64-8E41-7D69F15D5612}">
      <dgm:prSet/>
      <dgm:spPr/>
      <dgm:t>
        <a:bodyPr/>
        <a:lstStyle/>
        <a:p>
          <a:endParaRPr lang="de-DE"/>
        </a:p>
      </dgm:t>
    </dgm:pt>
    <dgm:pt modelId="{65AD863A-B6DF-45AA-BD4B-59001A78ACAF}">
      <dgm:prSet phldrT="[Text]" phldr="1" custT="1"/>
      <dgm:spPr>
        <a:solidFill>
          <a:srgbClr val="F0821A"/>
        </a:solidFill>
      </dgm:spPr>
      <dgm:t>
        <a:bodyPr/>
        <a:lstStyle/>
        <a:p>
          <a:endParaRPr lang="de-DE" sz="2000" dirty="0">
            <a:solidFill>
              <a:schemeClr val="bg1"/>
            </a:solidFill>
          </a:endParaRPr>
        </a:p>
      </dgm:t>
    </dgm:pt>
    <dgm:pt modelId="{616C431A-ECFF-4776-BD9A-F5616C22CFE7}" type="parTrans" cxnId="{767D3FC7-09B3-486F-B39F-8101F9631E1A}">
      <dgm:prSet/>
      <dgm:spPr/>
      <dgm:t>
        <a:bodyPr/>
        <a:lstStyle/>
        <a:p>
          <a:endParaRPr lang="de-DE"/>
        </a:p>
      </dgm:t>
    </dgm:pt>
    <dgm:pt modelId="{D753B5C3-B71F-4B99-8EDC-D1426AF5A0F8}" type="sibTrans" cxnId="{767D3FC7-09B3-486F-B39F-8101F9631E1A}">
      <dgm:prSet/>
      <dgm:spPr/>
      <dgm:t>
        <a:bodyPr/>
        <a:lstStyle/>
        <a:p>
          <a:endParaRPr lang="de-DE"/>
        </a:p>
      </dgm:t>
    </dgm:pt>
    <dgm:pt modelId="{5D55E47E-40EA-4E13-92B5-352963008D2A}">
      <dgm:prSet phldrT="[Text]" phldr="1" custT="1"/>
      <dgm:spPr>
        <a:ln>
          <a:solidFill>
            <a:srgbClr val="F0821A"/>
          </a:solidFill>
        </a:ln>
      </dgm:spPr>
      <dgm:t>
        <a:bodyPr/>
        <a:lstStyle/>
        <a:p>
          <a:endParaRPr lang="de-DE" sz="1600" dirty="0">
            <a:solidFill>
              <a:schemeClr val="tx2">
                <a:lumMod val="50000"/>
              </a:schemeClr>
            </a:solidFill>
          </a:endParaRPr>
        </a:p>
      </dgm:t>
    </dgm:pt>
    <dgm:pt modelId="{B5FF63B7-83A3-41BD-B6BE-014B5705A5CF}" type="parTrans" cxnId="{5AFBD2F7-E9AE-40FB-A8F0-BA16B96257BD}">
      <dgm:prSet/>
      <dgm:spPr>
        <a:ln>
          <a:solidFill>
            <a:srgbClr val="F0821A"/>
          </a:solidFill>
        </a:ln>
      </dgm:spPr>
      <dgm:t>
        <a:bodyPr/>
        <a:lstStyle/>
        <a:p>
          <a:endParaRPr lang="de-DE"/>
        </a:p>
      </dgm:t>
    </dgm:pt>
    <dgm:pt modelId="{7D16F7CB-A8DC-4179-BF11-163C3D8A15F4}" type="sibTrans" cxnId="{5AFBD2F7-E9AE-40FB-A8F0-BA16B96257BD}">
      <dgm:prSet/>
      <dgm:spPr/>
      <dgm:t>
        <a:bodyPr/>
        <a:lstStyle/>
        <a:p>
          <a:endParaRPr lang="de-DE"/>
        </a:p>
      </dgm:t>
    </dgm:pt>
    <dgm:pt modelId="{10CEBF11-2B7A-468E-882E-4B497E1F848A}">
      <dgm:prSet phldrT="[Text]" phldr="1" custT="1"/>
      <dgm:spPr>
        <a:ln>
          <a:solidFill>
            <a:srgbClr val="F0821A"/>
          </a:solidFill>
        </a:ln>
      </dgm:spPr>
      <dgm:t>
        <a:bodyPr/>
        <a:lstStyle/>
        <a:p>
          <a:endParaRPr lang="de-DE" sz="1600" dirty="0">
            <a:solidFill>
              <a:schemeClr val="tx2">
                <a:lumMod val="50000"/>
              </a:schemeClr>
            </a:solidFill>
          </a:endParaRPr>
        </a:p>
      </dgm:t>
    </dgm:pt>
    <dgm:pt modelId="{BDC246F4-1841-46C8-9ADC-FBDE7ED508A3}" type="parTrans" cxnId="{34E7C261-F5DB-4539-9CFD-415A21064719}">
      <dgm:prSet/>
      <dgm:spPr>
        <a:ln>
          <a:solidFill>
            <a:srgbClr val="F0821A"/>
          </a:solidFill>
        </a:ln>
      </dgm:spPr>
      <dgm:t>
        <a:bodyPr/>
        <a:lstStyle/>
        <a:p>
          <a:endParaRPr lang="de-DE"/>
        </a:p>
      </dgm:t>
    </dgm:pt>
    <dgm:pt modelId="{6AFB1AF4-10E6-47D5-96CF-C3DBF770FC0A}" type="sibTrans" cxnId="{34E7C261-F5DB-4539-9CFD-415A21064719}">
      <dgm:prSet/>
      <dgm:spPr/>
      <dgm:t>
        <a:bodyPr/>
        <a:lstStyle/>
        <a:p>
          <a:endParaRPr lang="de-DE"/>
        </a:p>
      </dgm:t>
    </dgm:pt>
    <dgm:pt modelId="{9A8EEFB4-CC84-46D2-843B-09EF0B642B35}">
      <dgm:prSet phldrT="[Text]" phldr="1" custT="1"/>
      <dgm:spPr>
        <a:ln>
          <a:solidFill>
            <a:srgbClr val="F0821A"/>
          </a:solidFill>
        </a:ln>
      </dgm:spPr>
      <dgm:t>
        <a:bodyPr/>
        <a:lstStyle/>
        <a:p>
          <a:endParaRPr lang="de-DE" sz="1600" dirty="0">
            <a:solidFill>
              <a:schemeClr val="tx2">
                <a:lumMod val="50000"/>
              </a:schemeClr>
            </a:solidFill>
          </a:endParaRPr>
        </a:p>
      </dgm:t>
    </dgm:pt>
    <dgm:pt modelId="{6E25503D-AD63-4368-AD07-071BFD59D3B9}" type="parTrans" cxnId="{3FC21472-6C84-4E7D-856E-D3AFAC3FE7A7}">
      <dgm:prSet/>
      <dgm:spPr>
        <a:ln>
          <a:solidFill>
            <a:srgbClr val="F0821A"/>
          </a:solidFill>
        </a:ln>
      </dgm:spPr>
      <dgm:t>
        <a:bodyPr/>
        <a:lstStyle/>
        <a:p>
          <a:endParaRPr lang="de-DE"/>
        </a:p>
      </dgm:t>
    </dgm:pt>
    <dgm:pt modelId="{16F70CC0-8A8B-4046-A4F9-D28BF3B4B69D}" type="sibTrans" cxnId="{3FC21472-6C84-4E7D-856E-D3AFAC3FE7A7}">
      <dgm:prSet/>
      <dgm:spPr/>
      <dgm:t>
        <a:bodyPr/>
        <a:lstStyle/>
        <a:p>
          <a:endParaRPr lang="de-DE"/>
        </a:p>
      </dgm:t>
    </dgm:pt>
    <dgm:pt modelId="{3BB527A6-A71F-428B-A3F5-C9BF6944271F}">
      <dgm:prSet phldrT="[Text]" phldr="1" custT="1"/>
      <dgm:spPr>
        <a:ln>
          <a:solidFill>
            <a:srgbClr val="F0821A"/>
          </a:solidFill>
        </a:ln>
      </dgm:spPr>
      <dgm:t>
        <a:bodyPr/>
        <a:lstStyle/>
        <a:p>
          <a:endParaRPr lang="de-DE" sz="1600" dirty="0">
            <a:solidFill>
              <a:schemeClr val="tx2">
                <a:lumMod val="50000"/>
              </a:schemeClr>
            </a:solidFill>
          </a:endParaRPr>
        </a:p>
      </dgm:t>
    </dgm:pt>
    <dgm:pt modelId="{58AF8CC3-B4A3-4F4C-A9A5-A094DF8AA86B}" type="parTrans" cxnId="{4B6D4E1B-DAD9-4201-837A-8AA6E57B7A51}">
      <dgm:prSet/>
      <dgm:spPr>
        <a:ln>
          <a:solidFill>
            <a:srgbClr val="F0821A"/>
          </a:solidFill>
        </a:ln>
      </dgm:spPr>
      <dgm:t>
        <a:bodyPr/>
        <a:lstStyle/>
        <a:p>
          <a:endParaRPr lang="de-DE"/>
        </a:p>
      </dgm:t>
    </dgm:pt>
    <dgm:pt modelId="{703F3F95-F213-4410-9A12-44AE7FB042D2}" type="sibTrans" cxnId="{4B6D4E1B-DAD9-4201-837A-8AA6E57B7A51}">
      <dgm:prSet/>
      <dgm:spPr/>
      <dgm:t>
        <a:bodyPr/>
        <a:lstStyle/>
        <a:p>
          <a:endParaRPr lang="de-DE"/>
        </a:p>
      </dgm:t>
    </dgm:pt>
    <dgm:pt modelId="{4F3CBA7D-0FDF-4E66-9068-F98921970EE4}" type="pres">
      <dgm:prSet presAssocID="{CED5445C-6157-4547-B9DA-F243D49B770F}" presName="diagram" presStyleCnt="0">
        <dgm:presLayoutVars>
          <dgm:chPref val="1"/>
          <dgm:dir/>
          <dgm:animOne val="branch"/>
          <dgm:animLvl val="lvl"/>
          <dgm:resizeHandles/>
        </dgm:presLayoutVars>
      </dgm:prSet>
      <dgm:spPr/>
    </dgm:pt>
    <dgm:pt modelId="{AAB1B418-FCF0-4305-A549-0EB90740CC3D}" type="pres">
      <dgm:prSet presAssocID="{BC69EF8C-8A1A-44BB-A4B2-28DA99C0357F}" presName="root" presStyleCnt="0"/>
      <dgm:spPr/>
    </dgm:pt>
    <dgm:pt modelId="{A6D6E073-A597-40D0-810F-87B90C9E8233}" type="pres">
      <dgm:prSet presAssocID="{BC69EF8C-8A1A-44BB-A4B2-28DA99C0357F}" presName="rootComposite" presStyleCnt="0"/>
      <dgm:spPr/>
    </dgm:pt>
    <dgm:pt modelId="{8909C9FB-4CA0-4F98-89B5-88D511BECB1E}" type="pres">
      <dgm:prSet presAssocID="{BC69EF8C-8A1A-44BB-A4B2-28DA99C0357F}" presName="rootText" presStyleLbl="node1" presStyleIdx="0" presStyleCnt="6" custScaleX="128665"/>
      <dgm:spPr/>
    </dgm:pt>
    <dgm:pt modelId="{4827760E-72D4-4778-BDBB-C8A63839F0C2}" type="pres">
      <dgm:prSet presAssocID="{BC69EF8C-8A1A-44BB-A4B2-28DA99C0357F}" presName="rootConnector" presStyleLbl="node1" presStyleIdx="0" presStyleCnt="6"/>
      <dgm:spPr/>
    </dgm:pt>
    <dgm:pt modelId="{9C20688F-3EEA-473A-93DC-CF133086C10D}" type="pres">
      <dgm:prSet presAssocID="{BC69EF8C-8A1A-44BB-A4B2-28DA99C0357F}" presName="childShape" presStyleCnt="0"/>
      <dgm:spPr/>
    </dgm:pt>
    <dgm:pt modelId="{1C074956-F151-4E3B-96CE-B987C1D87B0F}" type="pres">
      <dgm:prSet presAssocID="{122241B8-6BD6-45A3-A835-D57185493178}" presName="Name13" presStyleLbl="parChTrans1D2" presStyleIdx="0" presStyleCnt="24"/>
      <dgm:spPr/>
    </dgm:pt>
    <dgm:pt modelId="{0207C33F-1BF8-4180-A175-7933073ACACD}" type="pres">
      <dgm:prSet presAssocID="{DFA5723E-B3F0-49FB-99FB-32AD3C49EC1B}" presName="childText" presStyleLbl="bgAcc1" presStyleIdx="0" presStyleCnt="24" custScaleX="147630" custScaleY="99061">
        <dgm:presLayoutVars>
          <dgm:bulletEnabled val="1"/>
        </dgm:presLayoutVars>
      </dgm:prSet>
      <dgm:spPr/>
    </dgm:pt>
    <dgm:pt modelId="{30687506-0EE7-4789-A878-2B7CA0ED063E}" type="pres">
      <dgm:prSet presAssocID="{21EF51DF-6E6F-4EC0-A6A6-3BB259CCC446}" presName="Name13" presStyleLbl="parChTrans1D2" presStyleIdx="1" presStyleCnt="24"/>
      <dgm:spPr/>
    </dgm:pt>
    <dgm:pt modelId="{1225FA39-5ECB-40A8-95F9-98AEE1B73E70}" type="pres">
      <dgm:prSet presAssocID="{6FB2B23F-B284-4C05-BDEE-9C837D7DEF52}" presName="childText" presStyleLbl="bgAcc1" presStyleIdx="1" presStyleCnt="24" custScaleX="147630" custScaleY="99061">
        <dgm:presLayoutVars>
          <dgm:bulletEnabled val="1"/>
        </dgm:presLayoutVars>
      </dgm:prSet>
      <dgm:spPr/>
    </dgm:pt>
    <dgm:pt modelId="{4A830232-A12B-4D17-8850-4354B6F15C91}" type="pres">
      <dgm:prSet presAssocID="{3D72B9E5-BA57-44ED-BF88-77F8A26B1625}" presName="Name13" presStyleLbl="parChTrans1D2" presStyleIdx="2" presStyleCnt="24"/>
      <dgm:spPr/>
    </dgm:pt>
    <dgm:pt modelId="{2209FD85-CB88-4F00-BD2C-F32332C37FCC}" type="pres">
      <dgm:prSet presAssocID="{D8CDC231-C999-4CA6-A1D9-17F3BDAEB592}" presName="childText" presStyleLbl="bgAcc1" presStyleIdx="2" presStyleCnt="24" custScaleX="147630" custScaleY="99061">
        <dgm:presLayoutVars>
          <dgm:bulletEnabled val="1"/>
        </dgm:presLayoutVars>
      </dgm:prSet>
      <dgm:spPr/>
    </dgm:pt>
    <dgm:pt modelId="{399D773A-E941-4311-9674-45D295C7268B}" type="pres">
      <dgm:prSet presAssocID="{4A73016A-230B-4152-B7CE-C727329B46F6}" presName="Name13" presStyleLbl="parChTrans1D2" presStyleIdx="3" presStyleCnt="24"/>
      <dgm:spPr/>
    </dgm:pt>
    <dgm:pt modelId="{65FB8DC3-FB78-4920-BA17-9CA92044A3CE}" type="pres">
      <dgm:prSet presAssocID="{3804FBE5-12EA-437E-AAF7-76B72C62114D}" presName="childText" presStyleLbl="bgAcc1" presStyleIdx="3" presStyleCnt="24" custScaleX="147630" custScaleY="99061">
        <dgm:presLayoutVars>
          <dgm:bulletEnabled val="1"/>
        </dgm:presLayoutVars>
      </dgm:prSet>
      <dgm:spPr/>
    </dgm:pt>
    <dgm:pt modelId="{EBC4FDFC-4CFC-4594-BBFC-D0534C43BD5B}" type="pres">
      <dgm:prSet presAssocID="{201349A5-6E58-44CD-9DAB-06D6CB5D902B}" presName="root" presStyleCnt="0"/>
      <dgm:spPr/>
    </dgm:pt>
    <dgm:pt modelId="{7E9E97AD-E3EC-43EF-B33D-98928AEDA8F7}" type="pres">
      <dgm:prSet presAssocID="{201349A5-6E58-44CD-9DAB-06D6CB5D902B}" presName="rootComposite" presStyleCnt="0"/>
      <dgm:spPr/>
    </dgm:pt>
    <dgm:pt modelId="{F48165B2-66A4-4E12-9653-B9938628F857}" type="pres">
      <dgm:prSet presAssocID="{201349A5-6E58-44CD-9DAB-06D6CB5D902B}" presName="rootText" presStyleLbl="node1" presStyleIdx="1" presStyleCnt="6" custScaleX="128665"/>
      <dgm:spPr/>
    </dgm:pt>
    <dgm:pt modelId="{A6D364F6-CE17-47F5-9DCE-4CD289074B55}" type="pres">
      <dgm:prSet presAssocID="{201349A5-6E58-44CD-9DAB-06D6CB5D902B}" presName="rootConnector" presStyleLbl="node1" presStyleIdx="1" presStyleCnt="6"/>
      <dgm:spPr/>
    </dgm:pt>
    <dgm:pt modelId="{2CC62E79-B460-4385-9478-8FD36A708CA8}" type="pres">
      <dgm:prSet presAssocID="{201349A5-6E58-44CD-9DAB-06D6CB5D902B}" presName="childShape" presStyleCnt="0"/>
      <dgm:spPr/>
    </dgm:pt>
    <dgm:pt modelId="{224BFDB0-2BD9-4698-B538-A3054FAA2E61}" type="pres">
      <dgm:prSet presAssocID="{231BAA54-AA26-483E-88B8-273DF6C4834A}" presName="Name13" presStyleLbl="parChTrans1D2" presStyleIdx="4" presStyleCnt="24"/>
      <dgm:spPr/>
    </dgm:pt>
    <dgm:pt modelId="{9669ED94-F515-4273-8DA3-0E73E5AA3406}" type="pres">
      <dgm:prSet presAssocID="{42CEA211-E15D-44F5-97C9-327900EABB64}" presName="childText" presStyleLbl="bgAcc1" presStyleIdx="4" presStyleCnt="24" custScaleX="147630" custScaleY="99061">
        <dgm:presLayoutVars>
          <dgm:bulletEnabled val="1"/>
        </dgm:presLayoutVars>
      </dgm:prSet>
      <dgm:spPr/>
    </dgm:pt>
    <dgm:pt modelId="{D9D8FC6F-454C-40D8-A1FA-1CCBBCB04006}" type="pres">
      <dgm:prSet presAssocID="{C58F12C1-ADF3-492C-AF83-274C95A58B40}" presName="Name13" presStyleLbl="parChTrans1D2" presStyleIdx="5" presStyleCnt="24"/>
      <dgm:spPr/>
    </dgm:pt>
    <dgm:pt modelId="{65F72967-1A96-48F1-9276-31B27DA1A431}" type="pres">
      <dgm:prSet presAssocID="{69EFA73D-37DC-425E-96E2-891015E319E9}" presName="childText" presStyleLbl="bgAcc1" presStyleIdx="5" presStyleCnt="24" custScaleX="147630" custScaleY="99061">
        <dgm:presLayoutVars>
          <dgm:bulletEnabled val="1"/>
        </dgm:presLayoutVars>
      </dgm:prSet>
      <dgm:spPr/>
    </dgm:pt>
    <dgm:pt modelId="{66B1AC0C-5633-4E1F-B1E1-7411456AD845}" type="pres">
      <dgm:prSet presAssocID="{1ED955C0-8E32-4FDB-B5B9-A08304E52454}" presName="Name13" presStyleLbl="parChTrans1D2" presStyleIdx="6" presStyleCnt="24"/>
      <dgm:spPr/>
    </dgm:pt>
    <dgm:pt modelId="{0390AC8F-19CE-4D5A-A0CA-2D3A01C12735}" type="pres">
      <dgm:prSet presAssocID="{07A07CC9-69D3-466A-B659-8DECAE51B84D}" presName="childText" presStyleLbl="bgAcc1" presStyleIdx="6" presStyleCnt="24" custScaleX="147630" custScaleY="99061">
        <dgm:presLayoutVars>
          <dgm:bulletEnabled val="1"/>
        </dgm:presLayoutVars>
      </dgm:prSet>
      <dgm:spPr/>
    </dgm:pt>
    <dgm:pt modelId="{A3453A78-4666-44ED-80D8-E946FADC3FCD}" type="pres">
      <dgm:prSet presAssocID="{3807E3A5-9063-45DD-8C02-46A2C0539B19}" presName="Name13" presStyleLbl="parChTrans1D2" presStyleIdx="7" presStyleCnt="24"/>
      <dgm:spPr/>
    </dgm:pt>
    <dgm:pt modelId="{E2AF8A85-595A-49A4-A3B2-45A45BF26909}" type="pres">
      <dgm:prSet presAssocID="{34B40635-17C6-4DCE-839E-58F213435F8F}" presName="childText" presStyleLbl="bgAcc1" presStyleIdx="7" presStyleCnt="24" custScaleX="147630" custScaleY="99061">
        <dgm:presLayoutVars>
          <dgm:bulletEnabled val="1"/>
        </dgm:presLayoutVars>
      </dgm:prSet>
      <dgm:spPr/>
    </dgm:pt>
    <dgm:pt modelId="{4B36712D-26D5-48CF-A5F7-6E634DBAAF9C}" type="pres">
      <dgm:prSet presAssocID="{A97B39DB-8755-4959-A445-87923A274E49}" presName="root" presStyleCnt="0"/>
      <dgm:spPr/>
    </dgm:pt>
    <dgm:pt modelId="{48AC21F8-D4B7-406E-B222-A8D6008A24EB}" type="pres">
      <dgm:prSet presAssocID="{A97B39DB-8755-4959-A445-87923A274E49}" presName="rootComposite" presStyleCnt="0"/>
      <dgm:spPr/>
    </dgm:pt>
    <dgm:pt modelId="{33FCB870-59AE-41E7-897C-25EB4D89D6A8}" type="pres">
      <dgm:prSet presAssocID="{A97B39DB-8755-4959-A445-87923A274E49}" presName="rootText" presStyleLbl="node1" presStyleIdx="2" presStyleCnt="6" custScaleX="128665"/>
      <dgm:spPr/>
    </dgm:pt>
    <dgm:pt modelId="{19576ED6-975E-4F80-9D2D-A571E3345B48}" type="pres">
      <dgm:prSet presAssocID="{A97B39DB-8755-4959-A445-87923A274E49}" presName="rootConnector" presStyleLbl="node1" presStyleIdx="2" presStyleCnt="6"/>
      <dgm:spPr/>
    </dgm:pt>
    <dgm:pt modelId="{4E8D70C4-0D27-421F-ABB1-1AFB050C2B22}" type="pres">
      <dgm:prSet presAssocID="{A97B39DB-8755-4959-A445-87923A274E49}" presName="childShape" presStyleCnt="0"/>
      <dgm:spPr/>
    </dgm:pt>
    <dgm:pt modelId="{481ED448-44C4-46A8-997B-67DAB7FD3827}" type="pres">
      <dgm:prSet presAssocID="{B0AAFC46-D7BC-4681-80C7-9BBAC3AB962B}" presName="Name13" presStyleLbl="parChTrans1D2" presStyleIdx="8" presStyleCnt="24"/>
      <dgm:spPr/>
    </dgm:pt>
    <dgm:pt modelId="{15AC2BDE-E774-4611-A405-E8170409DD74}" type="pres">
      <dgm:prSet presAssocID="{CD0CE95D-5066-4421-9950-B98DA996490F}" presName="childText" presStyleLbl="bgAcc1" presStyleIdx="8" presStyleCnt="24" custScaleX="147630" custScaleY="99061">
        <dgm:presLayoutVars>
          <dgm:bulletEnabled val="1"/>
        </dgm:presLayoutVars>
      </dgm:prSet>
      <dgm:spPr/>
    </dgm:pt>
    <dgm:pt modelId="{D34A1E70-4AD1-4552-B1EC-4605E472409B}" type="pres">
      <dgm:prSet presAssocID="{35B30DA8-D980-498F-B093-10B114F99A27}" presName="Name13" presStyleLbl="parChTrans1D2" presStyleIdx="9" presStyleCnt="24"/>
      <dgm:spPr/>
    </dgm:pt>
    <dgm:pt modelId="{E509ECAD-42A9-4874-AF04-0A4EE3640267}" type="pres">
      <dgm:prSet presAssocID="{F43E04B0-DF01-449E-AE09-8468773E4CF4}" presName="childText" presStyleLbl="bgAcc1" presStyleIdx="9" presStyleCnt="24" custScaleX="147630" custScaleY="99061">
        <dgm:presLayoutVars>
          <dgm:bulletEnabled val="1"/>
        </dgm:presLayoutVars>
      </dgm:prSet>
      <dgm:spPr/>
    </dgm:pt>
    <dgm:pt modelId="{59AF38E3-BEB3-4DF3-9498-7EFC57BEC35D}" type="pres">
      <dgm:prSet presAssocID="{7EE00516-0227-444A-9976-37E716970537}" presName="Name13" presStyleLbl="parChTrans1D2" presStyleIdx="10" presStyleCnt="24"/>
      <dgm:spPr/>
    </dgm:pt>
    <dgm:pt modelId="{1436CEBD-47F4-450B-8F0F-4525B1794ED3}" type="pres">
      <dgm:prSet presAssocID="{580C01EF-5A78-4D6E-912B-024AF154F4D6}" presName="childText" presStyleLbl="bgAcc1" presStyleIdx="10" presStyleCnt="24" custScaleX="147630" custScaleY="99061">
        <dgm:presLayoutVars>
          <dgm:bulletEnabled val="1"/>
        </dgm:presLayoutVars>
      </dgm:prSet>
      <dgm:spPr/>
    </dgm:pt>
    <dgm:pt modelId="{D92BD92C-349D-4476-8081-CF5F6D7B50D7}" type="pres">
      <dgm:prSet presAssocID="{E9418368-C5C1-4993-BF1C-B1E1CA145333}" presName="Name13" presStyleLbl="parChTrans1D2" presStyleIdx="11" presStyleCnt="24"/>
      <dgm:spPr/>
    </dgm:pt>
    <dgm:pt modelId="{2F14CAC2-06CC-4064-A807-2A686A3DB3C2}" type="pres">
      <dgm:prSet presAssocID="{3BE476CD-3E25-4D48-AD49-6B793ACBAAC4}" presName="childText" presStyleLbl="bgAcc1" presStyleIdx="11" presStyleCnt="24" custScaleX="147630" custScaleY="99061">
        <dgm:presLayoutVars>
          <dgm:bulletEnabled val="1"/>
        </dgm:presLayoutVars>
      </dgm:prSet>
      <dgm:spPr/>
    </dgm:pt>
    <dgm:pt modelId="{C1285572-763B-4CD0-BE13-99668E1706DF}" type="pres">
      <dgm:prSet presAssocID="{D4E20BE9-260F-40CA-B5DA-F61314E1BB7F}" presName="root" presStyleCnt="0"/>
      <dgm:spPr/>
    </dgm:pt>
    <dgm:pt modelId="{C988B8EA-C4BE-4136-A355-9703DCDEFBEA}" type="pres">
      <dgm:prSet presAssocID="{D4E20BE9-260F-40CA-B5DA-F61314E1BB7F}" presName="rootComposite" presStyleCnt="0"/>
      <dgm:spPr/>
    </dgm:pt>
    <dgm:pt modelId="{90A5ACA8-9C1B-4B51-8440-01E52308E9BF}" type="pres">
      <dgm:prSet presAssocID="{D4E20BE9-260F-40CA-B5DA-F61314E1BB7F}" presName="rootText" presStyleLbl="node1" presStyleIdx="3" presStyleCnt="6" custScaleX="128665"/>
      <dgm:spPr/>
    </dgm:pt>
    <dgm:pt modelId="{5E8CCAD9-F30C-42CC-AC50-5D243A4323C4}" type="pres">
      <dgm:prSet presAssocID="{D4E20BE9-260F-40CA-B5DA-F61314E1BB7F}" presName="rootConnector" presStyleLbl="node1" presStyleIdx="3" presStyleCnt="6"/>
      <dgm:spPr/>
    </dgm:pt>
    <dgm:pt modelId="{01792089-890B-4BD8-905B-1F7A78BF4A08}" type="pres">
      <dgm:prSet presAssocID="{D4E20BE9-260F-40CA-B5DA-F61314E1BB7F}" presName="childShape" presStyleCnt="0"/>
      <dgm:spPr/>
    </dgm:pt>
    <dgm:pt modelId="{F6016909-890F-4D7E-9F53-D884E68AA30E}" type="pres">
      <dgm:prSet presAssocID="{9C604D47-F7F2-4FC3-9FD8-E0A3454694A1}" presName="Name13" presStyleLbl="parChTrans1D2" presStyleIdx="12" presStyleCnt="24"/>
      <dgm:spPr/>
    </dgm:pt>
    <dgm:pt modelId="{996FAFC5-BADD-446A-AADF-CF1DB8EC1A94}" type="pres">
      <dgm:prSet presAssocID="{A34DDD2D-CF1D-4E28-9ABB-F8FB510BF4FD}" presName="childText" presStyleLbl="bgAcc1" presStyleIdx="12" presStyleCnt="24" custScaleX="147630" custScaleY="99061">
        <dgm:presLayoutVars>
          <dgm:bulletEnabled val="1"/>
        </dgm:presLayoutVars>
      </dgm:prSet>
      <dgm:spPr/>
    </dgm:pt>
    <dgm:pt modelId="{595990C0-FE06-46B0-ACC3-C1AA3C95D1FD}" type="pres">
      <dgm:prSet presAssocID="{86A35BEF-9E45-41CF-93A2-AC01B9A8367C}" presName="Name13" presStyleLbl="parChTrans1D2" presStyleIdx="13" presStyleCnt="24"/>
      <dgm:spPr/>
    </dgm:pt>
    <dgm:pt modelId="{F3E59BCF-C780-4C04-A1CF-B338AB85F9F3}" type="pres">
      <dgm:prSet presAssocID="{010E4DF8-B547-4A1B-B415-2A4AAE25E586}" presName="childText" presStyleLbl="bgAcc1" presStyleIdx="13" presStyleCnt="24" custScaleX="147630" custScaleY="99061">
        <dgm:presLayoutVars>
          <dgm:bulletEnabled val="1"/>
        </dgm:presLayoutVars>
      </dgm:prSet>
      <dgm:spPr/>
    </dgm:pt>
    <dgm:pt modelId="{727A08B8-DC46-41B8-8051-A276CA79E885}" type="pres">
      <dgm:prSet presAssocID="{4778F464-7EDD-46E5-9DFF-90F25C5E3FBF}" presName="Name13" presStyleLbl="parChTrans1D2" presStyleIdx="14" presStyleCnt="24"/>
      <dgm:spPr/>
    </dgm:pt>
    <dgm:pt modelId="{0E554AC5-D3FC-404C-8C18-43B0FABE22CC}" type="pres">
      <dgm:prSet presAssocID="{9C940483-513F-4D6B-8FF6-1B81764220A9}" presName="childText" presStyleLbl="bgAcc1" presStyleIdx="14" presStyleCnt="24" custScaleX="147630" custScaleY="99061">
        <dgm:presLayoutVars>
          <dgm:bulletEnabled val="1"/>
        </dgm:presLayoutVars>
      </dgm:prSet>
      <dgm:spPr/>
    </dgm:pt>
    <dgm:pt modelId="{A981BEB0-3A6C-40DF-AA6C-0057F8DBB499}" type="pres">
      <dgm:prSet presAssocID="{86B9D5C7-3A44-49CA-AB8B-AB43D8E82555}" presName="Name13" presStyleLbl="parChTrans1D2" presStyleIdx="15" presStyleCnt="24"/>
      <dgm:spPr/>
    </dgm:pt>
    <dgm:pt modelId="{6956FE09-43A1-40F4-9908-2054E1E94984}" type="pres">
      <dgm:prSet presAssocID="{41DFA160-EE07-4755-BF32-4E05C99A7BC4}" presName="childText" presStyleLbl="bgAcc1" presStyleIdx="15" presStyleCnt="24" custScaleX="147630" custScaleY="99061">
        <dgm:presLayoutVars>
          <dgm:bulletEnabled val="1"/>
        </dgm:presLayoutVars>
      </dgm:prSet>
      <dgm:spPr/>
    </dgm:pt>
    <dgm:pt modelId="{F1C3665D-8CBA-4452-95DB-936B2747AAFD}" type="pres">
      <dgm:prSet presAssocID="{298CFD7D-9643-4B36-AF65-6916330F3AA4}" presName="root" presStyleCnt="0"/>
      <dgm:spPr/>
    </dgm:pt>
    <dgm:pt modelId="{35E36E90-60F6-4066-9534-8D641A7E7047}" type="pres">
      <dgm:prSet presAssocID="{298CFD7D-9643-4B36-AF65-6916330F3AA4}" presName="rootComposite" presStyleCnt="0"/>
      <dgm:spPr/>
    </dgm:pt>
    <dgm:pt modelId="{E62D4BB0-52C8-405C-B267-1D20B590ED82}" type="pres">
      <dgm:prSet presAssocID="{298CFD7D-9643-4B36-AF65-6916330F3AA4}" presName="rootText" presStyleLbl="node1" presStyleIdx="4" presStyleCnt="6" custScaleX="128665"/>
      <dgm:spPr/>
    </dgm:pt>
    <dgm:pt modelId="{B82F8451-0572-4145-AA0E-7687E76C3E0C}" type="pres">
      <dgm:prSet presAssocID="{298CFD7D-9643-4B36-AF65-6916330F3AA4}" presName="rootConnector" presStyleLbl="node1" presStyleIdx="4" presStyleCnt="6"/>
      <dgm:spPr/>
    </dgm:pt>
    <dgm:pt modelId="{31C28F13-5714-4B55-BF6C-3746A04F7B14}" type="pres">
      <dgm:prSet presAssocID="{298CFD7D-9643-4B36-AF65-6916330F3AA4}" presName="childShape" presStyleCnt="0"/>
      <dgm:spPr/>
    </dgm:pt>
    <dgm:pt modelId="{7F5D4881-112B-49E1-9776-4C5649E775D9}" type="pres">
      <dgm:prSet presAssocID="{A0E19C11-A7A9-43FA-BB60-6E7D2BDA06E9}" presName="Name13" presStyleLbl="parChTrans1D2" presStyleIdx="16" presStyleCnt="24"/>
      <dgm:spPr/>
    </dgm:pt>
    <dgm:pt modelId="{4EA11BD1-C66A-4E3F-A73E-176C0C50E0D3}" type="pres">
      <dgm:prSet presAssocID="{301225D0-E7FF-49FF-9328-4B4B375FB0DC}" presName="childText" presStyleLbl="bgAcc1" presStyleIdx="16" presStyleCnt="24" custScaleX="147630" custScaleY="99061">
        <dgm:presLayoutVars>
          <dgm:bulletEnabled val="1"/>
        </dgm:presLayoutVars>
      </dgm:prSet>
      <dgm:spPr/>
    </dgm:pt>
    <dgm:pt modelId="{63DF3A81-D181-435B-B857-534919D30B2D}" type="pres">
      <dgm:prSet presAssocID="{7F980001-1F95-4A64-A787-F3B7ADBF0809}" presName="Name13" presStyleLbl="parChTrans1D2" presStyleIdx="17" presStyleCnt="24"/>
      <dgm:spPr/>
    </dgm:pt>
    <dgm:pt modelId="{071AD582-E511-4177-B6BB-093DF56484A6}" type="pres">
      <dgm:prSet presAssocID="{4D818BEF-E525-4147-9DEF-40026705C502}" presName="childText" presStyleLbl="bgAcc1" presStyleIdx="17" presStyleCnt="24" custScaleX="147630" custScaleY="99061">
        <dgm:presLayoutVars>
          <dgm:bulletEnabled val="1"/>
        </dgm:presLayoutVars>
      </dgm:prSet>
      <dgm:spPr/>
    </dgm:pt>
    <dgm:pt modelId="{C3EFDAD2-5E92-4E07-916A-D95CCE33207F}" type="pres">
      <dgm:prSet presAssocID="{9165A46B-BF52-4CEA-8F7C-D4DCCB2B53AB}" presName="Name13" presStyleLbl="parChTrans1D2" presStyleIdx="18" presStyleCnt="24"/>
      <dgm:spPr/>
    </dgm:pt>
    <dgm:pt modelId="{BBF20A6C-5D2E-4A27-913F-AA591E205F08}" type="pres">
      <dgm:prSet presAssocID="{685F71EF-00F3-4D80-95F3-7798270347DB}" presName="childText" presStyleLbl="bgAcc1" presStyleIdx="18" presStyleCnt="24" custScaleX="147630" custScaleY="99061">
        <dgm:presLayoutVars>
          <dgm:bulletEnabled val="1"/>
        </dgm:presLayoutVars>
      </dgm:prSet>
      <dgm:spPr/>
    </dgm:pt>
    <dgm:pt modelId="{001FD0BB-ED81-4DB8-86BE-8821093D04CA}" type="pres">
      <dgm:prSet presAssocID="{86790EB2-895F-455D-9136-AC9FDB38D131}" presName="Name13" presStyleLbl="parChTrans1D2" presStyleIdx="19" presStyleCnt="24"/>
      <dgm:spPr/>
    </dgm:pt>
    <dgm:pt modelId="{391EF213-A712-47F9-9884-B47ADB68F745}" type="pres">
      <dgm:prSet presAssocID="{630EBE10-6379-4107-B227-191C6597C2AA}" presName="childText" presStyleLbl="bgAcc1" presStyleIdx="19" presStyleCnt="24" custScaleX="147630" custScaleY="99061">
        <dgm:presLayoutVars>
          <dgm:bulletEnabled val="1"/>
        </dgm:presLayoutVars>
      </dgm:prSet>
      <dgm:spPr/>
    </dgm:pt>
    <dgm:pt modelId="{1F783478-D684-40D9-B370-0E8A35AC34E1}" type="pres">
      <dgm:prSet presAssocID="{65AD863A-B6DF-45AA-BD4B-59001A78ACAF}" presName="root" presStyleCnt="0"/>
      <dgm:spPr/>
    </dgm:pt>
    <dgm:pt modelId="{EA4BC49C-8228-40F9-8A28-B3216242997C}" type="pres">
      <dgm:prSet presAssocID="{65AD863A-B6DF-45AA-BD4B-59001A78ACAF}" presName="rootComposite" presStyleCnt="0"/>
      <dgm:spPr/>
    </dgm:pt>
    <dgm:pt modelId="{1DF85848-F217-4896-8329-10ED18DBDCA0}" type="pres">
      <dgm:prSet presAssocID="{65AD863A-B6DF-45AA-BD4B-59001A78ACAF}" presName="rootText" presStyleLbl="node1" presStyleIdx="5" presStyleCnt="6" custScaleX="128665"/>
      <dgm:spPr/>
    </dgm:pt>
    <dgm:pt modelId="{61D1BCC6-456B-409A-94BE-142E4B0BA226}" type="pres">
      <dgm:prSet presAssocID="{65AD863A-B6DF-45AA-BD4B-59001A78ACAF}" presName="rootConnector" presStyleLbl="node1" presStyleIdx="5" presStyleCnt="6"/>
      <dgm:spPr/>
    </dgm:pt>
    <dgm:pt modelId="{5120E151-E95A-40DA-8DE5-E5592A1B403D}" type="pres">
      <dgm:prSet presAssocID="{65AD863A-B6DF-45AA-BD4B-59001A78ACAF}" presName="childShape" presStyleCnt="0"/>
      <dgm:spPr/>
    </dgm:pt>
    <dgm:pt modelId="{75776F23-2F0E-42D9-9E82-36EE6B6A752D}" type="pres">
      <dgm:prSet presAssocID="{B5FF63B7-83A3-41BD-B6BE-014B5705A5CF}" presName="Name13" presStyleLbl="parChTrans1D2" presStyleIdx="20" presStyleCnt="24"/>
      <dgm:spPr/>
    </dgm:pt>
    <dgm:pt modelId="{1007A87B-8295-4ACD-8462-523A85B8049E}" type="pres">
      <dgm:prSet presAssocID="{5D55E47E-40EA-4E13-92B5-352963008D2A}" presName="childText" presStyleLbl="bgAcc1" presStyleIdx="20" presStyleCnt="24" custScaleX="151275" custScaleY="99061">
        <dgm:presLayoutVars>
          <dgm:bulletEnabled val="1"/>
        </dgm:presLayoutVars>
      </dgm:prSet>
      <dgm:spPr/>
    </dgm:pt>
    <dgm:pt modelId="{4A30C1E7-AFB5-4635-8639-93779A6A8582}" type="pres">
      <dgm:prSet presAssocID="{BDC246F4-1841-46C8-9ADC-FBDE7ED508A3}" presName="Name13" presStyleLbl="parChTrans1D2" presStyleIdx="21" presStyleCnt="24"/>
      <dgm:spPr/>
    </dgm:pt>
    <dgm:pt modelId="{8418B163-2672-4C08-B60C-E6B38B658962}" type="pres">
      <dgm:prSet presAssocID="{10CEBF11-2B7A-468E-882E-4B497E1F848A}" presName="childText" presStyleLbl="bgAcc1" presStyleIdx="21" presStyleCnt="24" custScaleX="151275" custScaleY="99061">
        <dgm:presLayoutVars>
          <dgm:bulletEnabled val="1"/>
        </dgm:presLayoutVars>
      </dgm:prSet>
      <dgm:spPr/>
    </dgm:pt>
    <dgm:pt modelId="{BE1EC7D8-49AE-4F80-BA14-9FCA6043A649}" type="pres">
      <dgm:prSet presAssocID="{6E25503D-AD63-4368-AD07-071BFD59D3B9}" presName="Name13" presStyleLbl="parChTrans1D2" presStyleIdx="22" presStyleCnt="24"/>
      <dgm:spPr/>
    </dgm:pt>
    <dgm:pt modelId="{0B9D8AE0-FC85-4127-9FAE-50ACE0B5F77C}" type="pres">
      <dgm:prSet presAssocID="{9A8EEFB4-CC84-46D2-843B-09EF0B642B35}" presName="childText" presStyleLbl="bgAcc1" presStyleIdx="22" presStyleCnt="24" custScaleX="151275" custScaleY="99061">
        <dgm:presLayoutVars>
          <dgm:bulletEnabled val="1"/>
        </dgm:presLayoutVars>
      </dgm:prSet>
      <dgm:spPr/>
    </dgm:pt>
    <dgm:pt modelId="{CFB20B26-B98B-4E04-A240-34397A2753A5}" type="pres">
      <dgm:prSet presAssocID="{58AF8CC3-B4A3-4F4C-A9A5-A094DF8AA86B}" presName="Name13" presStyleLbl="parChTrans1D2" presStyleIdx="23" presStyleCnt="24"/>
      <dgm:spPr/>
    </dgm:pt>
    <dgm:pt modelId="{EE008089-5DD5-4B1B-A523-0D343DDD8EAC}" type="pres">
      <dgm:prSet presAssocID="{3BB527A6-A71F-428B-A3F5-C9BF6944271F}" presName="childText" presStyleLbl="bgAcc1" presStyleIdx="23" presStyleCnt="24" custScaleX="151275" custScaleY="99061">
        <dgm:presLayoutVars>
          <dgm:bulletEnabled val="1"/>
        </dgm:presLayoutVars>
      </dgm:prSet>
      <dgm:spPr/>
    </dgm:pt>
  </dgm:ptLst>
  <dgm:cxnLst>
    <dgm:cxn modelId="{69A1E000-16B4-42E7-8983-41902A0DF666}" type="presOf" srcId="{3804FBE5-12EA-437E-AAF7-76B72C62114D}" destId="{65FB8DC3-FB78-4920-BA17-9CA92044A3CE}" srcOrd="0" destOrd="0" presId="urn:microsoft.com/office/officeart/2005/8/layout/hierarchy3"/>
    <dgm:cxn modelId="{B678B603-9917-4F2F-8A90-05ECFC15E036}" type="presOf" srcId="{630EBE10-6379-4107-B227-191C6597C2AA}" destId="{391EF213-A712-47F9-9884-B47ADB68F745}" srcOrd="0" destOrd="0" presId="urn:microsoft.com/office/officeart/2005/8/layout/hierarchy3"/>
    <dgm:cxn modelId="{B2A23A05-5145-4896-8F8C-A260E74313B2}" type="presOf" srcId="{231BAA54-AA26-483E-88B8-273DF6C4834A}" destId="{224BFDB0-2BD9-4698-B538-A3054FAA2E61}" srcOrd="0" destOrd="0" presId="urn:microsoft.com/office/officeart/2005/8/layout/hierarchy3"/>
    <dgm:cxn modelId="{4CD34005-370E-4BB4-BEF5-4045F6246E96}" type="presOf" srcId="{201349A5-6E58-44CD-9DAB-06D6CB5D902B}" destId="{F48165B2-66A4-4E12-9653-B9938628F857}" srcOrd="0" destOrd="0" presId="urn:microsoft.com/office/officeart/2005/8/layout/hierarchy3"/>
    <dgm:cxn modelId="{3CAE890F-DF3D-48B7-9056-FDD0134FDF08}" type="presOf" srcId="{21EF51DF-6E6F-4EC0-A6A6-3BB259CCC446}" destId="{30687506-0EE7-4789-A878-2B7CA0ED063E}" srcOrd="0" destOrd="0" presId="urn:microsoft.com/office/officeart/2005/8/layout/hierarchy3"/>
    <dgm:cxn modelId="{F5D87E11-E48B-4278-80EC-42B14D356763}" type="presOf" srcId="{A97B39DB-8755-4959-A445-87923A274E49}" destId="{33FCB870-59AE-41E7-897C-25EB4D89D6A8}" srcOrd="0" destOrd="0" presId="urn:microsoft.com/office/officeart/2005/8/layout/hierarchy3"/>
    <dgm:cxn modelId="{4B6D4E1B-DAD9-4201-837A-8AA6E57B7A51}" srcId="{65AD863A-B6DF-45AA-BD4B-59001A78ACAF}" destId="{3BB527A6-A71F-428B-A3F5-C9BF6944271F}" srcOrd="3" destOrd="0" parTransId="{58AF8CC3-B4A3-4F4C-A9A5-A094DF8AA86B}" sibTransId="{703F3F95-F213-4410-9A12-44AE7FB042D2}"/>
    <dgm:cxn modelId="{55B65321-4899-4AAC-86DA-7188BE4A32FD}" srcId="{CED5445C-6157-4547-B9DA-F243D49B770F}" destId="{BC69EF8C-8A1A-44BB-A4B2-28DA99C0357F}" srcOrd="0" destOrd="0" parTransId="{D87ADD58-5677-47FE-B84A-3DFB567F6E64}" sibTransId="{40100BBF-08EF-457D-86A7-7A1F901B7138}"/>
    <dgm:cxn modelId="{6975B224-FAB3-4FC6-9D7F-BD56A1679073}" type="presOf" srcId="{F43E04B0-DF01-449E-AE09-8468773E4CF4}" destId="{E509ECAD-42A9-4874-AF04-0A4EE3640267}" srcOrd="0" destOrd="0" presId="urn:microsoft.com/office/officeart/2005/8/layout/hierarchy3"/>
    <dgm:cxn modelId="{0E25AF28-947B-49A3-86A5-6CE5965BA549}" type="presOf" srcId="{580C01EF-5A78-4D6E-912B-024AF154F4D6}" destId="{1436CEBD-47F4-450B-8F0F-4525B1794ED3}" srcOrd="0" destOrd="0" presId="urn:microsoft.com/office/officeart/2005/8/layout/hierarchy3"/>
    <dgm:cxn modelId="{4048EE2B-8AE6-41DF-A714-68A2423EAF1D}" type="presOf" srcId="{E9418368-C5C1-4993-BF1C-B1E1CA145333}" destId="{D92BD92C-349D-4476-8081-CF5F6D7B50D7}" srcOrd="0" destOrd="0" presId="urn:microsoft.com/office/officeart/2005/8/layout/hierarchy3"/>
    <dgm:cxn modelId="{7D13422D-F4B7-4631-9629-D38250642D95}" type="presOf" srcId="{35B30DA8-D980-498F-B093-10B114F99A27}" destId="{D34A1E70-4AD1-4552-B1EC-4605E472409B}" srcOrd="0" destOrd="0" presId="urn:microsoft.com/office/officeart/2005/8/layout/hierarchy3"/>
    <dgm:cxn modelId="{9783DC2F-E515-4DF0-9762-6F41C78298C3}" type="presOf" srcId="{9C940483-513F-4D6B-8FF6-1B81764220A9}" destId="{0E554AC5-D3FC-404C-8C18-43B0FABE22CC}" srcOrd="0" destOrd="0" presId="urn:microsoft.com/office/officeart/2005/8/layout/hierarchy3"/>
    <dgm:cxn modelId="{A9969035-17E5-4237-B370-75537085C996}" type="presOf" srcId="{BC69EF8C-8A1A-44BB-A4B2-28DA99C0357F}" destId="{8909C9FB-4CA0-4F98-89B5-88D511BECB1E}" srcOrd="0" destOrd="0" presId="urn:microsoft.com/office/officeart/2005/8/layout/hierarchy3"/>
    <dgm:cxn modelId="{9528F336-9918-41D2-95CF-EEE0A4AAC7AD}" type="presOf" srcId="{1ED955C0-8E32-4FDB-B5B9-A08304E52454}" destId="{66B1AC0C-5633-4E1F-B1E1-7411456AD845}" srcOrd="0" destOrd="0" presId="urn:microsoft.com/office/officeart/2005/8/layout/hierarchy3"/>
    <dgm:cxn modelId="{400B5F38-CAC7-4A76-B9FC-028A8A8716A4}" srcId="{BC69EF8C-8A1A-44BB-A4B2-28DA99C0357F}" destId="{6FB2B23F-B284-4C05-BDEE-9C837D7DEF52}" srcOrd="1" destOrd="0" parTransId="{21EF51DF-6E6F-4EC0-A6A6-3BB259CCC446}" sibTransId="{8D872AE2-F95D-458F-842C-F0DCEBDB650C}"/>
    <dgm:cxn modelId="{FD7A283F-598B-4B11-BD1A-AB9D9BA5DBB6}" type="presOf" srcId="{3BB527A6-A71F-428B-A3F5-C9BF6944271F}" destId="{EE008089-5DD5-4B1B-A523-0D343DDD8EAC}" srcOrd="0" destOrd="0" presId="urn:microsoft.com/office/officeart/2005/8/layout/hierarchy3"/>
    <dgm:cxn modelId="{E48CCF5D-4A0C-49DB-B4A1-A7EAE9C6A08E}" type="presOf" srcId="{69EFA73D-37DC-425E-96E2-891015E319E9}" destId="{65F72967-1A96-48F1-9276-31B27DA1A431}" srcOrd="0" destOrd="0" presId="urn:microsoft.com/office/officeart/2005/8/layout/hierarchy3"/>
    <dgm:cxn modelId="{EE25CF5E-B5C6-4689-BC12-7183FACDBA7C}" type="presOf" srcId="{B0AAFC46-D7BC-4681-80C7-9BBAC3AB962B}" destId="{481ED448-44C4-46A8-997B-67DAB7FD3827}" srcOrd="0" destOrd="0" presId="urn:microsoft.com/office/officeart/2005/8/layout/hierarchy3"/>
    <dgm:cxn modelId="{B6AB1A60-A874-4AD5-B728-F3A05E8A10DF}" type="presOf" srcId="{9165A46B-BF52-4CEA-8F7C-D4DCCB2B53AB}" destId="{C3EFDAD2-5E92-4E07-916A-D95CCE33207F}" srcOrd="0" destOrd="0" presId="urn:microsoft.com/office/officeart/2005/8/layout/hierarchy3"/>
    <dgm:cxn modelId="{34E7C261-F5DB-4539-9CFD-415A21064719}" srcId="{65AD863A-B6DF-45AA-BD4B-59001A78ACAF}" destId="{10CEBF11-2B7A-468E-882E-4B497E1F848A}" srcOrd="1" destOrd="0" parTransId="{BDC246F4-1841-46C8-9ADC-FBDE7ED508A3}" sibTransId="{6AFB1AF4-10E6-47D5-96CF-C3DBF770FC0A}"/>
    <dgm:cxn modelId="{A45D6642-D178-4C6C-8785-49EDE963713F}" type="presOf" srcId="{58AF8CC3-B4A3-4F4C-A9A5-A094DF8AA86B}" destId="{CFB20B26-B98B-4E04-A240-34397A2753A5}" srcOrd="0" destOrd="0" presId="urn:microsoft.com/office/officeart/2005/8/layout/hierarchy3"/>
    <dgm:cxn modelId="{79FD0865-7C27-4056-A074-D8626BA8AA4A}" type="presOf" srcId="{A34DDD2D-CF1D-4E28-9ABB-F8FB510BF4FD}" destId="{996FAFC5-BADD-446A-AADF-CF1DB8EC1A94}" srcOrd="0" destOrd="0" presId="urn:microsoft.com/office/officeart/2005/8/layout/hierarchy3"/>
    <dgm:cxn modelId="{36071A65-9238-43B6-87A5-6014198907E3}" srcId="{A97B39DB-8755-4959-A445-87923A274E49}" destId="{F43E04B0-DF01-449E-AE09-8468773E4CF4}" srcOrd="1" destOrd="0" parTransId="{35B30DA8-D980-498F-B093-10B114F99A27}" sibTransId="{6E679D1C-2E23-49D6-AE2E-F960A3064BA1}"/>
    <dgm:cxn modelId="{3566FC65-26E4-4D6D-A442-286B46955ED9}" type="presOf" srcId="{D8CDC231-C999-4CA6-A1D9-17F3BDAEB592}" destId="{2209FD85-CB88-4F00-BD2C-F32332C37FCC}" srcOrd="0" destOrd="0" presId="urn:microsoft.com/office/officeart/2005/8/layout/hierarchy3"/>
    <dgm:cxn modelId="{6471ED47-9C2F-4CD6-931E-C88B282FB6CE}" srcId="{CED5445C-6157-4547-B9DA-F243D49B770F}" destId="{298CFD7D-9643-4B36-AF65-6916330F3AA4}" srcOrd="4" destOrd="0" parTransId="{A689EC6A-FC5C-4FE7-BDFD-6BD03534630E}" sibTransId="{6898B845-51B6-4617-9ADF-1A306EC095CA}"/>
    <dgm:cxn modelId="{9FE8BA68-6E45-4363-9566-02F48B28CD76}" srcId="{CED5445C-6157-4547-B9DA-F243D49B770F}" destId="{D4E20BE9-260F-40CA-B5DA-F61314E1BB7F}" srcOrd="3" destOrd="0" parTransId="{1E191AE0-33D6-4CDA-B972-E8A68A73D47A}" sibTransId="{54A42C3E-D73A-411F-A89E-46F72C17C921}"/>
    <dgm:cxn modelId="{CA4BAD49-3B3E-4641-A870-5BD93B33B37E}" type="presOf" srcId="{10CEBF11-2B7A-468E-882E-4B497E1F848A}" destId="{8418B163-2672-4C08-B60C-E6B38B658962}" srcOrd="0" destOrd="0" presId="urn:microsoft.com/office/officeart/2005/8/layout/hierarchy3"/>
    <dgm:cxn modelId="{F74D646A-1445-460F-93D0-5A4F54EA75C1}" type="presOf" srcId="{41DFA160-EE07-4755-BF32-4E05C99A7BC4}" destId="{6956FE09-43A1-40F4-9908-2054E1E94984}" srcOrd="0" destOrd="0" presId="urn:microsoft.com/office/officeart/2005/8/layout/hierarchy3"/>
    <dgm:cxn modelId="{1315FD4A-ECB9-4153-865A-9F4E1ED24A60}" type="presOf" srcId="{B5FF63B7-83A3-41BD-B6BE-014B5705A5CF}" destId="{75776F23-2F0E-42D9-9E82-36EE6B6A752D}" srcOrd="0" destOrd="0" presId="urn:microsoft.com/office/officeart/2005/8/layout/hierarchy3"/>
    <dgm:cxn modelId="{AEC71A6C-72A0-4CBD-AEF1-8FC5CF5E27C8}" srcId="{A97B39DB-8755-4959-A445-87923A274E49}" destId="{CD0CE95D-5066-4421-9950-B98DA996490F}" srcOrd="0" destOrd="0" parTransId="{B0AAFC46-D7BC-4681-80C7-9BBAC3AB962B}" sibTransId="{3A12CF28-6F9C-41AC-BD18-51E4CC4BDF2A}"/>
    <dgm:cxn modelId="{01D74B6C-B9EB-4D42-A7DC-B4FD5C786753}" type="presOf" srcId="{201349A5-6E58-44CD-9DAB-06D6CB5D902B}" destId="{A6D364F6-CE17-47F5-9DCE-4CD289074B55}" srcOrd="1" destOrd="0" presId="urn:microsoft.com/office/officeart/2005/8/layout/hierarchy3"/>
    <dgm:cxn modelId="{C8BB5E4D-E1FB-4342-B6F5-662CD32A52C3}" type="presOf" srcId="{86B9D5C7-3A44-49CA-AB8B-AB43D8E82555}" destId="{A981BEB0-3A6C-40DF-AA6C-0057F8DBB499}" srcOrd="0" destOrd="0" presId="urn:microsoft.com/office/officeart/2005/8/layout/hierarchy3"/>
    <dgm:cxn modelId="{2841C86F-B058-4DBA-9A0B-F97DFDD0C206}" srcId="{201349A5-6E58-44CD-9DAB-06D6CB5D902B}" destId="{69EFA73D-37DC-425E-96E2-891015E319E9}" srcOrd="1" destOrd="0" parTransId="{C58F12C1-ADF3-492C-AF83-274C95A58B40}" sibTransId="{69F1CE38-80F3-4F05-95A0-A7640550D1F0}"/>
    <dgm:cxn modelId="{3FC21472-6C84-4E7D-856E-D3AFAC3FE7A7}" srcId="{65AD863A-B6DF-45AA-BD4B-59001A78ACAF}" destId="{9A8EEFB4-CC84-46D2-843B-09EF0B642B35}" srcOrd="2" destOrd="0" parTransId="{6E25503D-AD63-4368-AD07-071BFD59D3B9}" sibTransId="{16F70CC0-8A8B-4046-A4F9-D28BF3B4B69D}"/>
    <dgm:cxn modelId="{B7FB6D72-93C5-4D44-BAEA-332FBF1DC397}" srcId="{BC69EF8C-8A1A-44BB-A4B2-28DA99C0357F}" destId="{3804FBE5-12EA-437E-AAF7-76B72C62114D}" srcOrd="3" destOrd="0" parTransId="{4A73016A-230B-4152-B7CE-C727329B46F6}" sibTransId="{B95CAD49-3DA4-4E8A-A2FB-F75A75A27032}"/>
    <dgm:cxn modelId="{E0A78655-1368-48E0-B4AF-302D67F358DA}" type="presOf" srcId="{9A8EEFB4-CC84-46D2-843B-09EF0B642B35}" destId="{0B9D8AE0-FC85-4127-9FAE-50ACE0B5F77C}" srcOrd="0" destOrd="0" presId="urn:microsoft.com/office/officeart/2005/8/layout/hierarchy3"/>
    <dgm:cxn modelId="{56761056-F002-40C1-972C-9A1F02DF1097}" type="presOf" srcId="{DFA5723E-B3F0-49FB-99FB-32AD3C49EC1B}" destId="{0207C33F-1BF8-4180-A175-7933073ACACD}" srcOrd="0" destOrd="0" presId="urn:microsoft.com/office/officeart/2005/8/layout/hierarchy3"/>
    <dgm:cxn modelId="{49AAF757-BB45-4F44-B704-68889DF05B81}" type="presOf" srcId="{9C604D47-F7F2-4FC3-9FD8-E0A3454694A1}" destId="{F6016909-890F-4D7E-9F53-D884E68AA30E}" srcOrd="0" destOrd="0" presId="urn:microsoft.com/office/officeart/2005/8/layout/hierarchy3"/>
    <dgm:cxn modelId="{79EA317A-491F-4B64-8E41-7D69F15D5612}" srcId="{298CFD7D-9643-4B36-AF65-6916330F3AA4}" destId="{630EBE10-6379-4107-B227-191C6597C2AA}" srcOrd="3" destOrd="0" parTransId="{86790EB2-895F-455D-9136-AC9FDB38D131}" sibTransId="{798595C6-8511-42C3-A5F0-3A74CF85287C}"/>
    <dgm:cxn modelId="{57DEF67C-C71F-4759-BF93-EBC7738BBD19}" srcId="{D4E20BE9-260F-40CA-B5DA-F61314E1BB7F}" destId="{9C940483-513F-4D6B-8FF6-1B81764220A9}" srcOrd="2" destOrd="0" parTransId="{4778F464-7EDD-46E5-9DFF-90F25C5E3FBF}" sibTransId="{FD8F026A-367C-438A-AB3B-502885296654}"/>
    <dgm:cxn modelId="{40670682-3139-4607-B280-517067E1A9DE}" type="presOf" srcId="{65AD863A-B6DF-45AA-BD4B-59001A78ACAF}" destId="{61D1BCC6-456B-409A-94BE-142E4B0BA226}" srcOrd="1" destOrd="0" presId="urn:microsoft.com/office/officeart/2005/8/layout/hierarchy3"/>
    <dgm:cxn modelId="{65F04784-CD47-4714-A4EE-279BC05E1F96}" type="presOf" srcId="{301225D0-E7FF-49FF-9328-4B4B375FB0DC}" destId="{4EA11BD1-C66A-4E3F-A73E-176C0C50E0D3}" srcOrd="0" destOrd="0" presId="urn:microsoft.com/office/officeart/2005/8/layout/hierarchy3"/>
    <dgm:cxn modelId="{1B33BA87-445A-41A5-B3F0-D947A7686000}" type="presOf" srcId="{298CFD7D-9643-4B36-AF65-6916330F3AA4}" destId="{E62D4BB0-52C8-405C-B267-1D20B590ED82}" srcOrd="0" destOrd="0" presId="urn:microsoft.com/office/officeart/2005/8/layout/hierarchy3"/>
    <dgm:cxn modelId="{B6087A88-8074-4410-8D94-FE113F5FC096}" type="presOf" srcId="{D4E20BE9-260F-40CA-B5DA-F61314E1BB7F}" destId="{5E8CCAD9-F30C-42CC-AC50-5D243A4323C4}" srcOrd="1" destOrd="0" presId="urn:microsoft.com/office/officeart/2005/8/layout/hierarchy3"/>
    <dgm:cxn modelId="{F2B29E88-A467-4D74-9F31-0D69F21AD917}" srcId="{201349A5-6E58-44CD-9DAB-06D6CB5D902B}" destId="{42CEA211-E15D-44F5-97C9-327900EABB64}" srcOrd="0" destOrd="0" parTransId="{231BAA54-AA26-483E-88B8-273DF6C4834A}" sibTransId="{B4E991F0-C597-43AE-A7EA-54E0C0778EF1}"/>
    <dgm:cxn modelId="{E2616E89-1D41-4FBA-A80C-2751E285DE51}" srcId="{201349A5-6E58-44CD-9DAB-06D6CB5D902B}" destId="{07A07CC9-69D3-466A-B659-8DECAE51B84D}" srcOrd="2" destOrd="0" parTransId="{1ED955C0-8E32-4FDB-B5B9-A08304E52454}" sibTransId="{DF5CE896-7105-4625-8BEF-908F584A0270}"/>
    <dgm:cxn modelId="{CBC18C8A-EBC5-454D-B657-69CD0F3F107F}" type="presOf" srcId="{122241B8-6BD6-45A3-A835-D57185493178}" destId="{1C074956-F151-4E3B-96CE-B987C1D87B0F}" srcOrd="0" destOrd="0" presId="urn:microsoft.com/office/officeart/2005/8/layout/hierarchy3"/>
    <dgm:cxn modelId="{B4838690-D054-4E77-AEC2-9A5180682F8F}" type="presOf" srcId="{5D55E47E-40EA-4E13-92B5-352963008D2A}" destId="{1007A87B-8295-4ACD-8462-523A85B8049E}" srcOrd="0" destOrd="0" presId="urn:microsoft.com/office/officeart/2005/8/layout/hierarchy3"/>
    <dgm:cxn modelId="{EB3FC190-6C6A-49E1-B8D2-F86E5899280A}" type="presOf" srcId="{42CEA211-E15D-44F5-97C9-327900EABB64}" destId="{9669ED94-F515-4273-8DA3-0E73E5AA3406}" srcOrd="0" destOrd="0" presId="urn:microsoft.com/office/officeart/2005/8/layout/hierarchy3"/>
    <dgm:cxn modelId="{0F584F96-5BCA-4CE0-93B6-35FC40EB377C}" type="presOf" srcId="{C58F12C1-ADF3-492C-AF83-274C95A58B40}" destId="{D9D8FC6F-454C-40D8-A1FA-1CCBBCB04006}" srcOrd="0" destOrd="0" presId="urn:microsoft.com/office/officeart/2005/8/layout/hierarchy3"/>
    <dgm:cxn modelId="{341A0F97-CAD2-401B-AA07-DA67AE05F4FB}" type="presOf" srcId="{CED5445C-6157-4547-B9DA-F243D49B770F}" destId="{4F3CBA7D-0FDF-4E66-9068-F98921970EE4}" srcOrd="0" destOrd="0" presId="urn:microsoft.com/office/officeart/2005/8/layout/hierarchy3"/>
    <dgm:cxn modelId="{388C4F99-DDD0-40B9-A4D3-3EF3C7B2739E}" type="presOf" srcId="{86790EB2-895F-455D-9136-AC9FDB38D131}" destId="{001FD0BB-ED81-4DB8-86BE-8821093D04CA}" srcOrd="0" destOrd="0" presId="urn:microsoft.com/office/officeart/2005/8/layout/hierarchy3"/>
    <dgm:cxn modelId="{FB11169A-5F12-4B4C-B70E-4BD3193CE059}" srcId="{298CFD7D-9643-4B36-AF65-6916330F3AA4}" destId="{685F71EF-00F3-4D80-95F3-7798270347DB}" srcOrd="2" destOrd="0" parTransId="{9165A46B-BF52-4CEA-8F7C-D4DCCB2B53AB}" sibTransId="{857CB3E1-630A-49CA-82E7-0B35A70E7EC9}"/>
    <dgm:cxn modelId="{FED1659F-C3C1-4E29-BE2F-099091E14FE0}" srcId="{201349A5-6E58-44CD-9DAB-06D6CB5D902B}" destId="{34B40635-17C6-4DCE-839E-58F213435F8F}" srcOrd="3" destOrd="0" parTransId="{3807E3A5-9063-45DD-8C02-46A2C0539B19}" sibTransId="{88AFFAA3-34A5-4701-885D-9E8FC777442D}"/>
    <dgm:cxn modelId="{F06419A2-BBA3-44CE-BCBF-8254A6DC2E35}" type="presOf" srcId="{3BE476CD-3E25-4D48-AD49-6B793ACBAAC4}" destId="{2F14CAC2-06CC-4064-A807-2A686A3DB3C2}" srcOrd="0" destOrd="0" presId="urn:microsoft.com/office/officeart/2005/8/layout/hierarchy3"/>
    <dgm:cxn modelId="{59CA12A3-69D1-42F0-AF8C-04AA4CC6370B}" srcId="{CED5445C-6157-4547-B9DA-F243D49B770F}" destId="{A97B39DB-8755-4959-A445-87923A274E49}" srcOrd="2" destOrd="0" parTransId="{86D2F667-0A1B-402A-8D1C-51A7410AA337}" sibTransId="{70D8243F-68CA-4EB2-8A1B-0919B5807512}"/>
    <dgm:cxn modelId="{A6D428A8-713D-4ED8-BD0E-23E0732390B9}" srcId="{298CFD7D-9643-4B36-AF65-6916330F3AA4}" destId="{301225D0-E7FF-49FF-9328-4B4B375FB0DC}" srcOrd="0" destOrd="0" parTransId="{A0E19C11-A7A9-43FA-BB60-6E7D2BDA06E9}" sibTransId="{F20BFA6E-9E1E-4E03-A7E4-4F9BD228B7D0}"/>
    <dgm:cxn modelId="{3394F0AA-B10F-43C1-B864-B05B18209923}" type="presOf" srcId="{A97B39DB-8755-4959-A445-87923A274E49}" destId="{19576ED6-975E-4F80-9D2D-A571E3345B48}" srcOrd="1" destOrd="0" presId="urn:microsoft.com/office/officeart/2005/8/layout/hierarchy3"/>
    <dgm:cxn modelId="{B297A7AB-B4F8-4382-BDF9-581B61C14442}" type="presOf" srcId="{010E4DF8-B547-4A1B-B415-2A4AAE25E586}" destId="{F3E59BCF-C780-4C04-A1CF-B338AB85F9F3}" srcOrd="0" destOrd="0" presId="urn:microsoft.com/office/officeart/2005/8/layout/hierarchy3"/>
    <dgm:cxn modelId="{4B0157AD-278E-4410-98F3-BB2FFF30C354}" srcId="{D4E20BE9-260F-40CA-B5DA-F61314E1BB7F}" destId="{A34DDD2D-CF1D-4E28-9ABB-F8FB510BF4FD}" srcOrd="0" destOrd="0" parTransId="{9C604D47-F7F2-4FC3-9FD8-E0A3454694A1}" sibTransId="{63067536-CE4C-4C9F-ABC9-A7900B559609}"/>
    <dgm:cxn modelId="{2A919BAD-537B-4FEF-A9F5-2EACEE48D9DF}" srcId="{D4E20BE9-260F-40CA-B5DA-F61314E1BB7F}" destId="{010E4DF8-B547-4A1B-B415-2A4AAE25E586}" srcOrd="1" destOrd="0" parTransId="{86A35BEF-9E45-41CF-93A2-AC01B9A8367C}" sibTransId="{442BABA9-1772-4536-82EB-1BCA60305F64}"/>
    <dgm:cxn modelId="{F6F117B5-13ED-48A1-8823-33176F7E9598}" type="presOf" srcId="{86A35BEF-9E45-41CF-93A2-AC01B9A8367C}" destId="{595990C0-FE06-46B0-ACC3-C1AA3C95D1FD}" srcOrd="0" destOrd="0" presId="urn:microsoft.com/office/officeart/2005/8/layout/hierarchy3"/>
    <dgm:cxn modelId="{8E9D21B5-833E-497E-BAC5-D94C16228381}" type="presOf" srcId="{BC69EF8C-8A1A-44BB-A4B2-28DA99C0357F}" destId="{4827760E-72D4-4778-BDBB-C8A63839F0C2}" srcOrd="1" destOrd="0" presId="urn:microsoft.com/office/officeart/2005/8/layout/hierarchy3"/>
    <dgm:cxn modelId="{C849C6B5-609A-41A0-86DB-4D1FD397BAAB}" type="presOf" srcId="{4778F464-7EDD-46E5-9DFF-90F25C5E3FBF}" destId="{727A08B8-DC46-41B8-8051-A276CA79E885}" srcOrd="0" destOrd="0" presId="urn:microsoft.com/office/officeart/2005/8/layout/hierarchy3"/>
    <dgm:cxn modelId="{42E8B6B8-D5AE-4DD8-9FA2-332A852C99D2}" type="presOf" srcId="{34B40635-17C6-4DCE-839E-58F213435F8F}" destId="{E2AF8A85-595A-49A4-A3B2-45A45BF26909}" srcOrd="0" destOrd="0" presId="urn:microsoft.com/office/officeart/2005/8/layout/hierarchy3"/>
    <dgm:cxn modelId="{E3DF99B9-CDB7-4AB3-812B-D1DAA5CFE924}" type="presOf" srcId="{7EE00516-0227-444A-9976-37E716970537}" destId="{59AF38E3-BEB3-4DF3-9498-7EFC57BEC35D}" srcOrd="0" destOrd="0" presId="urn:microsoft.com/office/officeart/2005/8/layout/hierarchy3"/>
    <dgm:cxn modelId="{C06A4DBD-8558-43DD-B5A9-4826BEB99113}" srcId="{BC69EF8C-8A1A-44BB-A4B2-28DA99C0357F}" destId="{D8CDC231-C999-4CA6-A1D9-17F3BDAEB592}" srcOrd="2" destOrd="0" parTransId="{3D72B9E5-BA57-44ED-BF88-77F8A26B1625}" sibTransId="{101A76EB-0FB8-4668-9DE3-C0A89B5F31AD}"/>
    <dgm:cxn modelId="{6744B7C4-401D-4CCC-9C37-8B051BA036FE}" type="presOf" srcId="{3807E3A5-9063-45DD-8C02-46A2C0539B19}" destId="{A3453A78-4666-44ED-80D8-E946FADC3FCD}" srcOrd="0" destOrd="0" presId="urn:microsoft.com/office/officeart/2005/8/layout/hierarchy3"/>
    <dgm:cxn modelId="{EDEC34C6-B249-4ED7-A6FE-2DE5B3ECE71E}" type="presOf" srcId="{685F71EF-00F3-4D80-95F3-7798270347DB}" destId="{BBF20A6C-5D2E-4A27-913F-AA591E205F08}" srcOrd="0" destOrd="0" presId="urn:microsoft.com/office/officeart/2005/8/layout/hierarchy3"/>
    <dgm:cxn modelId="{CFD000C7-0037-488D-9D7B-FB30DD6674D0}" type="presOf" srcId="{A0E19C11-A7A9-43FA-BB60-6E7D2BDA06E9}" destId="{7F5D4881-112B-49E1-9776-4C5649E775D9}" srcOrd="0" destOrd="0" presId="urn:microsoft.com/office/officeart/2005/8/layout/hierarchy3"/>
    <dgm:cxn modelId="{767D3FC7-09B3-486F-B39F-8101F9631E1A}" srcId="{CED5445C-6157-4547-B9DA-F243D49B770F}" destId="{65AD863A-B6DF-45AA-BD4B-59001A78ACAF}" srcOrd="5" destOrd="0" parTransId="{616C431A-ECFF-4776-BD9A-F5616C22CFE7}" sibTransId="{D753B5C3-B71F-4B99-8EDC-D1426AF5A0F8}"/>
    <dgm:cxn modelId="{2321A4C7-DB2F-455C-B27B-36A9A410CD11}" type="presOf" srcId="{3D72B9E5-BA57-44ED-BF88-77F8A26B1625}" destId="{4A830232-A12B-4D17-8850-4354B6F15C91}" srcOrd="0" destOrd="0" presId="urn:microsoft.com/office/officeart/2005/8/layout/hierarchy3"/>
    <dgm:cxn modelId="{AE3F14D3-C237-460F-A925-058383120DB7}" srcId="{A97B39DB-8755-4959-A445-87923A274E49}" destId="{3BE476CD-3E25-4D48-AD49-6B793ACBAAC4}" srcOrd="3" destOrd="0" parTransId="{E9418368-C5C1-4993-BF1C-B1E1CA145333}" sibTransId="{899B4732-03D2-43C4-87CE-C161F4FC949D}"/>
    <dgm:cxn modelId="{544FC4D4-FB5E-4737-A429-F63A34F0CBD9}" type="presOf" srcId="{65AD863A-B6DF-45AA-BD4B-59001A78ACAF}" destId="{1DF85848-F217-4896-8329-10ED18DBDCA0}" srcOrd="0" destOrd="0" presId="urn:microsoft.com/office/officeart/2005/8/layout/hierarchy3"/>
    <dgm:cxn modelId="{3927FCD4-D629-4070-B98D-B6C8DB5C9022}" type="presOf" srcId="{4D818BEF-E525-4147-9DEF-40026705C502}" destId="{071AD582-E511-4177-B6BB-093DF56484A6}" srcOrd="0" destOrd="0" presId="urn:microsoft.com/office/officeart/2005/8/layout/hierarchy3"/>
    <dgm:cxn modelId="{71E169D8-3925-44FC-8FD7-4FD463318D4A}" srcId="{A97B39DB-8755-4959-A445-87923A274E49}" destId="{580C01EF-5A78-4D6E-912B-024AF154F4D6}" srcOrd="2" destOrd="0" parTransId="{7EE00516-0227-444A-9976-37E716970537}" sibTransId="{ABD9F039-0F96-4AE3-A95F-E63B12F17412}"/>
    <dgm:cxn modelId="{67C4B9DA-C3D7-40D2-A608-623D13E4B978}" type="presOf" srcId="{07A07CC9-69D3-466A-B659-8DECAE51B84D}" destId="{0390AC8F-19CE-4D5A-A0CA-2D3A01C12735}" srcOrd="0" destOrd="0" presId="urn:microsoft.com/office/officeart/2005/8/layout/hierarchy3"/>
    <dgm:cxn modelId="{75DF87DC-60FE-4651-9A66-1B5CD6AD883A}" type="presOf" srcId="{6FB2B23F-B284-4C05-BDEE-9C837D7DEF52}" destId="{1225FA39-5ECB-40A8-95F9-98AEE1B73E70}" srcOrd="0" destOrd="0" presId="urn:microsoft.com/office/officeart/2005/8/layout/hierarchy3"/>
    <dgm:cxn modelId="{33FBDEDE-AC3F-42FB-9883-168ECD6D003A}" srcId="{D4E20BE9-260F-40CA-B5DA-F61314E1BB7F}" destId="{41DFA160-EE07-4755-BF32-4E05C99A7BC4}" srcOrd="3" destOrd="0" parTransId="{86B9D5C7-3A44-49CA-AB8B-AB43D8E82555}" sibTransId="{6C395DE3-8784-43F7-8CF7-E7664E22BB63}"/>
    <dgm:cxn modelId="{291F36E2-0F8A-4BC4-95A2-4AA841E9174E}" type="presOf" srcId="{298CFD7D-9643-4B36-AF65-6916330F3AA4}" destId="{B82F8451-0572-4145-AA0E-7687E76C3E0C}" srcOrd="1" destOrd="0" presId="urn:microsoft.com/office/officeart/2005/8/layout/hierarchy3"/>
    <dgm:cxn modelId="{B8F583E3-44CE-4DC8-8C77-C4490002BF6F}" srcId="{BC69EF8C-8A1A-44BB-A4B2-28DA99C0357F}" destId="{DFA5723E-B3F0-49FB-99FB-32AD3C49EC1B}" srcOrd="0" destOrd="0" parTransId="{122241B8-6BD6-45A3-A835-D57185493178}" sibTransId="{EB1EF37C-8815-4419-89DC-C59C84B2BCA0}"/>
    <dgm:cxn modelId="{5A2E7BE5-ED0C-4C7F-A73A-BF28232012A2}" srcId="{CED5445C-6157-4547-B9DA-F243D49B770F}" destId="{201349A5-6E58-44CD-9DAB-06D6CB5D902B}" srcOrd="1" destOrd="0" parTransId="{E6631DCA-A61B-4C60-BFE9-ED9805B9D794}" sibTransId="{DB097B50-C317-4967-BD59-11B018290A95}"/>
    <dgm:cxn modelId="{AC821AE8-259B-4986-B39C-741B73EFD1EE}" srcId="{298CFD7D-9643-4B36-AF65-6916330F3AA4}" destId="{4D818BEF-E525-4147-9DEF-40026705C502}" srcOrd="1" destOrd="0" parTransId="{7F980001-1F95-4A64-A787-F3B7ADBF0809}" sibTransId="{4DAA4088-2434-495C-8AD1-B6A8361106E8}"/>
    <dgm:cxn modelId="{B464ABEC-72EC-4414-9373-F68015387FFA}" type="presOf" srcId="{CD0CE95D-5066-4421-9950-B98DA996490F}" destId="{15AC2BDE-E774-4611-A405-E8170409DD74}" srcOrd="0" destOrd="0" presId="urn:microsoft.com/office/officeart/2005/8/layout/hierarchy3"/>
    <dgm:cxn modelId="{866936ED-7F9F-416B-B6D7-F8320A5F6A18}" type="presOf" srcId="{6E25503D-AD63-4368-AD07-071BFD59D3B9}" destId="{BE1EC7D8-49AE-4F80-BA14-9FCA6043A649}" srcOrd="0" destOrd="0" presId="urn:microsoft.com/office/officeart/2005/8/layout/hierarchy3"/>
    <dgm:cxn modelId="{1B3561F1-F53C-47B3-99EA-BC7D89993DC1}" type="presOf" srcId="{BDC246F4-1841-46C8-9ADC-FBDE7ED508A3}" destId="{4A30C1E7-AFB5-4635-8639-93779A6A8582}" srcOrd="0" destOrd="0" presId="urn:microsoft.com/office/officeart/2005/8/layout/hierarchy3"/>
    <dgm:cxn modelId="{3C9300F4-027A-4B3F-840E-B9D9C739A2E3}" type="presOf" srcId="{7F980001-1F95-4A64-A787-F3B7ADBF0809}" destId="{63DF3A81-D181-435B-B857-534919D30B2D}" srcOrd="0" destOrd="0" presId="urn:microsoft.com/office/officeart/2005/8/layout/hierarchy3"/>
    <dgm:cxn modelId="{9BB24DF6-CC81-464A-AB96-1B8B279754D3}" type="presOf" srcId="{D4E20BE9-260F-40CA-B5DA-F61314E1BB7F}" destId="{90A5ACA8-9C1B-4B51-8440-01E52308E9BF}" srcOrd="0" destOrd="0" presId="urn:microsoft.com/office/officeart/2005/8/layout/hierarchy3"/>
    <dgm:cxn modelId="{5AFBD2F7-E9AE-40FB-A8F0-BA16B96257BD}" srcId="{65AD863A-B6DF-45AA-BD4B-59001A78ACAF}" destId="{5D55E47E-40EA-4E13-92B5-352963008D2A}" srcOrd="0" destOrd="0" parTransId="{B5FF63B7-83A3-41BD-B6BE-014B5705A5CF}" sibTransId="{7D16F7CB-A8DC-4179-BF11-163C3D8A15F4}"/>
    <dgm:cxn modelId="{D9FB92FF-3230-4807-A385-67BD6ABA9069}" type="presOf" srcId="{4A73016A-230B-4152-B7CE-C727329B46F6}" destId="{399D773A-E941-4311-9674-45D295C7268B}" srcOrd="0" destOrd="0" presId="urn:microsoft.com/office/officeart/2005/8/layout/hierarchy3"/>
    <dgm:cxn modelId="{5915E292-91B3-45C6-80DE-821AA243A822}" type="presParOf" srcId="{4F3CBA7D-0FDF-4E66-9068-F98921970EE4}" destId="{AAB1B418-FCF0-4305-A549-0EB90740CC3D}" srcOrd="0" destOrd="0" presId="urn:microsoft.com/office/officeart/2005/8/layout/hierarchy3"/>
    <dgm:cxn modelId="{B84F6AD9-4132-43DC-BCEA-F4F64AE39214}" type="presParOf" srcId="{AAB1B418-FCF0-4305-A549-0EB90740CC3D}" destId="{A6D6E073-A597-40D0-810F-87B90C9E8233}" srcOrd="0" destOrd="0" presId="urn:microsoft.com/office/officeart/2005/8/layout/hierarchy3"/>
    <dgm:cxn modelId="{9EC03191-0DB5-4C07-8B0A-AF5AD74E639A}" type="presParOf" srcId="{A6D6E073-A597-40D0-810F-87B90C9E8233}" destId="{8909C9FB-4CA0-4F98-89B5-88D511BECB1E}" srcOrd="0" destOrd="0" presId="urn:microsoft.com/office/officeart/2005/8/layout/hierarchy3"/>
    <dgm:cxn modelId="{DA157912-1A79-4285-9512-DA9007354159}" type="presParOf" srcId="{A6D6E073-A597-40D0-810F-87B90C9E8233}" destId="{4827760E-72D4-4778-BDBB-C8A63839F0C2}" srcOrd="1" destOrd="0" presId="urn:microsoft.com/office/officeart/2005/8/layout/hierarchy3"/>
    <dgm:cxn modelId="{A56E6946-0148-4A1F-961E-819A5857FF15}" type="presParOf" srcId="{AAB1B418-FCF0-4305-A549-0EB90740CC3D}" destId="{9C20688F-3EEA-473A-93DC-CF133086C10D}" srcOrd="1" destOrd="0" presId="urn:microsoft.com/office/officeart/2005/8/layout/hierarchy3"/>
    <dgm:cxn modelId="{375AC77E-310F-4A88-82DB-CD5889FC5D3C}" type="presParOf" srcId="{9C20688F-3EEA-473A-93DC-CF133086C10D}" destId="{1C074956-F151-4E3B-96CE-B987C1D87B0F}" srcOrd="0" destOrd="0" presId="urn:microsoft.com/office/officeart/2005/8/layout/hierarchy3"/>
    <dgm:cxn modelId="{EEF28C88-5264-481C-BB82-CAE5082ABE0C}" type="presParOf" srcId="{9C20688F-3EEA-473A-93DC-CF133086C10D}" destId="{0207C33F-1BF8-4180-A175-7933073ACACD}" srcOrd="1" destOrd="0" presId="urn:microsoft.com/office/officeart/2005/8/layout/hierarchy3"/>
    <dgm:cxn modelId="{83E8B14B-DAAE-4968-9A00-5F7F2EDFB18A}" type="presParOf" srcId="{9C20688F-3EEA-473A-93DC-CF133086C10D}" destId="{30687506-0EE7-4789-A878-2B7CA0ED063E}" srcOrd="2" destOrd="0" presId="urn:microsoft.com/office/officeart/2005/8/layout/hierarchy3"/>
    <dgm:cxn modelId="{531CD575-2595-4112-AAB8-CEA25262DDE1}" type="presParOf" srcId="{9C20688F-3EEA-473A-93DC-CF133086C10D}" destId="{1225FA39-5ECB-40A8-95F9-98AEE1B73E70}" srcOrd="3" destOrd="0" presId="urn:microsoft.com/office/officeart/2005/8/layout/hierarchy3"/>
    <dgm:cxn modelId="{7FB5F6A1-156C-4B45-B78D-5F05DDFAFA62}" type="presParOf" srcId="{9C20688F-3EEA-473A-93DC-CF133086C10D}" destId="{4A830232-A12B-4D17-8850-4354B6F15C91}" srcOrd="4" destOrd="0" presId="urn:microsoft.com/office/officeart/2005/8/layout/hierarchy3"/>
    <dgm:cxn modelId="{75070929-00D3-4FB8-8F86-234253A51495}" type="presParOf" srcId="{9C20688F-3EEA-473A-93DC-CF133086C10D}" destId="{2209FD85-CB88-4F00-BD2C-F32332C37FCC}" srcOrd="5" destOrd="0" presId="urn:microsoft.com/office/officeart/2005/8/layout/hierarchy3"/>
    <dgm:cxn modelId="{BB0BC292-9B1F-4887-9A37-21B7B78DCC01}" type="presParOf" srcId="{9C20688F-3EEA-473A-93DC-CF133086C10D}" destId="{399D773A-E941-4311-9674-45D295C7268B}" srcOrd="6" destOrd="0" presId="urn:microsoft.com/office/officeart/2005/8/layout/hierarchy3"/>
    <dgm:cxn modelId="{3B6DC71B-447D-4319-959D-F0F5D325F733}" type="presParOf" srcId="{9C20688F-3EEA-473A-93DC-CF133086C10D}" destId="{65FB8DC3-FB78-4920-BA17-9CA92044A3CE}" srcOrd="7" destOrd="0" presId="urn:microsoft.com/office/officeart/2005/8/layout/hierarchy3"/>
    <dgm:cxn modelId="{FB0C1937-4AC0-4119-B954-68D4072EB8BF}" type="presParOf" srcId="{4F3CBA7D-0FDF-4E66-9068-F98921970EE4}" destId="{EBC4FDFC-4CFC-4594-BBFC-D0534C43BD5B}" srcOrd="1" destOrd="0" presId="urn:microsoft.com/office/officeart/2005/8/layout/hierarchy3"/>
    <dgm:cxn modelId="{1FF2E84E-CB5B-424F-BCB5-175003D0B9F8}" type="presParOf" srcId="{EBC4FDFC-4CFC-4594-BBFC-D0534C43BD5B}" destId="{7E9E97AD-E3EC-43EF-B33D-98928AEDA8F7}" srcOrd="0" destOrd="0" presId="urn:microsoft.com/office/officeart/2005/8/layout/hierarchy3"/>
    <dgm:cxn modelId="{B8404566-E4C0-4DA8-B46B-6F9C3AD914CE}" type="presParOf" srcId="{7E9E97AD-E3EC-43EF-B33D-98928AEDA8F7}" destId="{F48165B2-66A4-4E12-9653-B9938628F857}" srcOrd="0" destOrd="0" presId="urn:microsoft.com/office/officeart/2005/8/layout/hierarchy3"/>
    <dgm:cxn modelId="{2A497ED6-8E70-4710-A31E-D1D5C7435918}" type="presParOf" srcId="{7E9E97AD-E3EC-43EF-B33D-98928AEDA8F7}" destId="{A6D364F6-CE17-47F5-9DCE-4CD289074B55}" srcOrd="1" destOrd="0" presId="urn:microsoft.com/office/officeart/2005/8/layout/hierarchy3"/>
    <dgm:cxn modelId="{D44609C4-A2C5-46B5-A0BD-BDB88D7CE166}" type="presParOf" srcId="{EBC4FDFC-4CFC-4594-BBFC-D0534C43BD5B}" destId="{2CC62E79-B460-4385-9478-8FD36A708CA8}" srcOrd="1" destOrd="0" presId="urn:microsoft.com/office/officeart/2005/8/layout/hierarchy3"/>
    <dgm:cxn modelId="{2C8CE29D-5B8C-47D2-94A0-A8CA83AA82FB}" type="presParOf" srcId="{2CC62E79-B460-4385-9478-8FD36A708CA8}" destId="{224BFDB0-2BD9-4698-B538-A3054FAA2E61}" srcOrd="0" destOrd="0" presId="urn:microsoft.com/office/officeart/2005/8/layout/hierarchy3"/>
    <dgm:cxn modelId="{7D6D2BA3-511C-40ED-A397-CC1DD77CB9E1}" type="presParOf" srcId="{2CC62E79-B460-4385-9478-8FD36A708CA8}" destId="{9669ED94-F515-4273-8DA3-0E73E5AA3406}" srcOrd="1" destOrd="0" presId="urn:microsoft.com/office/officeart/2005/8/layout/hierarchy3"/>
    <dgm:cxn modelId="{1B18FA80-18B8-4E25-84C7-BB74754A2179}" type="presParOf" srcId="{2CC62E79-B460-4385-9478-8FD36A708CA8}" destId="{D9D8FC6F-454C-40D8-A1FA-1CCBBCB04006}" srcOrd="2" destOrd="0" presId="urn:microsoft.com/office/officeart/2005/8/layout/hierarchy3"/>
    <dgm:cxn modelId="{E2C879EB-F238-4CFC-94F2-C2B5EA17B2D8}" type="presParOf" srcId="{2CC62E79-B460-4385-9478-8FD36A708CA8}" destId="{65F72967-1A96-48F1-9276-31B27DA1A431}" srcOrd="3" destOrd="0" presId="urn:microsoft.com/office/officeart/2005/8/layout/hierarchy3"/>
    <dgm:cxn modelId="{76DA7051-25BE-431A-924B-FEE99C0A6449}" type="presParOf" srcId="{2CC62E79-B460-4385-9478-8FD36A708CA8}" destId="{66B1AC0C-5633-4E1F-B1E1-7411456AD845}" srcOrd="4" destOrd="0" presId="urn:microsoft.com/office/officeart/2005/8/layout/hierarchy3"/>
    <dgm:cxn modelId="{E9A2572B-4AF5-4E7F-92C9-9B41C1F08274}" type="presParOf" srcId="{2CC62E79-B460-4385-9478-8FD36A708CA8}" destId="{0390AC8F-19CE-4D5A-A0CA-2D3A01C12735}" srcOrd="5" destOrd="0" presId="urn:microsoft.com/office/officeart/2005/8/layout/hierarchy3"/>
    <dgm:cxn modelId="{5C5C34CA-9730-47AA-A181-FBC5505048AD}" type="presParOf" srcId="{2CC62E79-B460-4385-9478-8FD36A708CA8}" destId="{A3453A78-4666-44ED-80D8-E946FADC3FCD}" srcOrd="6" destOrd="0" presId="urn:microsoft.com/office/officeart/2005/8/layout/hierarchy3"/>
    <dgm:cxn modelId="{66C57C84-00AB-4E18-8B4D-60D6E6393789}" type="presParOf" srcId="{2CC62E79-B460-4385-9478-8FD36A708CA8}" destId="{E2AF8A85-595A-49A4-A3B2-45A45BF26909}" srcOrd="7" destOrd="0" presId="urn:microsoft.com/office/officeart/2005/8/layout/hierarchy3"/>
    <dgm:cxn modelId="{7ABF52F9-F387-492E-829D-54946F9EC6B1}" type="presParOf" srcId="{4F3CBA7D-0FDF-4E66-9068-F98921970EE4}" destId="{4B36712D-26D5-48CF-A5F7-6E634DBAAF9C}" srcOrd="2" destOrd="0" presId="urn:microsoft.com/office/officeart/2005/8/layout/hierarchy3"/>
    <dgm:cxn modelId="{FB63EDC2-AF68-4030-AA91-0EAD2FDC5B61}" type="presParOf" srcId="{4B36712D-26D5-48CF-A5F7-6E634DBAAF9C}" destId="{48AC21F8-D4B7-406E-B222-A8D6008A24EB}" srcOrd="0" destOrd="0" presId="urn:microsoft.com/office/officeart/2005/8/layout/hierarchy3"/>
    <dgm:cxn modelId="{F5318643-46EF-4DFA-8E08-E8C35792E9EB}" type="presParOf" srcId="{48AC21F8-D4B7-406E-B222-A8D6008A24EB}" destId="{33FCB870-59AE-41E7-897C-25EB4D89D6A8}" srcOrd="0" destOrd="0" presId="urn:microsoft.com/office/officeart/2005/8/layout/hierarchy3"/>
    <dgm:cxn modelId="{8D058EA5-8F19-4306-A2F0-94CCE34A607B}" type="presParOf" srcId="{48AC21F8-D4B7-406E-B222-A8D6008A24EB}" destId="{19576ED6-975E-4F80-9D2D-A571E3345B48}" srcOrd="1" destOrd="0" presId="urn:microsoft.com/office/officeart/2005/8/layout/hierarchy3"/>
    <dgm:cxn modelId="{B52EB0C8-1B4A-4A1F-8E63-E0A33C8396E4}" type="presParOf" srcId="{4B36712D-26D5-48CF-A5F7-6E634DBAAF9C}" destId="{4E8D70C4-0D27-421F-ABB1-1AFB050C2B22}" srcOrd="1" destOrd="0" presId="urn:microsoft.com/office/officeart/2005/8/layout/hierarchy3"/>
    <dgm:cxn modelId="{A7A2CDA2-3120-4649-8294-D338AD3C906F}" type="presParOf" srcId="{4E8D70C4-0D27-421F-ABB1-1AFB050C2B22}" destId="{481ED448-44C4-46A8-997B-67DAB7FD3827}" srcOrd="0" destOrd="0" presId="urn:microsoft.com/office/officeart/2005/8/layout/hierarchy3"/>
    <dgm:cxn modelId="{0819A58E-22CD-4BEB-AEF4-B4B37CE3C667}" type="presParOf" srcId="{4E8D70C4-0D27-421F-ABB1-1AFB050C2B22}" destId="{15AC2BDE-E774-4611-A405-E8170409DD74}" srcOrd="1" destOrd="0" presId="urn:microsoft.com/office/officeart/2005/8/layout/hierarchy3"/>
    <dgm:cxn modelId="{812AC6E0-11CA-4075-A128-BA115B901A5C}" type="presParOf" srcId="{4E8D70C4-0D27-421F-ABB1-1AFB050C2B22}" destId="{D34A1E70-4AD1-4552-B1EC-4605E472409B}" srcOrd="2" destOrd="0" presId="urn:microsoft.com/office/officeart/2005/8/layout/hierarchy3"/>
    <dgm:cxn modelId="{54EC1B8C-59F7-4972-A7E8-55E1C9A2C3DA}" type="presParOf" srcId="{4E8D70C4-0D27-421F-ABB1-1AFB050C2B22}" destId="{E509ECAD-42A9-4874-AF04-0A4EE3640267}" srcOrd="3" destOrd="0" presId="urn:microsoft.com/office/officeart/2005/8/layout/hierarchy3"/>
    <dgm:cxn modelId="{72C48046-338D-4251-8BD9-E5E7C9D62650}" type="presParOf" srcId="{4E8D70C4-0D27-421F-ABB1-1AFB050C2B22}" destId="{59AF38E3-BEB3-4DF3-9498-7EFC57BEC35D}" srcOrd="4" destOrd="0" presId="urn:microsoft.com/office/officeart/2005/8/layout/hierarchy3"/>
    <dgm:cxn modelId="{C191D508-AF8F-425C-858E-8D230EF6CEA0}" type="presParOf" srcId="{4E8D70C4-0D27-421F-ABB1-1AFB050C2B22}" destId="{1436CEBD-47F4-450B-8F0F-4525B1794ED3}" srcOrd="5" destOrd="0" presId="urn:microsoft.com/office/officeart/2005/8/layout/hierarchy3"/>
    <dgm:cxn modelId="{F89A396B-3403-4D9A-8C78-0D74D18E4564}" type="presParOf" srcId="{4E8D70C4-0D27-421F-ABB1-1AFB050C2B22}" destId="{D92BD92C-349D-4476-8081-CF5F6D7B50D7}" srcOrd="6" destOrd="0" presId="urn:microsoft.com/office/officeart/2005/8/layout/hierarchy3"/>
    <dgm:cxn modelId="{C2F16776-0126-4073-8D91-43057589E575}" type="presParOf" srcId="{4E8D70C4-0D27-421F-ABB1-1AFB050C2B22}" destId="{2F14CAC2-06CC-4064-A807-2A686A3DB3C2}" srcOrd="7" destOrd="0" presId="urn:microsoft.com/office/officeart/2005/8/layout/hierarchy3"/>
    <dgm:cxn modelId="{FF3B9EA4-96DE-46C6-9D56-2BE6637C58E1}" type="presParOf" srcId="{4F3CBA7D-0FDF-4E66-9068-F98921970EE4}" destId="{C1285572-763B-4CD0-BE13-99668E1706DF}" srcOrd="3" destOrd="0" presId="urn:microsoft.com/office/officeart/2005/8/layout/hierarchy3"/>
    <dgm:cxn modelId="{BF93A5C8-792E-46F4-926D-C8CFDEE18CE9}" type="presParOf" srcId="{C1285572-763B-4CD0-BE13-99668E1706DF}" destId="{C988B8EA-C4BE-4136-A355-9703DCDEFBEA}" srcOrd="0" destOrd="0" presId="urn:microsoft.com/office/officeart/2005/8/layout/hierarchy3"/>
    <dgm:cxn modelId="{88639969-059F-43C4-B472-93E765DF9AD6}" type="presParOf" srcId="{C988B8EA-C4BE-4136-A355-9703DCDEFBEA}" destId="{90A5ACA8-9C1B-4B51-8440-01E52308E9BF}" srcOrd="0" destOrd="0" presId="urn:microsoft.com/office/officeart/2005/8/layout/hierarchy3"/>
    <dgm:cxn modelId="{A2389124-DE96-4D3E-A942-FE3236ABEDA3}" type="presParOf" srcId="{C988B8EA-C4BE-4136-A355-9703DCDEFBEA}" destId="{5E8CCAD9-F30C-42CC-AC50-5D243A4323C4}" srcOrd="1" destOrd="0" presId="urn:microsoft.com/office/officeart/2005/8/layout/hierarchy3"/>
    <dgm:cxn modelId="{D6700633-F387-4F1D-A83A-FB5269418AFC}" type="presParOf" srcId="{C1285572-763B-4CD0-BE13-99668E1706DF}" destId="{01792089-890B-4BD8-905B-1F7A78BF4A08}" srcOrd="1" destOrd="0" presId="urn:microsoft.com/office/officeart/2005/8/layout/hierarchy3"/>
    <dgm:cxn modelId="{31BB279F-CBF8-4C5F-8724-866132F9A866}" type="presParOf" srcId="{01792089-890B-4BD8-905B-1F7A78BF4A08}" destId="{F6016909-890F-4D7E-9F53-D884E68AA30E}" srcOrd="0" destOrd="0" presId="urn:microsoft.com/office/officeart/2005/8/layout/hierarchy3"/>
    <dgm:cxn modelId="{DF706EE1-B617-4FAE-A83E-9F7725FF9EE0}" type="presParOf" srcId="{01792089-890B-4BD8-905B-1F7A78BF4A08}" destId="{996FAFC5-BADD-446A-AADF-CF1DB8EC1A94}" srcOrd="1" destOrd="0" presId="urn:microsoft.com/office/officeart/2005/8/layout/hierarchy3"/>
    <dgm:cxn modelId="{A9E31551-5CF4-45CD-A7BC-295F56EA7550}" type="presParOf" srcId="{01792089-890B-4BD8-905B-1F7A78BF4A08}" destId="{595990C0-FE06-46B0-ACC3-C1AA3C95D1FD}" srcOrd="2" destOrd="0" presId="urn:microsoft.com/office/officeart/2005/8/layout/hierarchy3"/>
    <dgm:cxn modelId="{C7F7B5A6-F25C-4334-8644-0C00F629E22A}" type="presParOf" srcId="{01792089-890B-4BD8-905B-1F7A78BF4A08}" destId="{F3E59BCF-C780-4C04-A1CF-B338AB85F9F3}" srcOrd="3" destOrd="0" presId="urn:microsoft.com/office/officeart/2005/8/layout/hierarchy3"/>
    <dgm:cxn modelId="{5DA389B0-535E-4739-98C0-7293D3A22759}" type="presParOf" srcId="{01792089-890B-4BD8-905B-1F7A78BF4A08}" destId="{727A08B8-DC46-41B8-8051-A276CA79E885}" srcOrd="4" destOrd="0" presId="urn:microsoft.com/office/officeart/2005/8/layout/hierarchy3"/>
    <dgm:cxn modelId="{A513BAF5-3D9C-4BEE-9724-132BAFEFEA27}" type="presParOf" srcId="{01792089-890B-4BD8-905B-1F7A78BF4A08}" destId="{0E554AC5-D3FC-404C-8C18-43B0FABE22CC}" srcOrd="5" destOrd="0" presId="urn:microsoft.com/office/officeart/2005/8/layout/hierarchy3"/>
    <dgm:cxn modelId="{F4C5E57B-32AA-4476-B9D9-45976A301EC9}" type="presParOf" srcId="{01792089-890B-4BD8-905B-1F7A78BF4A08}" destId="{A981BEB0-3A6C-40DF-AA6C-0057F8DBB499}" srcOrd="6" destOrd="0" presId="urn:microsoft.com/office/officeart/2005/8/layout/hierarchy3"/>
    <dgm:cxn modelId="{0CEF4A43-9414-4A9E-988C-6C7A72300941}" type="presParOf" srcId="{01792089-890B-4BD8-905B-1F7A78BF4A08}" destId="{6956FE09-43A1-40F4-9908-2054E1E94984}" srcOrd="7" destOrd="0" presId="urn:microsoft.com/office/officeart/2005/8/layout/hierarchy3"/>
    <dgm:cxn modelId="{7088F0A9-308C-4480-A9FC-C4DC1923EA72}" type="presParOf" srcId="{4F3CBA7D-0FDF-4E66-9068-F98921970EE4}" destId="{F1C3665D-8CBA-4452-95DB-936B2747AAFD}" srcOrd="4" destOrd="0" presId="urn:microsoft.com/office/officeart/2005/8/layout/hierarchy3"/>
    <dgm:cxn modelId="{5861C415-B74A-44E2-908E-8A2CDF4C4D62}" type="presParOf" srcId="{F1C3665D-8CBA-4452-95DB-936B2747AAFD}" destId="{35E36E90-60F6-4066-9534-8D641A7E7047}" srcOrd="0" destOrd="0" presId="urn:microsoft.com/office/officeart/2005/8/layout/hierarchy3"/>
    <dgm:cxn modelId="{5339E4B3-F369-46C8-A9A5-FB3648D43536}" type="presParOf" srcId="{35E36E90-60F6-4066-9534-8D641A7E7047}" destId="{E62D4BB0-52C8-405C-B267-1D20B590ED82}" srcOrd="0" destOrd="0" presId="urn:microsoft.com/office/officeart/2005/8/layout/hierarchy3"/>
    <dgm:cxn modelId="{F4C02A64-7C20-442E-B6A7-9E4A252CBA28}" type="presParOf" srcId="{35E36E90-60F6-4066-9534-8D641A7E7047}" destId="{B82F8451-0572-4145-AA0E-7687E76C3E0C}" srcOrd="1" destOrd="0" presId="urn:microsoft.com/office/officeart/2005/8/layout/hierarchy3"/>
    <dgm:cxn modelId="{FE695BF7-43AA-4518-A696-7C95AD3C23B8}" type="presParOf" srcId="{F1C3665D-8CBA-4452-95DB-936B2747AAFD}" destId="{31C28F13-5714-4B55-BF6C-3746A04F7B14}" srcOrd="1" destOrd="0" presId="urn:microsoft.com/office/officeart/2005/8/layout/hierarchy3"/>
    <dgm:cxn modelId="{78E5113E-6191-4AB6-83F5-0DAFFDA9E4D0}" type="presParOf" srcId="{31C28F13-5714-4B55-BF6C-3746A04F7B14}" destId="{7F5D4881-112B-49E1-9776-4C5649E775D9}" srcOrd="0" destOrd="0" presId="urn:microsoft.com/office/officeart/2005/8/layout/hierarchy3"/>
    <dgm:cxn modelId="{E98B7B5E-B6C8-4F03-A6E6-50A053AF6423}" type="presParOf" srcId="{31C28F13-5714-4B55-BF6C-3746A04F7B14}" destId="{4EA11BD1-C66A-4E3F-A73E-176C0C50E0D3}" srcOrd="1" destOrd="0" presId="urn:microsoft.com/office/officeart/2005/8/layout/hierarchy3"/>
    <dgm:cxn modelId="{DAC1AF5C-8B6E-4CB2-B969-94A4C0CB5781}" type="presParOf" srcId="{31C28F13-5714-4B55-BF6C-3746A04F7B14}" destId="{63DF3A81-D181-435B-B857-534919D30B2D}" srcOrd="2" destOrd="0" presId="urn:microsoft.com/office/officeart/2005/8/layout/hierarchy3"/>
    <dgm:cxn modelId="{784BFA6E-80E1-42B5-B257-0440ED68D34B}" type="presParOf" srcId="{31C28F13-5714-4B55-BF6C-3746A04F7B14}" destId="{071AD582-E511-4177-B6BB-093DF56484A6}" srcOrd="3" destOrd="0" presId="urn:microsoft.com/office/officeart/2005/8/layout/hierarchy3"/>
    <dgm:cxn modelId="{E9853545-612C-4CD8-83FA-90F79AF90454}" type="presParOf" srcId="{31C28F13-5714-4B55-BF6C-3746A04F7B14}" destId="{C3EFDAD2-5E92-4E07-916A-D95CCE33207F}" srcOrd="4" destOrd="0" presId="urn:microsoft.com/office/officeart/2005/8/layout/hierarchy3"/>
    <dgm:cxn modelId="{6D7B77AB-E383-4519-944C-5B8380713741}" type="presParOf" srcId="{31C28F13-5714-4B55-BF6C-3746A04F7B14}" destId="{BBF20A6C-5D2E-4A27-913F-AA591E205F08}" srcOrd="5" destOrd="0" presId="urn:microsoft.com/office/officeart/2005/8/layout/hierarchy3"/>
    <dgm:cxn modelId="{4C427D7C-E6D0-4F8F-96C9-DFDA7FF86BFF}" type="presParOf" srcId="{31C28F13-5714-4B55-BF6C-3746A04F7B14}" destId="{001FD0BB-ED81-4DB8-86BE-8821093D04CA}" srcOrd="6" destOrd="0" presId="urn:microsoft.com/office/officeart/2005/8/layout/hierarchy3"/>
    <dgm:cxn modelId="{2B97F104-69A6-4AE7-8B6F-AC70E5B8D774}" type="presParOf" srcId="{31C28F13-5714-4B55-BF6C-3746A04F7B14}" destId="{391EF213-A712-47F9-9884-B47ADB68F745}" srcOrd="7" destOrd="0" presId="urn:microsoft.com/office/officeart/2005/8/layout/hierarchy3"/>
    <dgm:cxn modelId="{B39946E2-0AFE-4C96-AA5B-C9EBA2E80760}" type="presParOf" srcId="{4F3CBA7D-0FDF-4E66-9068-F98921970EE4}" destId="{1F783478-D684-40D9-B370-0E8A35AC34E1}" srcOrd="5" destOrd="0" presId="urn:microsoft.com/office/officeart/2005/8/layout/hierarchy3"/>
    <dgm:cxn modelId="{A03FB6E8-6EB5-4692-9953-63AEEF0E983F}" type="presParOf" srcId="{1F783478-D684-40D9-B370-0E8A35AC34E1}" destId="{EA4BC49C-8228-40F9-8A28-B3216242997C}" srcOrd="0" destOrd="0" presId="urn:microsoft.com/office/officeart/2005/8/layout/hierarchy3"/>
    <dgm:cxn modelId="{6F1A6FC8-D4B6-41A3-821E-296A57FE515A}" type="presParOf" srcId="{EA4BC49C-8228-40F9-8A28-B3216242997C}" destId="{1DF85848-F217-4896-8329-10ED18DBDCA0}" srcOrd="0" destOrd="0" presId="urn:microsoft.com/office/officeart/2005/8/layout/hierarchy3"/>
    <dgm:cxn modelId="{0D45AAFB-B8D9-4A87-9830-91884AC86C91}" type="presParOf" srcId="{EA4BC49C-8228-40F9-8A28-B3216242997C}" destId="{61D1BCC6-456B-409A-94BE-142E4B0BA226}" srcOrd="1" destOrd="0" presId="urn:microsoft.com/office/officeart/2005/8/layout/hierarchy3"/>
    <dgm:cxn modelId="{943083FC-46BB-4645-8C51-AD9F6A2F6AE8}" type="presParOf" srcId="{1F783478-D684-40D9-B370-0E8A35AC34E1}" destId="{5120E151-E95A-40DA-8DE5-E5592A1B403D}" srcOrd="1" destOrd="0" presId="urn:microsoft.com/office/officeart/2005/8/layout/hierarchy3"/>
    <dgm:cxn modelId="{6B722AC9-CCD9-46D5-BD9C-16D6914892DD}" type="presParOf" srcId="{5120E151-E95A-40DA-8DE5-E5592A1B403D}" destId="{75776F23-2F0E-42D9-9E82-36EE6B6A752D}" srcOrd="0" destOrd="0" presId="urn:microsoft.com/office/officeart/2005/8/layout/hierarchy3"/>
    <dgm:cxn modelId="{C4B8DA19-D010-4648-911A-7B08A8F4EB9B}" type="presParOf" srcId="{5120E151-E95A-40DA-8DE5-E5592A1B403D}" destId="{1007A87B-8295-4ACD-8462-523A85B8049E}" srcOrd="1" destOrd="0" presId="urn:microsoft.com/office/officeart/2005/8/layout/hierarchy3"/>
    <dgm:cxn modelId="{261B7E53-B16B-4EDD-8209-F91C8309106E}" type="presParOf" srcId="{5120E151-E95A-40DA-8DE5-E5592A1B403D}" destId="{4A30C1E7-AFB5-4635-8639-93779A6A8582}" srcOrd="2" destOrd="0" presId="urn:microsoft.com/office/officeart/2005/8/layout/hierarchy3"/>
    <dgm:cxn modelId="{B88BD7F7-A44A-4823-987C-35C50963016C}" type="presParOf" srcId="{5120E151-E95A-40DA-8DE5-E5592A1B403D}" destId="{8418B163-2672-4C08-B60C-E6B38B658962}" srcOrd="3" destOrd="0" presId="urn:microsoft.com/office/officeart/2005/8/layout/hierarchy3"/>
    <dgm:cxn modelId="{DFD3FCB2-5398-4938-BFB2-0E8F13CCA9CD}" type="presParOf" srcId="{5120E151-E95A-40DA-8DE5-E5592A1B403D}" destId="{BE1EC7D8-49AE-4F80-BA14-9FCA6043A649}" srcOrd="4" destOrd="0" presId="urn:microsoft.com/office/officeart/2005/8/layout/hierarchy3"/>
    <dgm:cxn modelId="{20ADFD54-F3A0-46AE-8728-89E728D80D5B}" type="presParOf" srcId="{5120E151-E95A-40DA-8DE5-E5592A1B403D}" destId="{0B9D8AE0-FC85-4127-9FAE-50ACE0B5F77C}" srcOrd="5" destOrd="0" presId="urn:microsoft.com/office/officeart/2005/8/layout/hierarchy3"/>
    <dgm:cxn modelId="{AB63C4FF-1172-43DE-8B59-B8664C83BBEA}" type="presParOf" srcId="{5120E151-E95A-40DA-8DE5-E5592A1B403D}" destId="{CFB20B26-B98B-4E04-A240-34397A2753A5}" srcOrd="6" destOrd="0" presId="urn:microsoft.com/office/officeart/2005/8/layout/hierarchy3"/>
    <dgm:cxn modelId="{A94DB902-620F-4EBC-B0BE-D4969136CEEF}" type="presParOf" srcId="{5120E151-E95A-40DA-8DE5-E5592A1B403D}" destId="{EE008089-5DD5-4B1B-A523-0D343DDD8EAC}"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9C9FB-4CA0-4F98-89B5-88D511BECB1E}">
      <dsp:nvSpPr>
        <dsp:cNvPr id="0" name=""/>
        <dsp:cNvSpPr/>
      </dsp:nvSpPr>
      <dsp:spPr>
        <a:xfrm>
          <a:off x="1027" y="695784"/>
          <a:ext cx="1153381" cy="448211"/>
        </a:xfrm>
        <a:prstGeom prst="roundRect">
          <a:avLst>
            <a:gd name="adj" fmla="val 10000"/>
          </a:avLst>
        </a:prstGeom>
        <a:solidFill>
          <a:srgbClr val="FFCE00"/>
        </a:solidFill>
        <a:ln w="25400" cap="flat" cmpd="sng" algn="ctr">
          <a:solidFill>
            <a:srgbClr val="FFCE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de-DE" sz="2000" kern="1200" dirty="0"/>
        </a:p>
      </dsp:txBody>
      <dsp:txXfrm>
        <a:off x="14155" y="708912"/>
        <a:ext cx="1127125" cy="421955"/>
      </dsp:txXfrm>
    </dsp:sp>
    <dsp:sp modelId="{1C074956-F151-4E3B-96CE-B987C1D87B0F}">
      <dsp:nvSpPr>
        <dsp:cNvPr id="0" name=""/>
        <dsp:cNvSpPr/>
      </dsp:nvSpPr>
      <dsp:spPr>
        <a:xfrm>
          <a:off x="116365" y="1143995"/>
          <a:ext cx="115338" cy="334053"/>
        </a:xfrm>
        <a:custGeom>
          <a:avLst/>
          <a:gdLst/>
          <a:ahLst/>
          <a:cxnLst/>
          <a:rect l="0" t="0" r="0" b="0"/>
          <a:pathLst>
            <a:path>
              <a:moveTo>
                <a:pt x="0" y="0"/>
              </a:moveTo>
              <a:lnTo>
                <a:pt x="0" y="334053"/>
              </a:lnTo>
              <a:lnTo>
                <a:pt x="115338" y="334053"/>
              </a:lnTo>
            </a:path>
          </a:pathLst>
        </a:custGeom>
        <a:noFill/>
        <a:ln w="25400" cap="flat" cmpd="sng" algn="ctr">
          <a:solidFill>
            <a:srgbClr val="FFCE00"/>
          </a:solidFill>
          <a:prstDash val="solid"/>
        </a:ln>
        <a:effectLst/>
      </dsp:spPr>
      <dsp:style>
        <a:lnRef idx="2">
          <a:scrgbClr r="0" g="0" b="0"/>
        </a:lnRef>
        <a:fillRef idx="0">
          <a:scrgbClr r="0" g="0" b="0"/>
        </a:fillRef>
        <a:effectRef idx="0">
          <a:scrgbClr r="0" g="0" b="0"/>
        </a:effectRef>
        <a:fontRef idx="minor"/>
      </dsp:style>
    </dsp:sp>
    <dsp:sp modelId="{0207C33F-1BF8-4180-A175-7933073ACACD}">
      <dsp:nvSpPr>
        <dsp:cNvPr id="0" name=""/>
        <dsp:cNvSpPr/>
      </dsp:nvSpPr>
      <dsp:spPr>
        <a:xfrm>
          <a:off x="231703" y="1256048"/>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FFCE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a:solidFill>
              <a:schemeClr val="tx2">
                <a:lumMod val="50000"/>
              </a:schemeClr>
            </a:solidFill>
          </a:endParaRPr>
        </a:p>
      </dsp:txBody>
      <dsp:txXfrm>
        <a:off x="244707" y="1269052"/>
        <a:ext cx="1032702" cy="417994"/>
      </dsp:txXfrm>
    </dsp:sp>
    <dsp:sp modelId="{30687506-0EE7-4789-A878-2B7CA0ED063E}">
      <dsp:nvSpPr>
        <dsp:cNvPr id="0" name=""/>
        <dsp:cNvSpPr/>
      </dsp:nvSpPr>
      <dsp:spPr>
        <a:xfrm>
          <a:off x="116365" y="1143995"/>
          <a:ext cx="115338" cy="890109"/>
        </a:xfrm>
        <a:custGeom>
          <a:avLst/>
          <a:gdLst/>
          <a:ahLst/>
          <a:cxnLst/>
          <a:rect l="0" t="0" r="0" b="0"/>
          <a:pathLst>
            <a:path>
              <a:moveTo>
                <a:pt x="0" y="0"/>
              </a:moveTo>
              <a:lnTo>
                <a:pt x="0" y="890109"/>
              </a:lnTo>
              <a:lnTo>
                <a:pt x="115338" y="890109"/>
              </a:lnTo>
            </a:path>
          </a:pathLst>
        </a:custGeom>
        <a:noFill/>
        <a:ln w="25400" cap="flat" cmpd="sng" algn="ctr">
          <a:solidFill>
            <a:srgbClr val="FFCE00"/>
          </a:solidFill>
          <a:prstDash val="solid"/>
        </a:ln>
        <a:effectLst/>
      </dsp:spPr>
      <dsp:style>
        <a:lnRef idx="2">
          <a:scrgbClr r="0" g="0" b="0"/>
        </a:lnRef>
        <a:fillRef idx="0">
          <a:scrgbClr r="0" g="0" b="0"/>
        </a:fillRef>
        <a:effectRef idx="0">
          <a:scrgbClr r="0" g="0" b="0"/>
        </a:effectRef>
        <a:fontRef idx="minor"/>
      </dsp:style>
    </dsp:sp>
    <dsp:sp modelId="{1225FA39-5ECB-40A8-95F9-98AEE1B73E70}">
      <dsp:nvSpPr>
        <dsp:cNvPr id="0" name=""/>
        <dsp:cNvSpPr/>
      </dsp:nvSpPr>
      <dsp:spPr>
        <a:xfrm>
          <a:off x="231703" y="1812103"/>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FFCE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244707" y="1825107"/>
        <a:ext cx="1032702" cy="417994"/>
      </dsp:txXfrm>
    </dsp:sp>
    <dsp:sp modelId="{4A830232-A12B-4D17-8850-4354B6F15C91}">
      <dsp:nvSpPr>
        <dsp:cNvPr id="0" name=""/>
        <dsp:cNvSpPr/>
      </dsp:nvSpPr>
      <dsp:spPr>
        <a:xfrm>
          <a:off x="116365" y="1143995"/>
          <a:ext cx="115338" cy="1446164"/>
        </a:xfrm>
        <a:custGeom>
          <a:avLst/>
          <a:gdLst/>
          <a:ahLst/>
          <a:cxnLst/>
          <a:rect l="0" t="0" r="0" b="0"/>
          <a:pathLst>
            <a:path>
              <a:moveTo>
                <a:pt x="0" y="0"/>
              </a:moveTo>
              <a:lnTo>
                <a:pt x="0" y="1446164"/>
              </a:lnTo>
              <a:lnTo>
                <a:pt x="115338" y="1446164"/>
              </a:lnTo>
            </a:path>
          </a:pathLst>
        </a:custGeom>
        <a:noFill/>
        <a:ln w="25400" cap="flat" cmpd="sng" algn="ctr">
          <a:solidFill>
            <a:srgbClr val="FFCE00"/>
          </a:solidFill>
          <a:prstDash val="solid"/>
        </a:ln>
        <a:effectLst/>
      </dsp:spPr>
      <dsp:style>
        <a:lnRef idx="2">
          <a:scrgbClr r="0" g="0" b="0"/>
        </a:lnRef>
        <a:fillRef idx="0">
          <a:scrgbClr r="0" g="0" b="0"/>
        </a:fillRef>
        <a:effectRef idx="0">
          <a:scrgbClr r="0" g="0" b="0"/>
        </a:effectRef>
        <a:fontRef idx="minor"/>
      </dsp:style>
    </dsp:sp>
    <dsp:sp modelId="{2209FD85-CB88-4F00-BD2C-F32332C37FCC}">
      <dsp:nvSpPr>
        <dsp:cNvPr id="0" name=""/>
        <dsp:cNvSpPr/>
      </dsp:nvSpPr>
      <dsp:spPr>
        <a:xfrm>
          <a:off x="231703" y="2368158"/>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FFCE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244707" y="2381162"/>
        <a:ext cx="1032702" cy="417994"/>
      </dsp:txXfrm>
    </dsp:sp>
    <dsp:sp modelId="{399D773A-E941-4311-9674-45D295C7268B}">
      <dsp:nvSpPr>
        <dsp:cNvPr id="0" name=""/>
        <dsp:cNvSpPr/>
      </dsp:nvSpPr>
      <dsp:spPr>
        <a:xfrm>
          <a:off x="116365" y="1143995"/>
          <a:ext cx="115338" cy="2002219"/>
        </a:xfrm>
        <a:custGeom>
          <a:avLst/>
          <a:gdLst/>
          <a:ahLst/>
          <a:cxnLst/>
          <a:rect l="0" t="0" r="0" b="0"/>
          <a:pathLst>
            <a:path>
              <a:moveTo>
                <a:pt x="0" y="0"/>
              </a:moveTo>
              <a:lnTo>
                <a:pt x="0" y="2002219"/>
              </a:lnTo>
              <a:lnTo>
                <a:pt x="115338" y="2002219"/>
              </a:lnTo>
            </a:path>
          </a:pathLst>
        </a:custGeom>
        <a:noFill/>
        <a:ln w="25400" cap="flat" cmpd="sng" algn="ctr">
          <a:solidFill>
            <a:srgbClr val="FFCE00"/>
          </a:solidFill>
          <a:prstDash val="solid"/>
        </a:ln>
        <a:effectLst/>
      </dsp:spPr>
      <dsp:style>
        <a:lnRef idx="2">
          <a:scrgbClr r="0" g="0" b="0"/>
        </a:lnRef>
        <a:fillRef idx="0">
          <a:scrgbClr r="0" g="0" b="0"/>
        </a:fillRef>
        <a:effectRef idx="0">
          <a:scrgbClr r="0" g="0" b="0"/>
        </a:effectRef>
        <a:fontRef idx="minor"/>
      </dsp:style>
    </dsp:sp>
    <dsp:sp modelId="{65FB8DC3-FB78-4920-BA17-9CA92044A3CE}">
      <dsp:nvSpPr>
        <dsp:cNvPr id="0" name=""/>
        <dsp:cNvSpPr/>
      </dsp:nvSpPr>
      <dsp:spPr>
        <a:xfrm>
          <a:off x="231703" y="2924213"/>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FFCE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244707" y="2937217"/>
        <a:ext cx="1032702" cy="417994"/>
      </dsp:txXfrm>
    </dsp:sp>
    <dsp:sp modelId="{F48165B2-66A4-4E12-9653-B9938628F857}">
      <dsp:nvSpPr>
        <dsp:cNvPr id="0" name=""/>
        <dsp:cNvSpPr/>
      </dsp:nvSpPr>
      <dsp:spPr>
        <a:xfrm>
          <a:off x="1378514" y="695784"/>
          <a:ext cx="1153381" cy="448211"/>
        </a:xfrm>
        <a:prstGeom prst="roundRect">
          <a:avLst>
            <a:gd name="adj" fmla="val 10000"/>
          </a:avLst>
        </a:prstGeom>
        <a:solidFill>
          <a:srgbClr val="5858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de-DE" sz="2000" kern="1200" dirty="0">
            <a:solidFill>
              <a:schemeClr val="bg1"/>
            </a:solidFill>
          </a:endParaRPr>
        </a:p>
      </dsp:txBody>
      <dsp:txXfrm>
        <a:off x="1391642" y="708912"/>
        <a:ext cx="1127125" cy="421955"/>
      </dsp:txXfrm>
    </dsp:sp>
    <dsp:sp modelId="{224BFDB0-2BD9-4698-B538-A3054FAA2E61}">
      <dsp:nvSpPr>
        <dsp:cNvPr id="0" name=""/>
        <dsp:cNvSpPr/>
      </dsp:nvSpPr>
      <dsp:spPr>
        <a:xfrm>
          <a:off x="1493852" y="1143995"/>
          <a:ext cx="115338" cy="334053"/>
        </a:xfrm>
        <a:custGeom>
          <a:avLst/>
          <a:gdLst/>
          <a:ahLst/>
          <a:cxnLst/>
          <a:rect l="0" t="0" r="0" b="0"/>
          <a:pathLst>
            <a:path>
              <a:moveTo>
                <a:pt x="0" y="0"/>
              </a:moveTo>
              <a:lnTo>
                <a:pt x="0" y="334053"/>
              </a:lnTo>
              <a:lnTo>
                <a:pt x="115338" y="334053"/>
              </a:lnTo>
            </a:path>
          </a:pathLst>
        </a:custGeom>
        <a:noFill/>
        <a:ln w="25400" cap="flat" cmpd="sng" algn="ctr">
          <a:solidFill>
            <a:srgbClr val="58585A"/>
          </a:solidFill>
          <a:prstDash val="solid"/>
        </a:ln>
        <a:effectLst/>
      </dsp:spPr>
      <dsp:style>
        <a:lnRef idx="2">
          <a:scrgbClr r="0" g="0" b="0"/>
        </a:lnRef>
        <a:fillRef idx="0">
          <a:scrgbClr r="0" g="0" b="0"/>
        </a:fillRef>
        <a:effectRef idx="0">
          <a:scrgbClr r="0" g="0" b="0"/>
        </a:effectRef>
        <a:fontRef idx="minor"/>
      </dsp:style>
    </dsp:sp>
    <dsp:sp modelId="{9669ED94-F515-4273-8DA3-0E73E5AA3406}">
      <dsp:nvSpPr>
        <dsp:cNvPr id="0" name=""/>
        <dsp:cNvSpPr/>
      </dsp:nvSpPr>
      <dsp:spPr>
        <a:xfrm>
          <a:off x="1609190" y="1256048"/>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58585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1622194" y="1269052"/>
        <a:ext cx="1032702" cy="417994"/>
      </dsp:txXfrm>
    </dsp:sp>
    <dsp:sp modelId="{D9D8FC6F-454C-40D8-A1FA-1CCBBCB04006}">
      <dsp:nvSpPr>
        <dsp:cNvPr id="0" name=""/>
        <dsp:cNvSpPr/>
      </dsp:nvSpPr>
      <dsp:spPr>
        <a:xfrm>
          <a:off x="1493852" y="1143995"/>
          <a:ext cx="115338" cy="890109"/>
        </a:xfrm>
        <a:custGeom>
          <a:avLst/>
          <a:gdLst/>
          <a:ahLst/>
          <a:cxnLst/>
          <a:rect l="0" t="0" r="0" b="0"/>
          <a:pathLst>
            <a:path>
              <a:moveTo>
                <a:pt x="0" y="0"/>
              </a:moveTo>
              <a:lnTo>
                <a:pt x="0" y="890109"/>
              </a:lnTo>
              <a:lnTo>
                <a:pt x="115338" y="890109"/>
              </a:lnTo>
            </a:path>
          </a:pathLst>
        </a:custGeom>
        <a:noFill/>
        <a:ln w="25400" cap="flat" cmpd="sng" algn="ctr">
          <a:solidFill>
            <a:srgbClr val="58585A"/>
          </a:solidFill>
          <a:prstDash val="solid"/>
        </a:ln>
        <a:effectLst/>
      </dsp:spPr>
      <dsp:style>
        <a:lnRef idx="2">
          <a:scrgbClr r="0" g="0" b="0"/>
        </a:lnRef>
        <a:fillRef idx="0">
          <a:scrgbClr r="0" g="0" b="0"/>
        </a:fillRef>
        <a:effectRef idx="0">
          <a:scrgbClr r="0" g="0" b="0"/>
        </a:effectRef>
        <a:fontRef idx="minor"/>
      </dsp:style>
    </dsp:sp>
    <dsp:sp modelId="{65F72967-1A96-48F1-9276-31B27DA1A431}">
      <dsp:nvSpPr>
        <dsp:cNvPr id="0" name=""/>
        <dsp:cNvSpPr/>
      </dsp:nvSpPr>
      <dsp:spPr>
        <a:xfrm>
          <a:off x="1609190" y="1812103"/>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58585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a:solidFill>
              <a:schemeClr val="tx2">
                <a:lumMod val="50000"/>
              </a:schemeClr>
            </a:solidFill>
          </a:endParaRPr>
        </a:p>
      </dsp:txBody>
      <dsp:txXfrm>
        <a:off x="1622194" y="1825107"/>
        <a:ext cx="1032702" cy="417994"/>
      </dsp:txXfrm>
    </dsp:sp>
    <dsp:sp modelId="{66B1AC0C-5633-4E1F-B1E1-7411456AD845}">
      <dsp:nvSpPr>
        <dsp:cNvPr id="0" name=""/>
        <dsp:cNvSpPr/>
      </dsp:nvSpPr>
      <dsp:spPr>
        <a:xfrm>
          <a:off x="1493852" y="1143995"/>
          <a:ext cx="115338" cy="1446164"/>
        </a:xfrm>
        <a:custGeom>
          <a:avLst/>
          <a:gdLst/>
          <a:ahLst/>
          <a:cxnLst/>
          <a:rect l="0" t="0" r="0" b="0"/>
          <a:pathLst>
            <a:path>
              <a:moveTo>
                <a:pt x="0" y="0"/>
              </a:moveTo>
              <a:lnTo>
                <a:pt x="0" y="1446164"/>
              </a:lnTo>
              <a:lnTo>
                <a:pt x="115338" y="1446164"/>
              </a:lnTo>
            </a:path>
          </a:pathLst>
        </a:custGeom>
        <a:noFill/>
        <a:ln w="25400" cap="flat" cmpd="sng" algn="ctr">
          <a:solidFill>
            <a:srgbClr val="58585A"/>
          </a:solidFill>
          <a:prstDash val="solid"/>
        </a:ln>
        <a:effectLst/>
      </dsp:spPr>
      <dsp:style>
        <a:lnRef idx="2">
          <a:scrgbClr r="0" g="0" b="0"/>
        </a:lnRef>
        <a:fillRef idx="0">
          <a:scrgbClr r="0" g="0" b="0"/>
        </a:fillRef>
        <a:effectRef idx="0">
          <a:scrgbClr r="0" g="0" b="0"/>
        </a:effectRef>
        <a:fontRef idx="minor"/>
      </dsp:style>
    </dsp:sp>
    <dsp:sp modelId="{0390AC8F-19CE-4D5A-A0CA-2D3A01C12735}">
      <dsp:nvSpPr>
        <dsp:cNvPr id="0" name=""/>
        <dsp:cNvSpPr/>
      </dsp:nvSpPr>
      <dsp:spPr>
        <a:xfrm>
          <a:off x="1609190" y="2368158"/>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58585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a:solidFill>
              <a:schemeClr val="tx2">
                <a:lumMod val="50000"/>
              </a:schemeClr>
            </a:solidFill>
          </a:endParaRPr>
        </a:p>
      </dsp:txBody>
      <dsp:txXfrm>
        <a:off x="1622194" y="2381162"/>
        <a:ext cx="1032702" cy="417994"/>
      </dsp:txXfrm>
    </dsp:sp>
    <dsp:sp modelId="{A3453A78-4666-44ED-80D8-E946FADC3FCD}">
      <dsp:nvSpPr>
        <dsp:cNvPr id="0" name=""/>
        <dsp:cNvSpPr/>
      </dsp:nvSpPr>
      <dsp:spPr>
        <a:xfrm>
          <a:off x="1493852" y="1143995"/>
          <a:ext cx="115338" cy="2002219"/>
        </a:xfrm>
        <a:custGeom>
          <a:avLst/>
          <a:gdLst/>
          <a:ahLst/>
          <a:cxnLst/>
          <a:rect l="0" t="0" r="0" b="0"/>
          <a:pathLst>
            <a:path>
              <a:moveTo>
                <a:pt x="0" y="0"/>
              </a:moveTo>
              <a:lnTo>
                <a:pt x="0" y="2002219"/>
              </a:lnTo>
              <a:lnTo>
                <a:pt x="115338" y="2002219"/>
              </a:lnTo>
            </a:path>
          </a:pathLst>
        </a:custGeom>
        <a:noFill/>
        <a:ln w="25400" cap="flat" cmpd="sng" algn="ctr">
          <a:solidFill>
            <a:srgbClr val="58585A"/>
          </a:solidFill>
          <a:prstDash val="solid"/>
        </a:ln>
        <a:effectLst/>
      </dsp:spPr>
      <dsp:style>
        <a:lnRef idx="2">
          <a:scrgbClr r="0" g="0" b="0"/>
        </a:lnRef>
        <a:fillRef idx="0">
          <a:scrgbClr r="0" g="0" b="0"/>
        </a:fillRef>
        <a:effectRef idx="0">
          <a:scrgbClr r="0" g="0" b="0"/>
        </a:effectRef>
        <a:fontRef idx="minor"/>
      </dsp:style>
    </dsp:sp>
    <dsp:sp modelId="{E2AF8A85-595A-49A4-A3B2-45A45BF26909}">
      <dsp:nvSpPr>
        <dsp:cNvPr id="0" name=""/>
        <dsp:cNvSpPr/>
      </dsp:nvSpPr>
      <dsp:spPr>
        <a:xfrm>
          <a:off x="1609190" y="2924213"/>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58585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a:solidFill>
              <a:schemeClr val="tx2">
                <a:lumMod val="50000"/>
              </a:schemeClr>
            </a:solidFill>
          </a:endParaRPr>
        </a:p>
      </dsp:txBody>
      <dsp:txXfrm>
        <a:off x="1622194" y="2937217"/>
        <a:ext cx="1032702" cy="417994"/>
      </dsp:txXfrm>
    </dsp:sp>
    <dsp:sp modelId="{33FCB870-59AE-41E7-897C-25EB4D89D6A8}">
      <dsp:nvSpPr>
        <dsp:cNvPr id="0" name=""/>
        <dsp:cNvSpPr/>
      </dsp:nvSpPr>
      <dsp:spPr>
        <a:xfrm>
          <a:off x="2756001" y="695784"/>
          <a:ext cx="1153381" cy="448211"/>
        </a:xfrm>
        <a:prstGeom prst="roundRect">
          <a:avLst>
            <a:gd name="adj" fmla="val 10000"/>
          </a:avLst>
        </a:prstGeom>
        <a:solidFill>
          <a:srgbClr val="76B8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de-DE" sz="2000" kern="1200" dirty="0">
            <a:solidFill>
              <a:schemeClr val="bg1"/>
            </a:solidFill>
          </a:endParaRPr>
        </a:p>
      </dsp:txBody>
      <dsp:txXfrm>
        <a:off x="2769129" y="708912"/>
        <a:ext cx="1127125" cy="421955"/>
      </dsp:txXfrm>
    </dsp:sp>
    <dsp:sp modelId="{481ED448-44C4-46A8-997B-67DAB7FD3827}">
      <dsp:nvSpPr>
        <dsp:cNvPr id="0" name=""/>
        <dsp:cNvSpPr/>
      </dsp:nvSpPr>
      <dsp:spPr>
        <a:xfrm>
          <a:off x="2871339" y="1143995"/>
          <a:ext cx="115338" cy="334053"/>
        </a:xfrm>
        <a:custGeom>
          <a:avLst/>
          <a:gdLst/>
          <a:ahLst/>
          <a:cxnLst/>
          <a:rect l="0" t="0" r="0" b="0"/>
          <a:pathLst>
            <a:path>
              <a:moveTo>
                <a:pt x="0" y="0"/>
              </a:moveTo>
              <a:lnTo>
                <a:pt x="0" y="334053"/>
              </a:lnTo>
              <a:lnTo>
                <a:pt x="115338" y="334053"/>
              </a:lnTo>
            </a:path>
          </a:pathLst>
        </a:custGeom>
        <a:noFill/>
        <a:ln w="25400" cap="flat" cmpd="sng" algn="ctr">
          <a:solidFill>
            <a:srgbClr val="76B82A"/>
          </a:solidFill>
          <a:prstDash val="solid"/>
        </a:ln>
        <a:effectLst/>
      </dsp:spPr>
      <dsp:style>
        <a:lnRef idx="2">
          <a:scrgbClr r="0" g="0" b="0"/>
        </a:lnRef>
        <a:fillRef idx="0">
          <a:scrgbClr r="0" g="0" b="0"/>
        </a:fillRef>
        <a:effectRef idx="0">
          <a:scrgbClr r="0" g="0" b="0"/>
        </a:effectRef>
        <a:fontRef idx="minor"/>
      </dsp:style>
    </dsp:sp>
    <dsp:sp modelId="{15AC2BDE-E774-4611-A405-E8170409DD74}">
      <dsp:nvSpPr>
        <dsp:cNvPr id="0" name=""/>
        <dsp:cNvSpPr/>
      </dsp:nvSpPr>
      <dsp:spPr>
        <a:xfrm>
          <a:off x="2986678" y="1256048"/>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76B82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2999682" y="1269052"/>
        <a:ext cx="1032702" cy="417994"/>
      </dsp:txXfrm>
    </dsp:sp>
    <dsp:sp modelId="{D34A1E70-4AD1-4552-B1EC-4605E472409B}">
      <dsp:nvSpPr>
        <dsp:cNvPr id="0" name=""/>
        <dsp:cNvSpPr/>
      </dsp:nvSpPr>
      <dsp:spPr>
        <a:xfrm>
          <a:off x="2871339" y="1143995"/>
          <a:ext cx="115338" cy="890109"/>
        </a:xfrm>
        <a:custGeom>
          <a:avLst/>
          <a:gdLst/>
          <a:ahLst/>
          <a:cxnLst/>
          <a:rect l="0" t="0" r="0" b="0"/>
          <a:pathLst>
            <a:path>
              <a:moveTo>
                <a:pt x="0" y="0"/>
              </a:moveTo>
              <a:lnTo>
                <a:pt x="0" y="890109"/>
              </a:lnTo>
              <a:lnTo>
                <a:pt x="115338" y="890109"/>
              </a:lnTo>
            </a:path>
          </a:pathLst>
        </a:custGeom>
        <a:noFill/>
        <a:ln w="25400" cap="flat" cmpd="sng" algn="ctr">
          <a:solidFill>
            <a:srgbClr val="76B82A"/>
          </a:solidFill>
          <a:prstDash val="solid"/>
        </a:ln>
        <a:effectLst/>
      </dsp:spPr>
      <dsp:style>
        <a:lnRef idx="2">
          <a:scrgbClr r="0" g="0" b="0"/>
        </a:lnRef>
        <a:fillRef idx="0">
          <a:scrgbClr r="0" g="0" b="0"/>
        </a:fillRef>
        <a:effectRef idx="0">
          <a:scrgbClr r="0" g="0" b="0"/>
        </a:effectRef>
        <a:fontRef idx="minor"/>
      </dsp:style>
    </dsp:sp>
    <dsp:sp modelId="{E509ECAD-42A9-4874-AF04-0A4EE3640267}">
      <dsp:nvSpPr>
        <dsp:cNvPr id="0" name=""/>
        <dsp:cNvSpPr/>
      </dsp:nvSpPr>
      <dsp:spPr>
        <a:xfrm>
          <a:off x="2986678" y="1812103"/>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76B82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2999682" y="1825107"/>
        <a:ext cx="1032702" cy="417994"/>
      </dsp:txXfrm>
    </dsp:sp>
    <dsp:sp modelId="{59AF38E3-BEB3-4DF3-9498-7EFC57BEC35D}">
      <dsp:nvSpPr>
        <dsp:cNvPr id="0" name=""/>
        <dsp:cNvSpPr/>
      </dsp:nvSpPr>
      <dsp:spPr>
        <a:xfrm>
          <a:off x="2871339" y="1143995"/>
          <a:ext cx="115338" cy="1446164"/>
        </a:xfrm>
        <a:custGeom>
          <a:avLst/>
          <a:gdLst/>
          <a:ahLst/>
          <a:cxnLst/>
          <a:rect l="0" t="0" r="0" b="0"/>
          <a:pathLst>
            <a:path>
              <a:moveTo>
                <a:pt x="0" y="0"/>
              </a:moveTo>
              <a:lnTo>
                <a:pt x="0" y="1446164"/>
              </a:lnTo>
              <a:lnTo>
                <a:pt x="115338" y="1446164"/>
              </a:lnTo>
            </a:path>
          </a:pathLst>
        </a:custGeom>
        <a:noFill/>
        <a:ln w="25400" cap="flat" cmpd="sng" algn="ctr">
          <a:solidFill>
            <a:srgbClr val="76B82A"/>
          </a:solidFill>
          <a:prstDash val="solid"/>
        </a:ln>
        <a:effectLst/>
      </dsp:spPr>
      <dsp:style>
        <a:lnRef idx="2">
          <a:scrgbClr r="0" g="0" b="0"/>
        </a:lnRef>
        <a:fillRef idx="0">
          <a:scrgbClr r="0" g="0" b="0"/>
        </a:fillRef>
        <a:effectRef idx="0">
          <a:scrgbClr r="0" g="0" b="0"/>
        </a:effectRef>
        <a:fontRef idx="minor"/>
      </dsp:style>
    </dsp:sp>
    <dsp:sp modelId="{1436CEBD-47F4-450B-8F0F-4525B1794ED3}">
      <dsp:nvSpPr>
        <dsp:cNvPr id="0" name=""/>
        <dsp:cNvSpPr/>
      </dsp:nvSpPr>
      <dsp:spPr>
        <a:xfrm>
          <a:off x="2986678" y="2368158"/>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76B82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2999682" y="2381162"/>
        <a:ext cx="1032702" cy="417994"/>
      </dsp:txXfrm>
    </dsp:sp>
    <dsp:sp modelId="{D92BD92C-349D-4476-8081-CF5F6D7B50D7}">
      <dsp:nvSpPr>
        <dsp:cNvPr id="0" name=""/>
        <dsp:cNvSpPr/>
      </dsp:nvSpPr>
      <dsp:spPr>
        <a:xfrm>
          <a:off x="2871339" y="1143995"/>
          <a:ext cx="115338" cy="2002219"/>
        </a:xfrm>
        <a:custGeom>
          <a:avLst/>
          <a:gdLst/>
          <a:ahLst/>
          <a:cxnLst/>
          <a:rect l="0" t="0" r="0" b="0"/>
          <a:pathLst>
            <a:path>
              <a:moveTo>
                <a:pt x="0" y="0"/>
              </a:moveTo>
              <a:lnTo>
                <a:pt x="0" y="2002219"/>
              </a:lnTo>
              <a:lnTo>
                <a:pt x="115338" y="2002219"/>
              </a:lnTo>
            </a:path>
          </a:pathLst>
        </a:custGeom>
        <a:noFill/>
        <a:ln w="25400" cap="flat" cmpd="sng" algn="ctr">
          <a:solidFill>
            <a:srgbClr val="76B82A"/>
          </a:solidFill>
          <a:prstDash val="solid"/>
        </a:ln>
        <a:effectLst/>
      </dsp:spPr>
      <dsp:style>
        <a:lnRef idx="2">
          <a:scrgbClr r="0" g="0" b="0"/>
        </a:lnRef>
        <a:fillRef idx="0">
          <a:scrgbClr r="0" g="0" b="0"/>
        </a:fillRef>
        <a:effectRef idx="0">
          <a:scrgbClr r="0" g="0" b="0"/>
        </a:effectRef>
        <a:fontRef idx="minor"/>
      </dsp:style>
    </dsp:sp>
    <dsp:sp modelId="{2F14CAC2-06CC-4064-A807-2A686A3DB3C2}">
      <dsp:nvSpPr>
        <dsp:cNvPr id="0" name=""/>
        <dsp:cNvSpPr/>
      </dsp:nvSpPr>
      <dsp:spPr>
        <a:xfrm>
          <a:off x="2986678" y="2924213"/>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76B82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2999682" y="2937217"/>
        <a:ext cx="1032702" cy="417994"/>
      </dsp:txXfrm>
    </dsp:sp>
    <dsp:sp modelId="{90A5ACA8-9C1B-4B51-8440-01E52308E9BF}">
      <dsp:nvSpPr>
        <dsp:cNvPr id="0" name=""/>
        <dsp:cNvSpPr/>
      </dsp:nvSpPr>
      <dsp:spPr>
        <a:xfrm>
          <a:off x="4133488" y="695784"/>
          <a:ext cx="1153381" cy="448211"/>
        </a:xfrm>
        <a:prstGeom prst="roundRect">
          <a:avLst>
            <a:gd name="adj" fmla="val 10000"/>
          </a:avLst>
        </a:prstGeom>
        <a:solidFill>
          <a:srgbClr val="E40D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de-DE" sz="2000" kern="1200" dirty="0">
            <a:solidFill>
              <a:schemeClr val="bg1"/>
            </a:solidFill>
          </a:endParaRPr>
        </a:p>
      </dsp:txBody>
      <dsp:txXfrm>
        <a:off x="4146616" y="708912"/>
        <a:ext cx="1127125" cy="421955"/>
      </dsp:txXfrm>
    </dsp:sp>
    <dsp:sp modelId="{F6016909-890F-4D7E-9F53-D884E68AA30E}">
      <dsp:nvSpPr>
        <dsp:cNvPr id="0" name=""/>
        <dsp:cNvSpPr/>
      </dsp:nvSpPr>
      <dsp:spPr>
        <a:xfrm>
          <a:off x="4248827" y="1143995"/>
          <a:ext cx="115338" cy="334053"/>
        </a:xfrm>
        <a:custGeom>
          <a:avLst/>
          <a:gdLst/>
          <a:ahLst/>
          <a:cxnLst/>
          <a:rect l="0" t="0" r="0" b="0"/>
          <a:pathLst>
            <a:path>
              <a:moveTo>
                <a:pt x="0" y="0"/>
              </a:moveTo>
              <a:lnTo>
                <a:pt x="0" y="334053"/>
              </a:lnTo>
              <a:lnTo>
                <a:pt x="115338" y="334053"/>
              </a:lnTo>
            </a:path>
          </a:pathLst>
        </a:custGeom>
        <a:noFill/>
        <a:ln w="25400" cap="flat" cmpd="sng" algn="ctr">
          <a:solidFill>
            <a:srgbClr val="E40D2E"/>
          </a:solidFill>
          <a:prstDash val="solid"/>
        </a:ln>
        <a:effectLst/>
      </dsp:spPr>
      <dsp:style>
        <a:lnRef idx="2">
          <a:scrgbClr r="0" g="0" b="0"/>
        </a:lnRef>
        <a:fillRef idx="0">
          <a:scrgbClr r="0" g="0" b="0"/>
        </a:fillRef>
        <a:effectRef idx="0">
          <a:scrgbClr r="0" g="0" b="0"/>
        </a:effectRef>
        <a:fontRef idx="minor"/>
      </dsp:style>
    </dsp:sp>
    <dsp:sp modelId="{996FAFC5-BADD-446A-AADF-CF1DB8EC1A94}">
      <dsp:nvSpPr>
        <dsp:cNvPr id="0" name=""/>
        <dsp:cNvSpPr/>
      </dsp:nvSpPr>
      <dsp:spPr>
        <a:xfrm>
          <a:off x="4364165" y="1256048"/>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E40D2E"/>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4377169" y="1269052"/>
        <a:ext cx="1032702" cy="417994"/>
      </dsp:txXfrm>
    </dsp:sp>
    <dsp:sp modelId="{595990C0-FE06-46B0-ACC3-C1AA3C95D1FD}">
      <dsp:nvSpPr>
        <dsp:cNvPr id="0" name=""/>
        <dsp:cNvSpPr/>
      </dsp:nvSpPr>
      <dsp:spPr>
        <a:xfrm>
          <a:off x="4248827" y="1143995"/>
          <a:ext cx="115338" cy="890109"/>
        </a:xfrm>
        <a:custGeom>
          <a:avLst/>
          <a:gdLst/>
          <a:ahLst/>
          <a:cxnLst/>
          <a:rect l="0" t="0" r="0" b="0"/>
          <a:pathLst>
            <a:path>
              <a:moveTo>
                <a:pt x="0" y="0"/>
              </a:moveTo>
              <a:lnTo>
                <a:pt x="0" y="890109"/>
              </a:lnTo>
              <a:lnTo>
                <a:pt x="115338" y="890109"/>
              </a:lnTo>
            </a:path>
          </a:pathLst>
        </a:custGeom>
        <a:noFill/>
        <a:ln w="25400" cap="flat" cmpd="sng" algn="ctr">
          <a:solidFill>
            <a:srgbClr val="E40D2E"/>
          </a:solidFill>
          <a:prstDash val="solid"/>
        </a:ln>
        <a:effectLst/>
      </dsp:spPr>
      <dsp:style>
        <a:lnRef idx="2">
          <a:scrgbClr r="0" g="0" b="0"/>
        </a:lnRef>
        <a:fillRef idx="0">
          <a:scrgbClr r="0" g="0" b="0"/>
        </a:fillRef>
        <a:effectRef idx="0">
          <a:scrgbClr r="0" g="0" b="0"/>
        </a:effectRef>
        <a:fontRef idx="minor"/>
      </dsp:style>
    </dsp:sp>
    <dsp:sp modelId="{F3E59BCF-C780-4C04-A1CF-B338AB85F9F3}">
      <dsp:nvSpPr>
        <dsp:cNvPr id="0" name=""/>
        <dsp:cNvSpPr/>
      </dsp:nvSpPr>
      <dsp:spPr>
        <a:xfrm>
          <a:off x="4364165" y="1812103"/>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E40D2E"/>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4377169" y="1825107"/>
        <a:ext cx="1032702" cy="417994"/>
      </dsp:txXfrm>
    </dsp:sp>
    <dsp:sp modelId="{727A08B8-DC46-41B8-8051-A276CA79E885}">
      <dsp:nvSpPr>
        <dsp:cNvPr id="0" name=""/>
        <dsp:cNvSpPr/>
      </dsp:nvSpPr>
      <dsp:spPr>
        <a:xfrm>
          <a:off x="4248827" y="1143995"/>
          <a:ext cx="115338" cy="1446164"/>
        </a:xfrm>
        <a:custGeom>
          <a:avLst/>
          <a:gdLst/>
          <a:ahLst/>
          <a:cxnLst/>
          <a:rect l="0" t="0" r="0" b="0"/>
          <a:pathLst>
            <a:path>
              <a:moveTo>
                <a:pt x="0" y="0"/>
              </a:moveTo>
              <a:lnTo>
                <a:pt x="0" y="1446164"/>
              </a:lnTo>
              <a:lnTo>
                <a:pt x="115338" y="1446164"/>
              </a:lnTo>
            </a:path>
          </a:pathLst>
        </a:custGeom>
        <a:noFill/>
        <a:ln w="25400" cap="flat" cmpd="sng" algn="ctr">
          <a:solidFill>
            <a:srgbClr val="E40D2E"/>
          </a:solidFill>
          <a:prstDash val="solid"/>
        </a:ln>
        <a:effectLst/>
      </dsp:spPr>
      <dsp:style>
        <a:lnRef idx="2">
          <a:scrgbClr r="0" g="0" b="0"/>
        </a:lnRef>
        <a:fillRef idx="0">
          <a:scrgbClr r="0" g="0" b="0"/>
        </a:fillRef>
        <a:effectRef idx="0">
          <a:scrgbClr r="0" g="0" b="0"/>
        </a:effectRef>
        <a:fontRef idx="minor"/>
      </dsp:style>
    </dsp:sp>
    <dsp:sp modelId="{0E554AC5-D3FC-404C-8C18-43B0FABE22CC}">
      <dsp:nvSpPr>
        <dsp:cNvPr id="0" name=""/>
        <dsp:cNvSpPr/>
      </dsp:nvSpPr>
      <dsp:spPr>
        <a:xfrm>
          <a:off x="4364165" y="2368158"/>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E40D2E"/>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4377169" y="2381162"/>
        <a:ext cx="1032702" cy="417994"/>
      </dsp:txXfrm>
    </dsp:sp>
    <dsp:sp modelId="{A981BEB0-3A6C-40DF-AA6C-0057F8DBB499}">
      <dsp:nvSpPr>
        <dsp:cNvPr id="0" name=""/>
        <dsp:cNvSpPr/>
      </dsp:nvSpPr>
      <dsp:spPr>
        <a:xfrm>
          <a:off x="4248827" y="1143995"/>
          <a:ext cx="115338" cy="2002219"/>
        </a:xfrm>
        <a:custGeom>
          <a:avLst/>
          <a:gdLst/>
          <a:ahLst/>
          <a:cxnLst/>
          <a:rect l="0" t="0" r="0" b="0"/>
          <a:pathLst>
            <a:path>
              <a:moveTo>
                <a:pt x="0" y="0"/>
              </a:moveTo>
              <a:lnTo>
                <a:pt x="0" y="2002219"/>
              </a:lnTo>
              <a:lnTo>
                <a:pt x="115338" y="2002219"/>
              </a:lnTo>
            </a:path>
          </a:pathLst>
        </a:custGeom>
        <a:noFill/>
        <a:ln w="25400" cap="flat" cmpd="sng" algn="ctr">
          <a:solidFill>
            <a:srgbClr val="E40D2E"/>
          </a:solidFill>
          <a:prstDash val="solid"/>
        </a:ln>
        <a:effectLst/>
      </dsp:spPr>
      <dsp:style>
        <a:lnRef idx="2">
          <a:scrgbClr r="0" g="0" b="0"/>
        </a:lnRef>
        <a:fillRef idx="0">
          <a:scrgbClr r="0" g="0" b="0"/>
        </a:fillRef>
        <a:effectRef idx="0">
          <a:scrgbClr r="0" g="0" b="0"/>
        </a:effectRef>
        <a:fontRef idx="minor"/>
      </dsp:style>
    </dsp:sp>
    <dsp:sp modelId="{6956FE09-43A1-40F4-9908-2054E1E94984}">
      <dsp:nvSpPr>
        <dsp:cNvPr id="0" name=""/>
        <dsp:cNvSpPr/>
      </dsp:nvSpPr>
      <dsp:spPr>
        <a:xfrm>
          <a:off x="4364165" y="2924213"/>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E40D2E"/>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4377169" y="2937217"/>
        <a:ext cx="1032702" cy="417994"/>
      </dsp:txXfrm>
    </dsp:sp>
    <dsp:sp modelId="{E62D4BB0-52C8-405C-B267-1D20B590ED82}">
      <dsp:nvSpPr>
        <dsp:cNvPr id="0" name=""/>
        <dsp:cNvSpPr/>
      </dsp:nvSpPr>
      <dsp:spPr>
        <a:xfrm>
          <a:off x="5510975" y="695784"/>
          <a:ext cx="1153381" cy="448211"/>
        </a:xfrm>
        <a:prstGeom prst="roundRect">
          <a:avLst>
            <a:gd name="adj" fmla="val 10000"/>
          </a:avLst>
        </a:prstGeom>
        <a:solidFill>
          <a:srgbClr val="9F50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de-DE" sz="2000" kern="1200" dirty="0">
            <a:solidFill>
              <a:schemeClr val="bg1"/>
            </a:solidFill>
          </a:endParaRPr>
        </a:p>
      </dsp:txBody>
      <dsp:txXfrm>
        <a:off x="5524103" y="708912"/>
        <a:ext cx="1127125" cy="421955"/>
      </dsp:txXfrm>
    </dsp:sp>
    <dsp:sp modelId="{7F5D4881-112B-49E1-9776-4C5649E775D9}">
      <dsp:nvSpPr>
        <dsp:cNvPr id="0" name=""/>
        <dsp:cNvSpPr/>
      </dsp:nvSpPr>
      <dsp:spPr>
        <a:xfrm>
          <a:off x="5626314" y="1143995"/>
          <a:ext cx="115338" cy="334053"/>
        </a:xfrm>
        <a:custGeom>
          <a:avLst/>
          <a:gdLst/>
          <a:ahLst/>
          <a:cxnLst/>
          <a:rect l="0" t="0" r="0" b="0"/>
          <a:pathLst>
            <a:path>
              <a:moveTo>
                <a:pt x="0" y="0"/>
              </a:moveTo>
              <a:lnTo>
                <a:pt x="0" y="334053"/>
              </a:lnTo>
              <a:lnTo>
                <a:pt x="115338" y="334053"/>
              </a:lnTo>
            </a:path>
          </a:pathLst>
        </a:custGeom>
        <a:noFill/>
        <a:ln w="25400" cap="flat" cmpd="sng" algn="ctr">
          <a:solidFill>
            <a:srgbClr val="9F5098"/>
          </a:solidFill>
          <a:prstDash val="solid"/>
        </a:ln>
        <a:effectLst/>
      </dsp:spPr>
      <dsp:style>
        <a:lnRef idx="2">
          <a:scrgbClr r="0" g="0" b="0"/>
        </a:lnRef>
        <a:fillRef idx="0">
          <a:scrgbClr r="0" g="0" b="0"/>
        </a:fillRef>
        <a:effectRef idx="0">
          <a:scrgbClr r="0" g="0" b="0"/>
        </a:effectRef>
        <a:fontRef idx="minor"/>
      </dsp:style>
    </dsp:sp>
    <dsp:sp modelId="{4EA11BD1-C66A-4E3F-A73E-176C0C50E0D3}">
      <dsp:nvSpPr>
        <dsp:cNvPr id="0" name=""/>
        <dsp:cNvSpPr/>
      </dsp:nvSpPr>
      <dsp:spPr>
        <a:xfrm>
          <a:off x="5741652" y="1256048"/>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9F5098"/>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5754656" y="1269052"/>
        <a:ext cx="1032702" cy="417994"/>
      </dsp:txXfrm>
    </dsp:sp>
    <dsp:sp modelId="{63DF3A81-D181-435B-B857-534919D30B2D}">
      <dsp:nvSpPr>
        <dsp:cNvPr id="0" name=""/>
        <dsp:cNvSpPr/>
      </dsp:nvSpPr>
      <dsp:spPr>
        <a:xfrm>
          <a:off x="5626314" y="1143995"/>
          <a:ext cx="115338" cy="890109"/>
        </a:xfrm>
        <a:custGeom>
          <a:avLst/>
          <a:gdLst/>
          <a:ahLst/>
          <a:cxnLst/>
          <a:rect l="0" t="0" r="0" b="0"/>
          <a:pathLst>
            <a:path>
              <a:moveTo>
                <a:pt x="0" y="0"/>
              </a:moveTo>
              <a:lnTo>
                <a:pt x="0" y="890109"/>
              </a:lnTo>
              <a:lnTo>
                <a:pt x="115338" y="890109"/>
              </a:lnTo>
            </a:path>
          </a:pathLst>
        </a:custGeom>
        <a:noFill/>
        <a:ln w="25400" cap="flat" cmpd="sng" algn="ctr">
          <a:solidFill>
            <a:srgbClr val="9F5098"/>
          </a:solidFill>
          <a:prstDash val="solid"/>
        </a:ln>
        <a:effectLst/>
      </dsp:spPr>
      <dsp:style>
        <a:lnRef idx="2">
          <a:scrgbClr r="0" g="0" b="0"/>
        </a:lnRef>
        <a:fillRef idx="0">
          <a:scrgbClr r="0" g="0" b="0"/>
        </a:fillRef>
        <a:effectRef idx="0">
          <a:scrgbClr r="0" g="0" b="0"/>
        </a:effectRef>
        <a:fontRef idx="minor"/>
      </dsp:style>
    </dsp:sp>
    <dsp:sp modelId="{071AD582-E511-4177-B6BB-093DF56484A6}">
      <dsp:nvSpPr>
        <dsp:cNvPr id="0" name=""/>
        <dsp:cNvSpPr/>
      </dsp:nvSpPr>
      <dsp:spPr>
        <a:xfrm>
          <a:off x="5741652" y="1812103"/>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9F5098"/>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5754656" y="1825107"/>
        <a:ext cx="1032702" cy="417994"/>
      </dsp:txXfrm>
    </dsp:sp>
    <dsp:sp modelId="{C3EFDAD2-5E92-4E07-916A-D95CCE33207F}">
      <dsp:nvSpPr>
        <dsp:cNvPr id="0" name=""/>
        <dsp:cNvSpPr/>
      </dsp:nvSpPr>
      <dsp:spPr>
        <a:xfrm>
          <a:off x="5626314" y="1143995"/>
          <a:ext cx="115338" cy="1446164"/>
        </a:xfrm>
        <a:custGeom>
          <a:avLst/>
          <a:gdLst/>
          <a:ahLst/>
          <a:cxnLst/>
          <a:rect l="0" t="0" r="0" b="0"/>
          <a:pathLst>
            <a:path>
              <a:moveTo>
                <a:pt x="0" y="0"/>
              </a:moveTo>
              <a:lnTo>
                <a:pt x="0" y="1446164"/>
              </a:lnTo>
              <a:lnTo>
                <a:pt x="115338" y="1446164"/>
              </a:lnTo>
            </a:path>
          </a:pathLst>
        </a:custGeom>
        <a:noFill/>
        <a:ln w="25400" cap="flat" cmpd="sng" algn="ctr">
          <a:solidFill>
            <a:srgbClr val="9F5098"/>
          </a:solidFill>
          <a:prstDash val="solid"/>
        </a:ln>
        <a:effectLst/>
      </dsp:spPr>
      <dsp:style>
        <a:lnRef idx="2">
          <a:scrgbClr r="0" g="0" b="0"/>
        </a:lnRef>
        <a:fillRef idx="0">
          <a:scrgbClr r="0" g="0" b="0"/>
        </a:fillRef>
        <a:effectRef idx="0">
          <a:scrgbClr r="0" g="0" b="0"/>
        </a:effectRef>
        <a:fontRef idx="minor"/>
      </dsp:style>
    </dsp:sp>
    <dsp:sp modelId="{BBF20A6C-5D2E-4A27-913F-AA591E205F08}">
      <dsp:nvSpPr>
        <dsp:cNvPr id="0" name=""/>
        <dsp:cNvSpPr/>
      </dsp:nvSpPr>
      <dsp:spPr>
        <a:xfrm>
          <a:off x="5741652" y="2368158"/>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9F5098"/>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5754656" y="2381162"/>
        <a:ext cx="1032702" cy="417994"/>
      </dsp:txXfrm>
    </dsp:sp>
    <dsp:sp modelId="{001FD0BB-ED81-4DB8-86BE-8821093D04CA}">
      <dsp:nvSpPr>
        <dsp:cNvPr id="0" name=""/>
        <dsp:cNvSpPr/>
      </dsp:nvSpPr>
      <dsp:spPr>
        <a:xfrm>
          <a:off x="5626314" y="1143995"/>
          <a:ext cx="115338" cy="2002219"/>
        </a:xfrm>
        <a:custGeom>
          <a:avLst/>
          <a:gdLst/>
          <a:ahLst/>
          <a:cxnLst/>
          <a:rect l="0" t="0" r="0" b="0"/>
          <a:pathLst>
            <a:path>
              <a:moveTo>
                <a:pt x="0" y="0"/>
              </a:moveTo>
              <a:lnTo>
                <a:pt x="0" y="2002219"/>
              </a:lnTo>
              <a:lnTo>
                <a:pt x="115338" y="2002219"/>
              </a:lnTo>
            </a:path>
          </a:pathLst>
        </a:custGeom>
        <a:noFill/>
        <a:ln w="25400" cap="flat" cmpd="sng" algn="ctr">
          <a:solidFill>
            <a:srgbClr val="9F5098"/>
          </a:solidFill>
          <a:prstDash val="solid"/>
        </a:ln>
        <a:effectLst/>
      </dsp:spPr>
      <dsp:style>
        <a:lnRef idx="2">
          <a:scrgbClr r="0" g="0" b="0"/>
        </a:lnRef>
        <a:fillRef idx="0">
          <a:scrgbClr r="0" g="0" b="0"/>
        </a:fillRef>
        <a:effectRef idx="0">
          <a:scrgbClr r="0" g="0" b="0"/>
        </a:effectRef>
        <a:fontRef idx="minor"/>
      </dsp:style>
    </dsp:sp>
    <dsp:sp modelId="{391EF213-A712-47F9-9884-B47ADB68F745}">
      <dsp:nvSpPr>
        <dsp:cNvPr id="0" name=""/>
        <dsp:cNvSpPr/>
      </dsp:nvSpPr>
      <dsp:spPr>
        <a:xfrm>
          <a:off x="5741652" y="2924213"/>
          <a:ext cx="1058710" cy="444002"/>
        </a:xfrm>
        <a:prstGeom prst="roundRect">
          <a:avLst>
            <a:gd name="adj" fmla="val 10000"/>
          </a:avLst>
        </a:prstGeom>
        <a:solidFill>
          <a:schemeClr val="lt1">
            <a:alpha val="90000"/>
            <a:hueOff val="0"/>
            <a:satOff val="0"/>
            <a:lumOff val="0"/>
            <a:alphaOff val="0"/>
          </a:schemeClr>
        </a:solidFill>
        <a:ln w="25400" cap="flat" cmpd="sng" algn="ctr">
          <a:solidFill>
            <a:srgbClr val="9F5098"/>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5754656" y="2937217"/>
        <a:ext cx="1032702" cy="417994"/>
      </dsp:txXfrm>
    </dsp:sp>
    <dsp:sp modelId="{1DF85848-F217-4896-8329-10ED18DBDCA0}">
      <dsp:nvSpPr>
        <dsp:cNvPr id="0" name=""/>
        <dsp:cNvSpPr/>
      </dsp:nvSpPr>
      <dsp:spPr>
        <a:xfrm>
          <a:off x="6888463" y="695784"/>
          <a:ext cx="1153381" cy="448211"/>
        </a:xfrm>
        <a:prstGeom prst="roundRect">
          <a:avLst>
            <a:gd name="adj" fmla="val 10000"/>
          </a:avLst>
        </a:prstGeom>
        <a:solidFill>
          <a:srgbClr val="F082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de-DE" sz="2000" kern="1200" dirty="0">
            <a:solidFill>
              <a:schemeClr val="bg1"/>
            </a:solidFill>
          </a:endParaRPr>
        </a:p>
      </dsp:txBody>
      <dsp:txXfrm>
        <a:off x="6901591" y="708912"/>
        <a:ext cx="1127125" cy="421955"/>
      </dsp:txXfrm>
    </dsp:sp>
    <dsp:sp modelId="{75776F23-2F0E-42D9-9E82-36EE6B6A752D}">
      <dsp:nvSpPr>
        <dsp:cNvPr id="0" name=""/>
        <dsp:cNvSpPr/>
      </dsp:nvSpPr>
      <dsp:spPr>
        <a:xfrm>
          <a:off x="7003801" y="1143995"/>
          <a:ext cx="115338" cy="334053"/>
        </a:xfrm>
        <a:custGeom>
          <a:avLst/>
          <a:gdLst/>
          <a:ahLst/>
          <a:cxnLst/>
          <a:rect l="0" t="0" r="0" b="0"/>
          <a:pathLst>
            <a:path>
              <a:moveTo>
                <a:pt x="0" y="0"/>
              </a:moveTo>
              <a:lnTo>
                <a:pt x="0" y="334053"/>
              </a:lnTo>
              <a:lnTo>
                <a:pt x="115338" y="334053"/>
              </a:lnTo>
            </a:path>
          </a:pathLst>
        </a:custGeom>
        <a:noFill/>
        <a:ln w="25400" cap="flat" cmpd="sng" algn="ctr">
          <a:solidFill>
            <a:srgbClr val="F0821A"/>
          </a:solidFill>
          <a:prstDash val="solid"/>
        </a:ln>
        <a:effectLst/>
      </dsp:spPr>
      <dsp:style>
        <a:lnRef idx="2">
          <a:scrgbClr r="0" g="0" b="0"/>
        </a:lnRef>
        <a:fillRef idx="0">
          <a:scrgbClr r="0" g="0" b="0"/>
        </a:fillRef>
        <a:effectRef idx="0">
          <a:scrgbClr r="0" g="0" b="0"/>
        </a:effectRef>
        <a:fontRef idx="minor"/>
      </dsp:style>
    </dsp:sp>
    <dsp:sp modelId="{1007A87B-8295-4ACD-8462-523A85B8049E}">
      <dsp:nvSpPr>
        <dsp:cNvPr id="0" name=""/>
        <dsp:cNvSpPr/>
      </dsp:nvSpPr>
      <dsp:spPr>
        <a:xfrm>
          <a:off x="7119139" y="1256048"/>
          <a:ext cx="1084850" cy="444002"/>
        </a:xfrm>
        <a:prstGeom prst="roundRect">
          <a:avLst>
            <a:gd name="adj" fmla="val 10000"/>
          </a:avLst>
        </a:prstGeom>
        <a:solidFill>
          <a:schemeClr val="lt1">
            <a:alpha val="90000"/>
            <a:hueOff val="0"/>
            <a:satOff val="0"/>
            <a:lumOff val="0"/>
            <a:alphaOff val="0"/>
          </a:schemeClr>
        </a:solidFill>
        <a:ln w="25400" cap="flat" cmpd="sng" algn="ctr">
          <a:solidFill>
            <a:srgbClr val="F0821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7132143" y="1269052"/>
        <a:ext cx="1058842" cy="417994"/>
      </dsp:txXfrm>
    </dsp:sp>
    <dsp:sp modelId="{4A30C1E7-AFB5-4635-8639-93779A6A8582}">
      <dsp:nvSpPr>
        <dsp:cNvPr id="0" name=""/>
        <dsp:cNvSpPr/>
      </dsp:nvSpPr>
      <dsp:spPr>
        <a:xfrm>
          <a:off x="7003801" y="1143995"/>
          <a:ext cx="115338" cy="890109"/>
        </a:xfrm>
        <a:custGeom>
          <a:avLst/>
          <a:gdLst/>
          <a:ahLst/>
          <a:cxnLst/>
          <a:rect l="0" t="0" r="0" b="0"/>
          <a:pathLst>
            <a:path>
              <a:moveTo>
                <a:pt x="0" y="0"/>
              </a:moveTo>
              <a:lnTo>
                <a:pt x="0" y="890109"/>
              </a:lnTo>
              <a:lnTo>
                <a:pt x="115338" y="890109"/>
              </a:lnTo>
            </a:path>
          </a:pathLst>
        </a:custGeom>
        <a:noFill/>
        <a:ln w="25400" cap="flat" cmpd="sng" algn="ctr">
          <a:solidFill>
            <a:srgbClr val="F0821A"/>
          </a:solidFill>
          <a:prstDash val="solid"/>
        </a:ln>
        <a:effectLst/>
      </dsp:spPr>
      <dsp:style>
        <a:lnRef idx="2">
          <a:scrgbClr r="0" g="0" b="0"/>
        </a:lnRef>
        <a:fillRef idx="0">
          <a:scrgbClr r="0" g="0" b="0"/>
        </a:fillRef>
        <a:effectRef idx="0">
          <a:scrgbClr r="0" g="0" b="0"/>
        </a:effectRef>
        <a:fontRef idx="minor"/>
      </dsp:style>
    </dsp:sp>
    <dsp:sp modelId="{8418B163-2672-4C08-B60C-E6B38B658962}">
      <dsp:nvSpPr>
        <dsp:cNvPr id="0" name=""/>
        <dsp:cNvSpPr/>
      </dsp:nvSpPr>
      <dsp:spPr>
        <a:xfrm>
          <a:off x="7119139" y="1812103"/>
          <a:ext cx="1084850" cy="444002"/>
        </a:xfrm>
        <a:prstGeom prst="roundRect">
          <a:avLst>
            <a:gd name="adj" fmla="val 10000"/>
          </a:avLst>
        </a:prstGeom>
        <a:solidFill>
          <a:schemeClr val="lt1">
            <a:alpha val="90000"/>
            <a:hueOff val="0"/>
            <a:satOff val="0"/>
            <a:lumOff val="0"/>
            <a:alphaOff val="0"/>
          </a:schemeClr>
        </a:solidFill>
        <a:ln w="25400" cap="flat" cmpd="sng" algn="ctr">
          <a:solidFill>
            <a:srgbClr val="F0821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7132143" y="1825107"/>
        <a:ext cx="1058842" cy="417994"/>
      </dsp:txXfrm>
    </dsp:sp>
    <dsp:sp modelId="{BE1EC7D8-49AE-4F80-BA14-9FCA6043A649}">
      <dsp:nvSpPr>
        <dsp:cNvPr id="0" name=""/>
        <dsp:cNvSpPr/>
      </dsp:nvSpPr>
      <dsp:spPr>
        <a:xfrm>
          <a:off x="7003801" y="1143995"/>
          <a:ext cx="115338" cy="1446164"/>
        </a:xfrm>
        <a:custGeom>
          <a:avLst/>
          <a:gdLst/>
          <a:ahLst/>
          <a:cxnLst/>
          <a:rect l="0" t="0" r="0" b="0"/>
          <a:pathLst>
            <a:path>
              <a:moveTo>
                <a:pt x="0" y="0"/>
              </a:moveTo>
              <a:lnTo>
                <a:pt x="0" y="1446164"/>
              </a:lnTo>
              <a:lnTo>
                <a:pt x="115338" y="1446164"/>
              </a:lnTo>
            </a:path>
          </a:pathLst>
        </a:custGeom>
        <a:noFill/>
        <a:ln w="25400" cap="flat" cmpd="sng" algn="ctr">
          <a:solidFill>
            <a:srgbClr val="F0821A"/>
          </a:solidFill>
          <a:prstDash val="solid"/>
        </a:ln>
        <a:effectLst/>
      </dsp:spPr>
      <dsp:style>
        <a:lnRef idx="2">
          <a:scrgbClr r="0" g="0" b="0"/>
        </a:lnRef>
        <a:fillRef idx="0">
          <a:scrgbClr r="0" g="0" b="0"/>
        </a:fillRef>
        <a:effectRef idx="0">
          <a:scrgbClr r="0" g="0" b="0"/>
        </a:effectRef>
        <a:fontRef idx="minor"/>
      </dsp:style>
    </dsp:sp>
    <dsp:sp modelId="{0B9D8AE0-FC85-4127-9FAE-50ACE0B5F77C}">
      <dsp:nvSpPr>
        <dsp:cNvPr id="0" name=""/>
        <dsp:cNvSpPr/>
      </dsp:nvSpPr>
      <dsp:spPr>
        <a:xfrm>
          <a:off x="7119139" y="2368158"/>
          <a:ext cx="1084850" cy="444002"/>
        </a:xfrm>
        <a:prstGeom prst="roundRect">
          <a:avLst>
            <a:gd name="adj" fmla="val 10000"/>
          </a:avLst>
        </a:prstGeom>
        <a:solidFill>
          <a:schemeClr val="lt1">
            <a:alpha val="90000"/>
            <a:hueOff val="0"/>
            <a:satOff val="0"/>
            <a:lumOff val="0"/>
            <a:alphaOff val="0"/>
          </a:schemeClr>
        </a:solidFill>
        <a:ln w="25400" cap="flat" cmpd="sng" algn="ctr">
          <a:solidFill>
            <a:srgbClr val="F0821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7132143" y="2381162"/>
        <a:ext cx="1058842" cy="417994"/>
      </dsp:txXfrm>
    </dsp:sp>
    <dsp:sp modelId="{CFB20B26-B98B-4E04-A240-34397A2753A5}">
      <dsp:nvSpPr>
        <dsp:cNvPr id="0" name=""/>
        <dsp:cNvSpPr/>
      </dsp:nvSpPr>
      <dsp:spPr>
        <a:xfrm>
          <a:off x="7003801" y="1143995"/>
          <a:ext cx="115338" cy="2002219"/>
        </a:xfrm>
        <a:custGeom>
          <a:avLst/>
          <a:gdLst/>
          <a:ahLst/>
          <a:cxnLst/>
          <a:rect l="0" t="0" r="0" b="0"/>
          <a:pathLst>
            <a:path>
              <a:moveTo>
                <a:pt x="0" y="0"/>
              </a:moveTo>
              <a:lnTo>
                <a:pt x="0" y="2002219"/>
              </a:lnTo>
              <a:lnTo>
                <a:pt x="115338" y="2002219"/>
              </a:lnTo>
            </a:path>
          </a:pathLst>
        </a:custGeom>
        <a:noFill/>
        <a:ln w="25400" cap="flat" cmpd="sng" algn="ctr">
          <a:solidFill>
            <a:srgbClr val="F0821A"/>
          </a:solidFill>
          <a:prstDash val="solid"/>
        </a:ln>
        <a:effectLst/>
      </dsp:spPr>
      <dsp:style>
        <a:lnRef idx="2">
          <a:scrgbClr r="0" g="0" b="0"/>
        </a:lnRef>
        <a:fillRef idx="0">
          <a:scrgbClr r="0" g="0" b="0"/>
        </a:fillRef>
        <a:effectRef idx="0">
          <a:scrgbClr r="0" g="0" b="0"/>
        </a:effectRef>
        <a:fontRef idx="minor"/>
      </dsp:style>
    </dsp:sp>
    <dsp:sp modelId="{EE008089-5DD5-4B1B-A523-0D343DDD8EAC}">
      <dsp:nvSpPr>
        <dsp:cNvPr id="0" name=""/>
        <dsp:cNvSpPr/>
      </dsp:nvSpPr>
      <dsp:spPr>
        <a:xfrm>
          <a:off x="7119139" y="2924213"/>
          <a:ext cx="1084850" cy="444002"/>
        </a:xfrm>
        <a:prstGeom prst="roundRect">
          <a:avLst>
            <a:gd name="adj" fmla="val 10000"/>
          </a:avLst>
        </a:prstGeom>
        <a:solidFill>
          <a:schemeClr val="lt1">
            <a:alpha val="90000"/>
            <a:hueOff val="0"/>
            <a:satOff val="0"/>
            <a:lumOff val="0"/>
            <a:alphaOff val="0"/>
          </a:schemeClr>
        </a:solidFill>
        <a:ln w="25400" cap="flat" cmpd="sng" algn="ctr">
          <a:solidFill>
            <a:srgbClr val="F0821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solidFill>
              <a:schemeClr val="tx2">
                <a:lumMod val="50000"/>
              </a:schemeClr>
            </a:solidFill>
          </a:endParaRPr>
        </a:p>
      </dsp:txBody>
      <dsp:txXfrm>
        <a:off x="7132143" y="2937217"/>
        <a:ext cx="1058842" cy="4179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B27C8217-8B26-4237-B4A3-54802621EAC1}" type="datetimeFigureOut">
              <a:rPr lang="de-DE" smtClean="0"/>
              <a:t>10.02.2022</a:t>
            </a:fld>
            <a:endParaRPr lang="de-DE"/>
          </a:p>
        </p:txBody>
      </p:sp>
      <p:sp>
        <p:nvSpPr>
          <p:cNvPr id="4" name="Fußzeilenplatzhalt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0A75C69B-DCF0-461F-97C3-AE87B806C424}" type="slidenum">
              <a:rPr lang="de-DE" smtClean="0"/>
              <a:t>‹Nr.›</a:t>
            </a:fld>
            <a:endParaRPr lang="de-DE"/>
          </a:p>
        </p:txBody>
      </p:sp>
    </p:spTree>
    <p:extLst>
      <p:ext uri="{BB962C8B-B14F-4D97-AF65-F5344CB8AC3E}">
        <p14:creationId xmlns:p14="http://schemas.microsoft.com/office/powerpoint/2010/main" val="2904262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2AC38B5C-8EE4-44A6-963C-A1B97F885BC1}" type="datetimeFigureOut">
              <a:rPr lang="de-DE" smtClean="0"/>
              <a:t>10.02.2022</a:t>
            </a:fld>
            <a:endParaRPr lang="de-DE"/>
          </a:p>
        </p:txBody>
      </p:sp>
      <p:sp>
        <p:nvSpPr>
          <p:cNvPr id="4" name="Folienbildplatzhalt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741F3676-A383-43EB-B689-400F1E93A2B8}" type="slidenum">
              <a:rPr lang="de-DE" smtClean="0"/>
              <a:t>‹Nr.›</a:t>
            </a:fld>
            <a:endParaRPr lang="de-DE"/>
          </a:p>
        </p:txBody>
      </p:sp>
    </p:spTree>
    <p:extLst>
      <p:ext uri="{BB962C8B-B14F-4D97-AF65-F5344CB8AC3E}">
        <p14:creationId xmlns:p14="http://schemas.microsoft.com/office/powerpoint/2010/main" val="82170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41F3676-A383-43EB-B689-400F1E93A2B8}" type="slidenum">
              <a:rPr lang="de-DE" smtClean="0"/>
              <a:t>1</a:t>
            </a:fld>
            <a:endParaRPr lang="de-DE"/>
          </a:p>
        </p:txBody>
      </p:sp>
    </p:spTree>
    <p:extLst>
      <p:ext uri="{BB962C8B-B14F-4D97-AF65-F5344CB8AC3E}">
        <p14:creationId xmlns:p14="http://schemas.microsoft.com/office/powerpoint/2010/main" val="174808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Jürgen Vogel: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Wir brauchen nicht weniger Gemeinsamkeit, wir brauchen mehr. Wir</a:t>
            </a:r>
            <a:r>
              <a:rPr lang="de-DE" baseline="0" dirty="0"/>
              <a:t> brauchen aber auch Verbindlichkeit. Die gemeinsam entwickelten Ziele für die Region sollten bei allen weiteren Planungen, bei allen Ausweisungen von Gewerbegebieten konsequent berücksichtigt werden. Gewerbeflächen müssen über höchstwertige digitale Infrastruktur verfügen, sie müssen verkehrlich sehr gut angebunden sein und – das ist mir besonders wichtig – sie sollten gemäß </a:t>
            </a:r>
            <a:r>
              <a:rPr lang="de-DE" i="1" baseline="0" dirty="0"/>
              <a:t>hohen Standards im Bereich Nachhaltigkeit </a:t>
            </a:r>
            <a:r>
              <a:rPr lang="de-DE" baseline="0" dirty="0"/>
              <a:t>entwickelt sein. Der nächste Schritt könnte ein gemeinsames, gezieltes Marketing sein, das die Region mit ihrem Leitbild in den Blick nimmt. Hier fehlt es bislang noch bei einigen Kommunen und Kreisen an einer geeigneten Strategie. Dies könnte nun eine Chance sein, gemeinsam statt einsam weiter zu kommen.  Ebenso wichtig wäre es, wirtschaftliche Entwicklungskonzepte zum Standard zu machen und zu vernetzen. Bislang verfügen nur die Städte Mannheim und Ludwigshafen über ein solches Konzept. Gerade in der Auseinandersetzung mit der weiteren wirtschaftlichen Entwicklung könnte aber die Chance liegen, wertvolle Beteiligungs- und Partizipationsprozesse bei Themen wie Umwidmung, Verfügbarkeit, Aktivierung und Arrondierung anzustoßen. Ein kontinuierliches, gemeinsames Monitoring der Flächenpotentiale einschließlich kartografischer Darstellung könnte das Profil abrunden.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0"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b="0" i="1" baseline="0" dirty="0"/>
              <a:t>Hohe Standards im Bereich Nachhaltigkeit: Über das gesetzlich vorgeschriebene Maß hinausgehende Zielsetzungen beispielsweise in den Bereichen Wasser/Boden, Stadtklima, Energie, Mobilität oder  soziale Standards</a:t>
            </a:r>
          </a:p>
        </p:txBody>
      </p:sp>
      <p:sp>
        <p:nvSpPr>
          <p:cNvPr id="4" name="Foliennummernplatzhalter 3"/>
          <p:cNvSpPr>
            <a:spLocks noGrp="1"/>
          </p:cNvSpPr>
          <p:nvPr>
            <p:ph type="sldNum" sz="quarter" idx="10"/>
          </p:nvPr>
        </p:nvSpPr>
        <p:spPr/>
        <p:txBody>
          <a:bodyPr/>
          <a:lstStyle/>
          <a:p>
            <a:fld id="{741F3676-A383-43EB-B689-400F1E93A2B8}" type="slidenum">
              <a:rPr lang="de-DE" smtClean="0"/>
              <a:t>13</a:t>
            </a:fld>
            <a:endParaRPr lang="de-DE"/>
          </a:p>
        </p:txBody>
      </p:sp>
    </p:spTree>
    <p:extLst>
      <p:ext uri="{BB962C8B-B14F-4D97-AF65-F5344CB8AC3E}">
        <p14:creationId xmlns:p14="http://schemas.microsoft.com/office/powerpoint/2010/main" val="596652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Jürgen Vogel:</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Die</a:t>
            </a:r>
            <a:r>
              <a:rPr lang="de-DE" baseline="0" dirty="0"/>
              <a:t> Herausforderungen, denen die Kommunen und Kreise gegenüberstehen, sehen wir auch in anderen Regionen. Damit stehen die Ergebnisse der Studie exemplarisch für die gesamte Metropolregion. Sie spiegeln die Erfahrungen der IHK MRN und die Rückmeldungen, die wir seit Jahren und übrigens weiter zunehmend von unseren Mitgliedsunternehmen erhalten. Die Zukunftsregion „A6 Nord“ könnte auch für andere Teilgebiete eine wirtschaftlich hoch attraktive Zukunft eröffnen. Eine visionäre, innovative und modellhafte Entwicklung der Region könnte auf die gesamte Metropolregion übertragen werden. </a:t>
            </a:r>
            <a:endParaRPr lang="de-DE" dirty="0"/>
          </a:p>
        </p:txBody>
      </p:sp>
      <p:sp>
        <p:nvSpPr>
          <p:cNvPr id="4" name="Foliennummernplatzhalter 3"/>
          <p:cNvSpPr>
            <a:spLocks noGrp="1"/>
          </p:cNvSpPr>
          <p:nvPr>
            <p:ph type="sldNum" sz="quarter" idx="10"/>
          </p:nvPr>
        </p:nvSpPr>
        <p:spPr/>
        <p:txBody>
          <a:bodyPr/>
          <a:lstStyle/>
          <a:p>
            <a:fld id="{741F3676-A383-43EB-B689-400F1E93A2B8}" type="slidenum">
              <a:rPr lang="de-DE" smtClean="0"/>
              <a:t>14</a:t>
            </a:fld>
            <a:endParaRPr lang="de-DE"/>
          </a:p>
        </p:txBody>
      </p:sp>
    </p:spTree>
    <p:extLst>
      <p:ext uri="{BB962C8B-B14F-4D97-AF65-F5344CB8AC3E}">
        <p14:creationId xmlns:p14="http://schemas.microsoft.com/office/powerpoint/2010/main" val="596652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41F3676-A383-43EB-B689-400F1E93A2B8}" type="slidenum">
              <a:rPr lang="de-DE" smtClean="0"/>
              <a:t>15</a:t>
            </a:fld>
            <a:endParaRPr lang="de-DE"/>
          </a:p>
        </p:txBody>
      </p:sp>
    </p:spTree>
    <p:extLst>
      <p:ext uri="{BB962C8B-B14F-4D97-AF65-F5344CB8AC3E}">
        <p14:creationId xmlns:p14="http://schemas.microsoft.com/office/powerpoint/2010/main" val="3408905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741F3676-A383-43EB-B689-400F1E93A2B8}" type="slidenum">
              <a:rPr lang="de-DE" smtClean="0"/>
              <a:t>16</a:t>
            </a:fld>
            <a:endParaRPr lang="de-DE"/>
          </a:p>
        </p:txBody>
      </p:sp>
    </p:spTree>
    <p:extLst>
      <p:ext uri="{BB962C8B-B14F-4D97-AF65-F5344CB8AC3E}">
        <p14:creationId xmlns:p14="http://schemas.microsoft.com/office/powerpoint/2010/main" val="596652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741F3676-A383-43EB-B689-400F1E93A2B8}" type="slidenum">
              <a:rPr lang="de-DE" smtClean="0"/>
              <a:t>17</a:t>
            </a:fld>
            <a:endParaRPr lang="de-DE"/>
          </a:p>
        </p:txBody>
      </p:sp>
    </p:spTree>
    <p:extLst>
      <p:ext uri="{BB962C8B-B14F-4D97-AF65-F5344CB8AC3E}">
        <p14:creationId xmlns:p14="http://schemas.microsoft.com/office/powerpoint/2010/main" val="4071495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41F3676-A383-43EB-B689-400F1E93A2B8}" type="slidenum">
              <a:rPr lang="de-DE" smtClean="0"/>
              <a:t>18</a:t>
            </a:fld>
            <a:endParaRPr lang="de-DE"/>
          </a:p>
        </p:txBody>
      </p:sp>
    </p:spTree>
    <p:extLst>
      <p:ext uri="{BB962C8B-B14F-4D97-AF65-F5344CB8AC3E}">
        <p14:creationId xmlns:p14="http://schemas.microsoft.com/office/powerpoint/2010/main" val="1650262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t>&lt;&lt;Daniel Theobald&gt;&gt;</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Danke, für die Überleitung.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342900" lvl="0" indent="-342900">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Meine Kollegin und meine Kollegen haben es ja schon deutlich gemacht, dass es bezogen auf Gewerbe- und Industrieflächen kein „Weiter so“ geben sollte.</a:t>
            </a:r>
          </a:p>
          <a:p>
            <a:pPr marL="342900" lvl="0" indent="-342900">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Die Studie hat selbstverständlich auch einen Blick auf gute Beispiele geworfen und die Frage gestellt, was andere wo schon richtig gut machen und ob sich das auch hier umsetzen ließe?!</a:t>
            </a:r>
          </a:p>
          <a:p>
            <a:pPr marL="342900" lvl="0" indent="-342900">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Ein Beispiel haben wir mal mitgebracht – den </a:t>
            </a:r>
            <a:r>
              <a:rPr lang="de-DE" sz="1800" dirty="0" err="1">
                <a:effectLst/>
                <a:latin typeface="Arial" panose="020B0604020202020204" pitchFamily="34" charset="0"/>
                <a:ea typeface="Calibri" panose="020F0502020204030204" pitchFamily="34" charset="0"/>
              </a:rPr>
              <a:t>ecopark</a:t>
            </a:r>
            <a:r>
              <a:rPr lang="de-DE" sz="1800" dirty="0">
                <a:effectLst/>
                <a:latin typeface="Arial" panose="020B0604020202020204" pitchFamily="34" charset="0"/>
                <a:ea typeface="Calibri" panose="020F0502020204030204" pitchFamily="34" charset="0"/>
              </a:rPr>
              <a:t> aus Cloppenburg.</a:t>
            </a:r>
          </a:p>
          <a:p>
            <a:pPr marL="342900" lvl="0" indent="-342900">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Jetzt mag es vielleicht auf den ersten Blick unfair oder unrealistisch daherkommen, dieses Beispiel: so viel Grün und Horizonte haben wir eben nicht im hochverdichteten Raum der Metropolregionen FRM und MRN</a:t>
            </a:r>
          </a:p>
          <a:p>
            <a:pPr marL="342900" lvl="0" indent="-342900">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Beim genaueren Hinsehen wir allerdings schnell klar, dass wir im Grunde alle Attribute auf unsere Gewerbegebiete anwenden sollten, ja sogar müssen, die in Cloppenburg zur Grundausrüstung erklärt wurden. </a:t>
            </a:r>
          </a:p>
          <a:p>
            <a:pPr marL="342900" lvl="0" indent="-342900">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Ich habe Ihnen mal ein paar Zeilen aus der Imagebroschüre mitgebracht, die sich an Unternehmen richtet:</a:t>
            </a:r>
          </a:p>
          <a:p>
            <a:pPr marL="800100" lvl="1" indent="-342900">
              <a:buFont typeface="Symbol" panose="05050102010706020507" pitchFamily="18" charset="2"/>
              <a:buChar char=""/>
            </a:pPr>
            <a:r>
              <a:rPr lang="de-DE" sz="2800" dirty="0">
                <a:effectLst/>
              </a:rPr>
              <a:t>Der </a:t>
            </a:r>
            <a:r>
              <a:rPr lang="de-DE" sz="2800" dirty="0" err="1">
                <a:effectLst/>
              </a:rPr>
              <a:t>ecopark</a:t>
            </a:r>
            <a:r>
              <a:rPr lang="de-DE" sz="2800" dirty="0">
                <a:effectLst/>
              </a:rPr>
              <a:t> ist wie ein Park gestaltet – nicht wie ein</a:t>
            </a:r>
            <a:br>
              <a:rPr lang="de-DE" sz="2800" dirty="0">
                <a:effectLst/>
              </a:rPr>
            </a:br>
            <a:r>
              <a:rPr lang="de-DE" sz="2800" dirty="0">
                <a:effectLst/>
              </a:rPr>
              <a:t>klassisches Gewerbegebiet. </a:t>
            </a:r>
          </a:p>
          <a:p>
            <a:pPr marL="800100" lvl="1" indent="-342900">
              <a:buFont typeface="Symbol" panose="05050102010706020507" pitchFamily="18" charset="2"/>
              <a:buChar char=""/>
            </a:pPr>
            <a:r>
              <a:rPr lang="de-DE" sz="2800" dirty="0">
                <a:effectLst/>
              </a:rPr>
              <a:t>Das ist ganz im Sinne der Arbeitnehmer. </a:t>
            </a:r>
          </a:p>
          <a:p>
            <a:pPr marL="800100" lvl="1" indent="-342900">
              <a:buFont typeface="Symbol" panose="05050102010706020507" pitchFamily="18" charset="2"/>
              <a:buChar char=""/>
            </a:pPr>
            <a:r>
              <a:rPr lang="de-DE" sz="2800" dirty="0">
                <a:effectLst/>
              </a:rPr>
              <a:t>Und natürlich der Arbeitgeber: Denn wo sich Mitarbeiter wohlfühlen, sind sie</a:t>
            </a:r>
            <a:br>
              <a:rPr lang="de-DE" sz="2800" dirty="0">
                <a:effectLst/>
              </a:rPr>
            </a:br>
            <a:r>
              <a:rPr lang="de-DE" sz="2800" dirty="0">
                <a:effectLst/>
              </a:rPr>
              <a:t>leistungsfähiger.</a:t>
            </a:r>
          </a:p>
          <a:p>
            <a:pPr marL="800100" lvl="1" indent="-342900">
              <a:buFont typeface="Symbol" panose="05050102010706020507" pitchFamily="18" charset="2"/>
              <a:buChar char=""/>
            </a:pPr>
            <a:r>
              <a:rPr lang="de-DE" sz="2800" dirty="0">
                <a:effectLst/>
              </a:rPr>
              <a:t>Die städtebaulichen Qualitäten des </a:t>
            </a:r>
            <a:r>
              <a:rPr lang="de-DE" sz="2800" dirty="0" err="1">
                <a:effectLst/>
              </a:rPr>
              <a:t>ecoparks</a:t>
            </a:r>
            <a:r>
              <a:rPr lang="de-DE" sz="2800" dirty="0">
                <a:effectLst/>
              </a:rPr>
              <a:t> gehen sogar über die attraktive </a:t>
            </a:r>
            <a:br>
              <a:rPr lang="de-DE" sz="2800" dirty="0">
                <a:effectLst/>
              </a:rPr>
            </a:br>
            <a:r>
              <a:rPr lang="de-DE" sz="2800" dirty="0">
                <a:effectLst/>
              </a:rPr>
              <a:t>Landschaftsgestaltung mit vielen Grün- und Freiflächen, die zum Beispiel eine </a:t>
            </a:r>
            <a:br>
              <a:rPr lang="de-DE" sz="2800" dirty="0">
                <a:effectLst/>
              </a:rPr>
            </a:br>
            <a:r>
              <a:rPr lang="de-DE" sz="2800" dirty="0">
                <a:effectLst/>
              </a:rPr>
              <a:t>aktive Pausengestaltung in der Natur möglich machen, hinaus. </a:t>
            </a:r>
          </a:p>
          <a:p>
            <a:pPr marL="800100" lvl="1" indent="-342900">
              <a:buFont typeface="Symbol" panose="05050102010706020507" pitchFamily="18" charset="2"/>
              <a:buChar char=""/>
            </a:pPr>
            <a:r>
              <a:rPr lang="de-DE" sz="2800" dirty="0">
                <a:effectLst/>
              </a:rPr>
              <a:t>Eine Kooperation mit Kinderbetreuungseinrichtungen in unmittelbarer Nähe</a:t>
            </a:r>
            <a:br>
              <a:rPr lang="de-DE" sz="2800" dirty="0">
                <a:effectLst/>
              </a:rPr>
            </a:br>
            <a:r>
              <a:rPr lang="de-DE" sz="2800" dirty="0">
                <a:effectLst/>
              </a:rPr>
              <a:t>gewährleistet die Vereinbarkeit von Familie und Beruf. </a:t>
            </a:r>
          </a:p>
          <a:p>
            <a:pPr marL="800100" lvl="1" indent="-342900">
              <a:buFont typeface="Symbol" panose="05050102010706020507" pitchFamily="18" charset="2"/>
              <a:buChar char=""/>
            </a:pPr>
            <a:r>
              <a:rPr lang="de-DE" sz="2800" dirty="0">
                <a:effectLst/>
              </a:rPr>
              <a:t>Für Sie heißt das: Es gibt ideale Voraussetzungen, um auch mit dem Standort Fach- oder</a:t>
            </a:r>
            <a:br>
              <a:rPr lang="de-DE" sz="2800" dirty="0">
                <a:effectLst/>
              </a:rPr>
            </a:br>
            <a:r>
              <a:rPr lang="de-DE" sz="2800" dirty="0">
                <a:effectLst/>
              </a:rPr>
              <a:t>Führungskräfte für Ihr Unternehmen zu begeistern.</a:t>
            </a:r>
            <a:endParaRPr lang="de-DE" sz="18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endParaRPr lang="de-DE" sz="18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Aus meiner, ich darf sagen, aus unserer Erfahrung, die wir mit offenen Augen durch unsere Gewerbegebiete in MRN fahren und gehen, kann ich sagen: Schöne neue Welt, da haben wir noch ein bisschen Wegstrecke vor uns!</a:t>
            </a:r>
          </a:p>
          <a:p>
            <a:pPr marL="342900" lvl="0" indent="-342900">
              <a:buFont typeface="Symbol" panose="05050102010706020507" pitchFamily="18" charset="2"/>
              <a:buChar char=""/>
            </a:pPr>
            <a:endParaRPr lang="de-DE"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741F3676-A383-43EB-B689-400F1E93A2B8}" type="slidenum">
              <a:rPr lang="de-DE" smtClean="0"/>
              <a:t>19</a:t>
            </a:fld>
            <a:endParaRPr lang="de-DE"/>
          </a:p>
        </p:txBody>
      </p:sp>
    </p:spTree>
    <p:extLst>
      <p:ext uri="{BB962C8B-B14F-4D97-AF65-F5344CB8AC3E}">
        <p14:creationId xmlns:p14="http://schemas.microsoft.com/office/powerpoint/2010/main" val="2582492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t>&lt;&lt;Daniel Theobald&gt;&gt;</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lvl="0" indent="0">
              <a:buFont typeface="Symbol" panose="05050102010706020507" pitchFamily="18" charset="2"/>
              <a:buNone/>
            </a:pPr>
            <a:r>
              <a:rPr lang="de-DE" sz="1800" dirty="0">
                <a:effectLst/>
                <a:latin typeface="Arial" panose="020B0604020202020204" pitchFamily="34" charset="0"/>
                <a:ea typeface="Calibri" panose="020F0502020204030204" pitchFamily="34" charset="0"/>
              </a:rPr>
              <a:t>Aber wie sieht es aktuell denn eigentlich aus?</a:t>
            </a:r>
          </a:p>
          <a:p>
            <a:pPr marL="342900" lvl="0" indent="-342900">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Auf den folgenden Folien habe ich Ihnen mal ein paar Eindrücke mitgebracht, die wir im Rahmen eines Projektes „Zukunftsfähige Gewerbegebiete“ über mehrere Jahre nun schon sammeln.</a:t>
            </a:r>
          </a:p>
          <a:p>
            <a:pPr marL="342900" lvl="0" indent="-342900">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Das machen wir mit verschiedenen Hochschulen gemeinsam und immer mit Studierenden, die frei im Feld unterwegs sind, selbstverständlich mit abgesprochener Aufgabenstellung.</a:t>
            </a:r>
          </a:p>
          <a:p>
            <a:pPr marL="342900" lvl="0" indent="-342900">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Neben einer Bestandsanalyse werden auch immer konkrete Lösungsvorschläge erarbeitet – meist für Bestandsgebiete. Manchmal aber auch für eine unbebaute Fläche. Dazu aber gleich mehr.</a:t>
            </a:r>
          </a:p>
          <a:p>
            <a:pPr marL="0" lvl="0" indent="0">
              <a:buFont typeface="Symbol" panose="05050102010706020507" pitchFamily="18" charset="2"/>
              <a:buNone/>
            </a:pPr>
            <a:endParaRPr lang="de-DE" sz="1800" dirty="0">
              <a:effectLst/>
              <a:latin typeface="Arial" panose="020B0604020202020204" pitchFamily="34" charset="0"/>
              <a:ea typeface="Calibri" panose="020F0502020204030204" pitchFamily="34" charset="0"/>
            </a:endParaRPr>
          </a:p>
          <a:p>
            <a:pPr marL="0" lvl="0" indent="0">
              <a:buFont typeface="Symbol" panose="05050102010706020507" pitchFamily="18" charset="2"/>
              <a:buNone/>
            </a:pPr>
            <a:r>
              <a:rPr lang="de-DE" sz="1800" dirty="0">
                <a:effectLst/>
                <a:latin typeface="Arial" panose="020B0604020202020204" pitchFamily="34" charset="0"/>
                <a:ea typeface="Calibri" panose="020F0502020204030204" pitchFamily="34" charset="0"/>
              </a:rPr>
              <a:t>Zwischenbefund aus drei Jahren Projekt „Zukunftsfähige Gewerbegebiete“:</a:t>
            </a:r>
          </a:p>
          <a:p>
            <a:pPr marL="342900" lvl="0" indent="-342900">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Generell stellt die Flächenentwicklung in einer dichtbesiedelten Region eine außerordentliche Herausforderung dar. </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Das Thema Gewerbeflächen – insbesondere Logistik – wird nur unzureichend thematisiert. Schwerpunkt liegt meist auf dem Wohnungsbau.</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Um die Wirtschaftsstärke unserer Region MRN auch in Zukunft zu sichern, müssen wir dringend die Weiterentwicklung der vorhandenen und die Entwicklung neuer Gewerbeflächen strategisch und nachhaltig zum Wohle der Region angehen und voranbringen.</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DE" sz="1800" b="1" dirty="0">
                <a:effectLst/>
                <a:latin typeface="Arial" panose="020B0604020202020204" pitchFamily="34" charset="0"/>
                <a:ea typeface="Calibri" panose="020F0502020204030204" pitchFamily="34" charset="0"/>
              </a:rPr>
              <a:t>Dabei müssen aber auch die vorhandenen Gewerbegebiete „fit für die Zukunft gemacht werden“. </a:t>
            </a:r>
            <a:endParaRPr lang="de-DE" sz="1800" b="1"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Die meisten in der Region sind aus den 60`er und 70`er Jahren und werden den heutigen Anforderungen nicht mehr gerecht – gerade auch hinsichtlich der anstehenden großen Aufgaben wie Bewältigung des „Green Deal“ und der Attraktivitätssteigerung der Gebiete für Fachkräfte, müssen vorhandene Gewerbegebiete weiterentwickelt werden.</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endParaRPr lang="de-DE" sz="18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Auf den Fotos sehen sie einfach mal die Hausaufgaben, die es in den vielen Bestandsgebieten zu bewerkstelligen gilt.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741F3676-A383-43EB-B689-400F1E93A2B8}" type="slidenum">
              <a:rPr lang="de-DE" smtClean="0"/>
              <a:t>20</a:t>
            </a:fld>
            <a:endParaRPr lang="de-DE"/>
          </a:p>
        </p:txBody>
      </p:sp>
    </p:spTree>
    <p:extLst>
      <p:ext uri="{BB962C8B-B14F-4D97-AF65-F5344CB8AC3E}">
        <p14:creationId xmlns:p14="http://schemas.microsoft.com/office/powerpoint/2010/main" val="4123656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t>&lt;&lt;Daniel Theobald&gt;&gt;</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342900" lvl="0" indent="-342900">
              <a:buFont typeface="Symbol" panose="05050102010706020507" pitchFamily="18" charset="2"/>
              <a:buChar char=""/>
            </a:pPr>
            <a:r>
              <a:rPr lang="de-DE" dirty="0"/>
              <a:t>Bereits vor drei Jahren haben sich Studierende eine noch zu entwickelnde Gewerbefläche in Viernheim ausgesucht und einfach mal einen Entwurf gemacht, wie ein Gewerbegebiet unter neuen Vorzeichen aussehen könnte</a:t>
            </a:r>
          </a:p>
          <a:p>
            <a:pPr marL="342900" lvl="0" indent="-342900">
              <a:buFont typeface="Symbol" panose="05050102010706020507" pitchFamily="18" charset="2"/>
              <a:buChar char=""/>
            </a:pPr>
            <a:r>
              <a:rPr lang="de-DE" dirty="0"/>
              <a:t>Kommt dem Best Practice Beispiel aus Cloppenburg schon recht nahe, will ich meinen. </a:t>
            </a:r>
          </a:p>
          <a:p>
            <a:pPr marL="342900" lvl="0" indent="-342900">
              <a:buFont typeface="Symbol" panose="05050102010706020507" pitchFamily="18" charset="2"/>
              <a:buChar char=""/>
            </a:pPr>
            <a:r>
              <a:rPr lang="de-DE" dirty="0"/>
              <a:t>Vor rund 150 Teilnehmern aus der Fach- und Verwaltungswelt haben die Studierenden ihren Entwurf eines klimaresilienten Gewerbestandorts vorgestellt.</a:t>
            </a:r>
          </a:p>
          <a:p>
            <a:pPr marL="800100" lvl="1" indent="-342900">
              <a:buFont typeface="Symbol" panose="05050102010706020507" pitchFamily="18" charset="2"/>
              <a:buChar char=""/>
            </a:pPr>
            <a:r>
              <a:rPr lang="de-DE" dirty="0"/>
              <a:t>Die wichtigsten Maßnahmen waren hierbei: </a:t>
            </a:r>
            <a:r>
              <a:rPr lang="de-DE" b="1" dirty="0"/>
              <a:t>Fahrrad- und Fußgängerwege </a:t>
            </a:r>
            <a:r>
              <a:rPr lang="de-DE" dirty="0"/>
              <a:t>(innerhalb des Gebietes dürfen ausschließlich</a:t>
            </a:r>
          </a:p>
          <a:p>
            <a:pPr marL="800100" lvl="1" indent="-342900">
              <a:buFont typeface="Symbol" panose="05050102010706020507" pitchFamily="18" charset="2"/>
              <a:buChar char=""/>
            </a:pPr>
            <a:r>
              <a:rPr lang="de-DE" dirty="0"/>
              <a:t>Fußgänger und Fahrradfahrer Wege nutzen / Rettungsweg abgesehen) Rettungsweg -&gt;führt zum einen zu einer Lärmreduzierung, wirkt sich positiv auf das Mikroklima ein, des Gebietes,  keine Verkehrsabgase innerhalb des Gebietes ausgestoßen werden.</a:t>
            </a:r>
          </a:p>
          <a:p>
            <a:pPr marL="800100" lvl="1" indent="-342900">
              <a:buFont typeface="Symbol" panose="05050102010706020507" pitchFamily="18" charset="2"/>
              <a:buChar char=""/>
            </a:pPr>
            <a:r>
              <a:rPr lang="de-DE" b="1" dirty="0"/>
              <a:t>Unterirdisches Paketverteilungssystem, Wasserreinigung mit der „Living </a:t>
            </a:r>
            <a:r>
              <a:rPr lang="de-DE" b="1" dirty="0" err="1"/>
              <a:t>Machine</a:t>
            </a:r>
            <a:r>
              <a:rPr lang="de-DE" b="1" dirty="0"/>
              <a:t>“ (</a:t>
            </a:r>
            <a:r>
              <a:rPr lang="de-DE" b="0" dirty="0"/>
              <a:t>Living </a:t>
            </a:r>
            <a:r>
              <a:rPr lang="de-DE" b="0" dirty="0" err="1"/>
              <a:t>Machine</a:t>
            </a:r>
            <a:r>
              <a:rPr lang="de-DE" b="0" dirty="0"/>
              <a:t> ist eine pflanzliche Kläranlage. Damit gekoppelt soll ein kleines Treibhaus betrieben werden</a:t>
            </a:r>
            <a:r>
              <a:rPr lang="de-DE" b="1" dirty="0"/>
              <a:t>), </a:t>
            </a:r>
          </a:p>
          <a:p>
            <a:pPr marL="800100" lvl="1" indent="-342900">
              <a:buFont typeface="Symbol" panose="05050102010706020507" pitchFamily="18" charset="2"/>
              <a:buChar char=""/>
            </a:pPr>
            <a:r>
              <a:rPr lang="de-DE" b="1" dirty="0"/>
              <a:t>Ruheoasen für die Mitarbeiter </a:t>
            </a:r>
            <a:r>
              <a:rPr lang="de-DE" b="0" dirty="0"/>
              <a:t>(auf den Dächern und um die Gebäude herum).</a:t>
            </a:r>
          </a:p>
          <a:p>
            <a:pPr marL="0" lvl="0" indent="0">
              <a:buFont typeface="Symbol" panose="05050102010706020507" pitchFamily="18" charset="2"/>
              <a:buNone/>
            </a:pPr>
            <a:endParaRPr lang="de-DE" b="0" dirty="0"/>
          </a:p>
          <a:p>
            <a:pPr marL="0" lvl="0" indent="0">
              <a:buFont typeface="Symbol" panose="05050102010706020507" pitchFamily="18" charset="2"/>
              <a:buNone/>
            </a:pPr>
            <a:endParaRPr lang="de-DE" b="0" dirty="0"/>
          </a:p>
          <a:p>
            <a:pPr marL="342900" lvl="0" indent="-342900">
              <a:buFont typeface="Symbol" panose="05050102010706020507" pitchFamily="18" charset="2"/>
              <a:buChar char=""/>
            </a:pPr>
            <a:endParaRPr lang="de-DE" dirty="0"/>
          </a:p>
        </p:txBody>
      </p:sp>
      <p:sp>
        <p:nvSpPr>
          <p:cNvPr id="4" name="Foliennummernplatzhalter 3"/>
          <p:cNvSpPr>
            <a:spLocks noGrp="1"/>
          </p:cNvSpPr>
          <p:nvPr>
            <p:ph type="sldNum" sz="quarter" idx="10"/>
          </p:nvPr>
        </p:nvSpPr>
        <p:spPr/>
        <p:txBody>
          <a:bodyPr/>
          <a:lstStyle/>
          <a:p>
            <a:fld id="{741F3676-A383-43EB-B689-400F1E93A2B8}" type="slidenum">
              <a:rPr lang="de-DE" smtClean="0"/>
              <a:t>21</a:t>
            </a:fld>
            <a:endParaRPr lang="de-DE"/>
          </a:p>
        </p:txBody>
      </p:sp>
    </p:spTree>
    <p:extLst>
      <p:ext uri="{BB962C8B-B14F-4D97-AF65-F5344CB8AC3E}">
        <p14:creationId xmlns:p14="http://schemas.microsoft.com/office/powerpoint/2010/main" val="1542547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t>&lt;&lt;Daniel Theobald&gt;&gt;</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342900" lvl="0" indent="-342900">
              <a:buFont typeface="Symbol" panose="05050102010706020507" pitchFamily="18" charset="2"/>
              <a:buChar char=""/>
            </a:pPr>
            <a:r>
              <a:rPr lang="de-DE" dirty="0"/>
              <a:t>Hier ein Beispiel aus diesem Jahr. Wieder von Studierenden</a:t>
            </a:r>
          </a:p>
          <a:p>
            <a:pPr marL="342900" lvl="0" indent="-342900">
              <a:buFont typeface="Symbol" panose="05050102010706020507" pitchFamily="18" charset="2"/>
              <a:buChar char=""/>
            </a:pPr>
            <a:r>
              <a:rPr lang="de-DE" dirty="0"/>
              <a:t>Diesmal auf den Unternehmensstandort und auf das Problem der Überhitzung bezogen</a:t>
            </a:r>
          </a:p>
          <a:p>
            <a:pPr marL="342900" lvl="0" indent="-342900">
              <a:buFont typeface="Symbol" panose="05050102010706020507" pitchFamily="18" charset="2"/>
              <a:buChar char=""/>
            </a:pPr>
            <a:r>
              <a:rPr lang="de-DE" dirty="0"/>
              <a:t>Konkret geht es um den Standort einer Spedition an der Bergstraße, der hier analysiert wurde:</a:t>
            </a:r>
          </a:p>
          <a:p>
            <a:pPr marL="800100" lvl="1" indent="-342900">
              <a:buFont typeface="Symbol" panose="05050102010706020507" pitchFamily="18" charset="2"/>
              <a:buChar char=""/>
            </a:pPr>
            <a:r>
              <a:rPr lang="de-DE" dirty="0"/>
              <a:t>Versieglungsgrad ist hoch, </a:t>
            </a:r>
          </a:p>
          <a:p>
            <a:pPr marL="800100" lvl="1" indent="-342900">
              <a:buFont typeface="Symbol" panose="05050102010706020507" pitchFamily="18" charset="2"/>
              <a:buChar char=""/>
            </a:pPr>
            <a:r>
              <a:rPr lang="de-DE" dirty="0"/>
              <a:t>Probleme der Überhitzung sind sehr aktuell</a:t>
            </a:r>
          </a:p>
          <a:p>
            <a:pPr marL="342900" lvl="0" indent="-342900">
              <a:buFont typeface="Symbol" panose="05050102010706020507" pitchFamily="18" charset="2"/>
              <a:buChar char=""/>
            </a:pPr>
            <a:r>
              <a:rPr lang="de-DE" b="0" dirty="0"/>
              <a:t>Darauf aufbauend wurde ein Konzept entwickelt, wie man den Anforderungen planerisch begegnet. (</a:t>
            </a:r>
            <a:r>
              <a:rPr lang="de-DE" b="0" dirty="0">
                <a:sym typeface="Wingdings" panose="05000000000000000000" pitchFamily="2" charset="2"/>
              </a:rPr>
              <a:t> nächste Folie)</a:t>
            </a:r>
            <a:endParaRPr lang="de-DE" b="0" dirty="0"/>
          </a:p>
          <a:p>
            <a:pPr marL="0" lvl="0" indent="0">
              <a:buFont typeface="Symbol" panose="05050102010706020507" pitchFamily="18" charset="2"/>
              <a:buNone/>
            </a:pPr>
            <a:endParaRPr lang="de-DE" b="0" dirty="0"/>
          </a:p>
          <a:p>
            <a:pPr marL="342900" lvl="0" indent="-342900">
              <a:buFont typeface="Symbol" panose="05050102010706020507" pitchFamily="18" charset="2"/>
              <a:buChar char=""/>
            </a:pPr>
            <a:endParaRPr lang="de-DE" dirty="0"/>
          </a:p>
        </p:txBody>
      </p:sp>
      <p:sp>
        <p:nvSpPr>
          <p:cNvPr id="4" name="Foliennummernplatzhalter 3"/>
          <p:cNvSpPr>
            <a:spLocks noGrp="1"/>
          </p:cNvSpPr>
          <p:nvPr>
            <p:ph type="sldNum" sz="quarter" idx="10"/>
          </p:nvPr>
        </p:nvSpPr>
        <p:spPr/>
        <p:txBody>
          <a:bodyPr/>
          <a:lstStyle/>
          <a:p>
            <a:fld id="{741F3676-A383-43EB-B689-400F1E93A2B8}" type="slidenum">
              <a:rPr lang="de-DE" smtClean="0"/>
              <a:t>22</a:t>
            </a:fld>
            <a:endParaRPr lang="de-DE"/>
          </a:p>
        </p:txBody>
      </p:sp>
    </p:spTree>
    <p:extLst>
      <p:ext uri="{BB962C8B-B14F-4D97-AF65-F5344CB8AC3E}">
        <p14:creationId xmlns:p14="http://schemas.microsoft.com/office/powerpoint/2010/main" val="185290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41F3676-A383-43EB-B689-400F1E93A2B8}" type="slidenum">
              <a:rPr lang="de-DE" smtClean="0"/>
              <a:t>2</a:t>
            </a:fld>
            <a:endParaRPr lang="de-DE"/>
          </a:p>
        </p:txBody>
      </p:sp>
    </p:spTree>
    <p:extLst>
      <p:ext uri="{BB962C8B-B14F-4D97-AF65-F5344CB8AC3E}">
        <p14:creationId xmlns:p14="http://schemas.microsoft.com/office/powerpoint/2010/main" val="4051569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t>&lt;&lt;Daniel Theobald&gt;&gt;</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342900" lvl="0" indent="-342900">
              <a:buFont typeface="Symbol" panose="05050102010706020507" pitchFamily="18" charset="2"/>
              <a:buChar char=""/>
            </a:pPr>
            <a:r>
              <a:rPr lang="de-DE" b="0" dirty="0"/>
              <a:t>Hier sehen Sie die Lösungsansätze, welche Faktoren bei einer nachhaltigen Planung berücksichtigt werden müssen.</a:t>
            </a:r>
          </a:p>
          <a:p>
            <a:pPr marL="800100" lvl="1" indent="-342900">
              <a:buFont typeface="Symbol" panose="05050102010706020507" pitchFamily="18" charset="2"/>
              <a:buChar char=""/>
            </a:pPr>
            <a:r>
              <a:rPr lang="de-DE" b="0" dirty="0"/>
              <a:t>Retentionsgründach, </a:t>
            </a:r>
          </a:p>
          <a:p>
            <a:pPr marL="800100" lvl="1" indent="-342900">
              <a:buFont typeface="Symbol" panose="05050102010706020507" pitchFamily="18" charset="2"/>
              <a:buChar char=""/>
            </a:pPr>
            <a:r>
              <a:rPr lang="de-DE" b="0" dirty="0"/>
              <a:t>Zisterne, </a:t>
            </a:r>
          </a:p>
          <a:p>
            <a:pPr marL="800100" lvl="1" indent="-342900">
              <a:buFont typeface="Symbol" panose="05050102010706020507" pitchFamily="18" charset="2"/>
              <a:buChar char=""/>
            </a:pPr>
            <a:r>
              <a:rPr lang="de-DE" b="0" dirty="0"/>
              <a:t>Tröpfchenbewässerung, </a:t>
            </a:r>
          </a:p>
          <a:p>
            <a:pPr marL="800100" lvl="1" indent="-342900">
              <a:buFont typeface="Symbol" panose="05050102010706020507" pitchFamily="18" charset="2"/>
              <a:buChar char=""/>
            </a:pPr>
            <a:r>
              <a:rPr lang="de-DE" b="0" dirty="0"/>
              <a:t>weniger versiegelte Flächen.</a:t>
            </a:r>
          </a:p>
          <a:p>
            <a:pPr marL="342900" lvl="0" indent="-342900">
              <a:buFont typeface="Symbol" panose="05050102010706020507" pitchFamily="18" charset="2"/>
              <a:buChar char=""/>
            </a:pPr>
            <a:endParaRPr lang="de-DE" b="0" dirty="0"/>
          </a:p>
          <a:p>
            <a:pPr marL="342900" lvl="0" indent="-342900">
              <a:buFont typeface="Symbol" panose="05050102010706020507" pitchFamily="18" charset="2"/>
              <a:buChar char=""/>
            </a:pPr>
            <a:r>
              <a:rPr lang="de-DE" b="0" dirty="0"/>
              <a:t>Sie sehen meine Damen und Herren, es gibt viele Maßnahmen die diesbezüglich ergriffen werden können.</a:t>
            </a:r>
          </a:p>
          <a:p>
            <a:pPr marL="342900" lvl="0" indent="-342900">
              <a:buFont typeface="Symbol" panose="05050102010706020507" pitchFamily="18" charset="2"/>
              <a:buChar char=""/>
            </a:pPr>
            <a:r>
              <a:rPr lang="de-DE" b="0" dirty="0"/>
              <a:t>Das geht sicher noch besser – ich habe Ihnen ja jetzt noch ein paar Schlaglichter aus unserer Arbeit mit Studierenden vorgestellt</a:t>
            </a:r>
          </a:p>
          <a:p>
            <a:pPr marL="342900" lvl="0" indent="-342900">
              <a:buFont typeface="Symbol" panose="05050102010706020507" pitchFamily="18" charset="2"/>
              <a:buChar char=""/>
            </a:pPr>
            <a:r>
              <a:rPr lang="de-DE" b="0" dirty="0"/>
              <a:t>Was hoffentlich deutlich geworden ist: </a:t>
            </a:r>
          </a:p>
          <a:p>
            <a:pPr marL="800100" lvl="1" indent="-342900">
              <a:buFont typeface="Symbol" panose="05050102010706020507" pitchFamily="18" charset="2"/>
              <a:buChar char=""/>
            </a:pPr>
            <a:r>
              <a:rPr lang="de-DE" b="0" dirty="0"/>
              <a:t>Wir als Kammern wollen uns gerne unserer Verantwortung stellen und MRN nachhaltig zum Wohle der Region gestalten.</a:t>
            </a:r>
          </a:p>
          <a:p>
            <a:pPr marL="800100" lvl="1" indent="-342900">
              <a:buFont typeface="Symbol" panose="05050102010706020507" pitchFamily="18" charset="2"/>
              <a:buChar char=""/>
            </a:pPr>
            <a:r>
              <a:rPr lang="de-DE" b="0" dirty="0"/>
              <a:t>Wir sind davon überzeugt, dass wir als Region – als Wirtschaft – die Herausforderungen des Green Deals meistern können.</a:t>
            </a:r>
          </a:p>
          <a:p>
            <a:pPr marL="800100" lvl="1" indent="-342900">
              <a:buFont typeface="Symbol" panose="05050102010706020507" pitchFamily="18" charset="2"/>
              <a:buChar char=""/>
            </a:pPr>
            <a:r>
              <a:rPr lang="de-DE" b="0" dirty="0"/>
              <a:t>Wir sind uns aber auch sicher, dass es dafür neue, attraktive Gewerbeflächen braucht.</a:t>
            </a:r>
          </a:p>
          <a:p>
            <a:pPr marL="800100" lvl="1" indent="-342900">
              <a:buFont typeface="Symbol" panose="05050102010706020507" pitchFamily="18" charset="2"/>
              <a:buChar char=""/>
            </a:pPr>
            <a:r>
              <a:rPr lang="de-DE" b="0" dirty="0"/>
              <a:t>Dann haben Unternehmen auch die Chance, ihren Teil dazu beizutragen.</a:t>
            </a:r>
          </a:p>
          <a:p>
            <a:pPr marL="800100" lvl="1" indent="-342900">
              <a:buFont typeface="Symbol" panose="05050102010706020507" pitchFamily="18" charset="2"/>
              <a:buChar char=""/>
            </a:pPr>
            <a:r>
              <a:rPr lang="de-DE" b="0" dirty="0"/>
              <a:t>Dann heißt es bald: auf innovativen Flächen, entstehen Innovationen und Produkte, die die Welt ein Stück besser machen</a:t>
            </a:r>
          </a:p>
          <a:p>
            <a:pPr marL="342900" lvl="0" indent="-342900">
              <a:buFont typeface="Symbol" panose="05050102010706020507" pitchFamily="18" charset="2"/>
              <a:buChar char=""/>
            </a:pPr>
            <a:r>
              <a:rPr lang="de-DE" b="0" dirty="0"/>
              <a:t>Lassen Sie uns gemeinsam darüber nachdenken, wie uns das gelingt!?</a:t>
            </a:r>
          </a:p>
          <a:p>
            <a:pPr marL="342900" lvl="0" indent="-342900">
              <a:buFont typeface="Symbol" panose="05050102010706020507" pitchFamily="18" charset="2"/>
              <a:buChar char=""/>
            </a:pPr>
            <a:r>
              <a:rPr lang="de-DE" b="0" dirty="0"/>
              <a:t>Den Think Tank dafür, hatte meine Vorrednerin bereits angesprochen.</a:t>
            </a:r>
          </a:p>
          <a:p>
            <a:pPr marL="342900" lvl="0" indent="-342900">
              <a:buFont typeface="Symbol" panose="05050102010706020507" pitchFamily="18" charset="2"/>
              <a:buChar char=""/>
            </a:pPr>
            <a:endParaRPr lang="de-DE" b="0" dirty="0"/>
          </a:p>
          <a:p>
            <a:pPr marL="342900" lvl="0" indent="-342900">
              <a:buFont typeface="Symbol" panose="05050102010706020507" pitchFamily="18" charset="2"/>
              <a:buChar char=""/>
            </a:pPr>
            <a:r>
              <a:rPr lang="de-DE" b="0" dirty="0"/>
              <a:t>Vielen Dank!</a:t>
            </a:r>
          </a:p>
          <a:p>
            <a:pPr marL="0" lvl="0" indent="0">
              <a:buFont typeface="Symbol" panose="05050102010706020507" pitchFamily="18" charset="2"/>
              <a:buNone/>
            </a:pPr>
            <a:endParaRPr lang="de-DE" b="0" dirty="0"/>
          </a:p>
          <a:p>
            <a:pPr marL="342900" lvl="0" indent="-342900">
              <a:buFont typeface="Symbol" panose="05050102010706020507" pitchFamily="18" charset="2"/>
              <a:buChar char=""/>
            </a:pPr>
            <a:endParaRPr lang="de-DE" dirty="0"/>
          </a:p>
        </p:txBody>
      </p:sp>
      <p:sp>
        <p:nvSpPr>
          <p:cNvPr id="4" name="Foliennummernplatzhalter 3"/>
          <p:cNvSpPr>
            <a:spLocks noGrp="1"/>
          </p:cNvSpPr>
          <p:nvPr>
            <p:ph type="sldNum" sz="quarter" idx="10"/>
          </p:nvPr>
        </p:nvSpPr>
        <p:spPr/>
        <p:txBody>
          <a:bodyPr/>
          <a:lstStyle/>
          <a:p>
            <a:fld id="{741F3676-A383-43EB-B689-400F1E93A2B8}" type="slidenum">
              <a:rPr lang="de-DE" smtClean="0"/>
              <a:t>23</a:t>
            </a:fld>
            <a:endParaRPr lang="de-DE"/>
          </a:p>
        </p:txBody>
      </p:sp>
    </p:spTree>
    <p:extLst>
      <p:ext uri="{BB962C8B-B14F-4D97-AF65-F5344CB8AC3E}">
        <p14:creationId xmlns:p14="http://schemas.microsoft.com/office/powerpoint/2010/main" val="4248661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41F3676-A383-43EB-B689-400F1E93A2B8}" type="slidenum">
              <a:rPr lang="de-DE" smtClean="0"/>
              <a:t>24</a:t>
            </a:fld>
            <a:endParaRPr lang="de-DE"/>
          </a:p>
        </p:txBody>
      </p:sp>
    </p:spTree>
    <p:extLst>
      <p:ext uri="{BB962C8B-B14F-4D97-AF65-F5344CB8AC3E}">
        <p14:creationId xmlns:p14="http://schemas.microsoft.com/office/powerpoint/2010/main" val="195010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41F3676-A383-43EB-B689-400F1E93A2B8}" type="slidenum">
              <a:rPr lang="de-DE" smtClean="0"/>
              <a:t>3</a:t>
            </a:fld>
            <a:endParaRPr lang="de-DE"/>
          </a:p>
        </p:txBody>
      </p:sp>
    </p:spTree>
    <p:extLst>
      <p:ext uri="{BB962C8B-B14F-4D97-AF65-F5344CB8AC3E}">
        <p14:creationId xmlns:p14="http://schemas.microsoft.com/office/powerpoint/2010/main" val="133000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prstClr val="black"/>
              </a:solidFill>
              <a:effectLst/>
              <a:uLnTx/>
              <a:uFillTx/>
              <a:latin typeface="Agfa Rotis Sans Serif" pitchFamily="2" charset="0"/>
            </a:endParaRPr>
          </a:p>
        </p:txBody>
      </p:sp>
      <p:sp>
        <p:nvSpPr>
          <p:cNvPr id="4" name="Foliennummernplatzhalter 3"/>
          <p:cNvSpPr>
            <a:spLocks noGrp="1"/>
          </p:cNvSpPr>
          <p:nvPr>
            <p:ph type="sldNum" sz="quarter" idx="10"/>
          </p:nvPr>
        </p:nvSpPr>
        <p:spPr/>
        <p:txBody>
          <a:bodyPr/>
          <a:lstStyle/>
          <a:p>
            <a:fld id="{741F3676-A383-43EB-B689-400F1E93A2B8}" type="slidenum">
              <a:rPr lang="de-DE" smtClean="0"/>
              <a:t>4</a:t>
            </a:fld>
            <a:endParaRPr lang="de-DE"/>
          </a:p>
        </p:txBody>
      </p:sp>
    </p:spTree>
    <p:extLst>
      <p:ext uri="{BB962C8B-B14F-4D97-AF65-F5344CB8AC3E}">
        <p14:creationId xmlns:p14="http://schemas.microsoft.com/office/powerpoint/2010/main" val="206517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41F3676-A383-43EB-B689-400F1E93A2B8}" type="slidenum">
              <a:rPr lang="de-DE" smtClean="0"/>
              <a:t>7</a:t>
            </a:fld>
            <a:endParaRPr lang="de-DE"/>
          </a:p>
        </p:txBody>
      </p:sp>
    </p:spTree>
    <p:extLst>
      <p:ext uri="{BB962C8B-B14F-4D97-AF65-F5344CB8AC3E}">
        <p14:creationId xmlns:p14="http://schemas.microsoft.com/office/powerpoint/2010/main" val="377507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41F3676-A383-43EB-B689-400F1E93A2B8}" type="slidenum">
              <a:rPr lang="de-DE" smtClean="0"/>
              <a:t>9</a:t>
            </a:fld>
            <a:endParaRPr lang="de-DE"/>
          </a:p>
        </p:txBody>
      </p:sp>
    </p:spTree>
    <p:extLst>
      <p:ext uri="{BB962C8B-B14F-4D97-AF65-F5344CB8AC3E}">
        <p14:creationId xmlns:p14="http://schemas.microsoft.com/office/powerpoint/2010/main" val="3265239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Jürgen Vogel: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Beim untersuchten</a:t>
            </a:r>
            <a:r>
              <a:rPr lang="de-DE" baseline="0" dirty="0"/>
              <a:t> Raum „</a:t>
            </a:r>
            <a:r>
              <a:rPr lang="de-DE" dirty="0"/>
              <a:t>A6 Nord“ handelt es sich, wie Frau</a:t>
            </a:r>
            <a:r>
              <a:rPr lang="de-DE" baseline="0" dirty="0"/>
              <a:t> Professorin Troeger-Weiß ausgeführt hat,</a:t>
            </a:r>
            <a:r>
              <a:rPr lang="de-DE" dirty="0"/>
              <a:t> um eine sehr wirtschaftsstarke Region. </a:t>
            </a:r>
            <a:r>
              <a:rPr lang="de-DE" baseline="0" dirty="0"/>
              <a:t> </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Insgesamt ist diese durch eine starke Flächenkonkurrenz zwischen Wohnen, Gewerbe und Landwirtschaft geprägt, was sich unter anderem in hohen Bodenpreisen, zunehmenden Anfragen von Unternehmen nach verfügbaren Flächen und Flächenknappheit niederschlägt. Dabei sind in der Teilregion A6 Nord durchaus geeignete Flächen vorhanden, die jedoch häufig nicht als Gewerbegebiete ausgewiesen sind. Die Befragung der Kommunen im Rahmen dieses Gutachtens hat ergeben, dass lediglich vier Gemeinden weitere Gewerbegebiete ausweisen wollen (</a:t>
            </a:r>
            <a:r>
              <a:rPr lang="de-DE" i="1" baseline="0" dirty="0"/>
              <a:t>Lorsch, </a:t>
            </a:r>
            <a:r>
              <a:rPr lang="de-DE" i="1" baseline="0" dirty="0" err="1"/>
              <a:t>Heddesheim</a:t>
            </a:r>
            <a:r>
              <a:rPr lang="de-DE" i="1" baseline="0" dirty="0"/>
              <a:t>, </a:t>
            </a:r>
            <a:r>
              <a:rPr lang="de-DE" i="1" baseline="0" dirty="0" err="1"/>
              <a:t>Einhausen</a:t>
            </a:r>
            <a:r>
              <a:rPr lang="de-DE" i="1" baseline="0" dirty="0"/>
              <a:t>, Ladenburg). </a:t>
            </a:r>
            <a:r>
              <a:rPr lang="de-DE" i="0" baseline="0" dirty="0"/>
              <a:t>Der Großteil der ausgewiesenen Flächen befindet sich bereits in gewerblicher Nutzung</a:t>
            </a:r>
            <a:r>
              <a:rPr lang="de-DE" i="1" baseline="0" dirty="0"/>
              <a:t>. </a:t>
            </a:r>
            <a:r>
              <a:rPr lang="de-DE" baseline="0" dirty="0"/>
              <a:t>Bei nicht genutzten Gewerbeflächen zeigt sich häufig, dass diese aufgrund der Eigentumsverhältnisse oder sonstiger Gegebenheiten nicht zur Verfügung stehen. In der Praxis sind dies häufig Fälle, in denen Unternehmen Reserveflächen für eine spätere Weiterentwicklung vorhalten oder Flächen beispielsweise aufgrund von naturschutzrechtlicher Restriktionen nicht mehr verfügbar sind.  Nach den Ergebnissen der kommunalen Befragung befinden sich </a:t>
            </a:r>
            <a:r>
              <a:rPr lang="de-DE" baseline="0" dirty="0" err="1"/>
              <a:t>ca</a:t>
            </a:r>
            <a:r>
              <a:rPr lang="de-DE" baseline="0" dirty="0"/>
              <a:t> drei Viertel der Gewerbeflächen in privater Hand. Auf die Entwicklung dieser Gebiete und die Nutzung der Flächen haben die Kommunen nur noch wenige bis keine Einflussmöglichkeiten. </a:t>
            </a:r>
            <a:endParaRPr lang="de-DE" dirty="0"/>
          </a:p>
        </p:txBody>
      </p:sp>
      <p:sp>
        <p:nvSpPr>
          <p:cNvPr id="4" name="Foliennummernplatzhalter 3"/>
          <p:cNvSpPr>
            <a:spLocks noGrp="1"/>
          </p:cNvSpPr>
          <p:nvPr>
            <p:ph type="sldNum" sz="quarter" idx="10"/>
          </p:nvPr>
        </p:nvSpPr>
        <p:spPr/>
        <p:txBody>
          <a:bodyPr/>
          <a:lstStyle/>
          <a:p>
            <a:fld id="{741F3676-A383-43EB-B689-400F1E93A2B8}" type="slidenum">
              <a:rPr lang="de-DE" smtClean="0"/>
              <a:t>10</a:t>
            </a:fld>
            <a:endParaRPr lang="de-DE"/>
          </a:p>
        </p:txBody>
      </p:sp>
    </p:spTree>
    <p:extLst>
      <p:ext uri="{BB962C8B-B14F-4D97-AF65-F5344CB8AC3E}">
        <p14:creationId xmlns:p14="http://schemas.microsoft.com/office/powerpoint/2010/main" val="596652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Jürgen Vogel: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Das</a:t>
            </a:r>
            <a:r>
              <a:rPr lang="de-DE" baseline="0" dirty="0"/>
              <a:t> Gutachten zeigt jedoch auch, dass die Nicht-Nutzung von Gewerbeflächen nicht zuletzt daraus folgt, dass Kommunen Reserveflächen für bestimmte, besonders erwünschte Brachen vorhalten. Nach den Umfrageergebnissen setzen viele Kommunen in erster Linie auf Unternehmen im Dienstleistungsbereich und im produzierenden Gewerbe. Erweiterungen und Ansiedlungen von flächenintensiven Logistikunternehmen und Unternehmen im Bereich Einzel- und Großhandel werden dagegen von nahezu allen Kommunen kritisch gesehen. Mag diese Wertung aus Sicht der jeweiligen Kommune auch zunächst verständlich sein, so ist sie in der Gesamtbetrachtung des Wirtschaftsstandortes jedoch fatal. Besonders die Logistikbranche ist integraler Bestandteil von Wertschöpfungsketten und damit für die Wirtschaftsregion von zentraler Bedeutung - besonders auch für die Industrie. Im Ergebnis schadet diese Entwicklung mittel- und langfristig allen Kommunen. Hier könnte eine abgestimmte Positionierung aller Kommunen hilfreich sein.</a:t>
            </a:r>
            <a:endParaRPr lang="de-DE" b="1" dirty="0"/>
          </a:p>
        </p:txBody>
      </p:sp>
      <p:sp>
        <p:nvSpPr>
          <p:cNvPr id="4" name="Foliennummernplatzhalter 3"/>
          <p:cNvSpPr>
            <a:spLocks noGrp="1"/>
          </p:cNvSpPr>
          <p:nvPr>
            <p:ph type="sldNum" sz="quarter" idx="10"/>
          </p:nvPr>
        </p:nvSpPr>
        <p:spPr/>
        <p:txBody>
          <a:bodyPr/>
          <a:lstStyle/>
          <a:p>
            <a:fld id="{741F3676-A383-43EB-B689-400F1E93A2B8}" type="slidenum">
              <a:rPr lang="de-DE" smtClean="0"/>
              <a:t>11</a:t>
            </a:fld>
            <a:endParaRPr lang="de-DE"/>
          </a:p>
        </p:txBody>
      </p:sp>
    </p:spTree>
    <p:extLst>
      <p:ext uri="{BB962C8B-B14F-4D97-AF65-F5344CB8AC3E}">
        <p14:creationId xmlns:p14="http://schemas.microsoft.com/office/powerpoint/2010/main" val="59665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Jürgen Vogel: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Eine</a:t>
            </a:r>
            <a:r>
              <a:rPr lang="de-DE" sz="1200" baseline="0" dirty="0"/>
              <a:t> der zentralen Erkenntnisse des Gutachtens ist, dass die Region m</a:t>
            </a:r>
            <a:r>
              <a:rPr lang="de-DE" sz="1200" dirty="0"/>
              <a:t>ehr Zusammenarbeit</a:t>
            </a:r>
            <a:r>
              <a:rPr lang="de-DE" sz="1200" baseline="0" dirty="0"/>
              <a:t> und </a:t>
            </a:r>
            <a:r>
              <a:rPr lang="de-DE" sz="1200" dirty="0"/>
              <a:t>mehr gemeinsame Ziele braucht.</a:t>
            </a:r>
            <a:r>
              <a:rPr lang="de-DE" sz="1200" baseline="0" dirty="0"/>
              <a:t> Ohne interkommunale Konzepte, ohne tragfähige Absprachen wird es nicht möglich sein, der Flächenknappheit und –</a:t>
            </a:r>
            <a:r>
              <a:rPr lang="de-DE" sz="1200" baseline="0" dirty="0" err="1"/>
              <a:t>konkurrenz</a:t>
            </a:r>
            <a:r>
              <a:rPr lang="de-DE" sz="1200" baseline="0" dirty="0"/>
              <a:t> zu begegnen. Hier fehlt es leider bislang noch weitgehend an tragfähigen Ansätzen und auch an einer verbindlichen Identifikation mit der Region. Um aber auch in den kommenden Jahrzehnten eine hoch attraktive Wirtschaftsregion zu bleiben, sollte sich die Region, sollten sich alle Akteure mit Megatrends wie Globalisierung, Digitalisierung, mit der Mobilitätswende und mit gesellschaftlichen Trends wie dem Wertewandel auseinandersetzen. Wofür steht die Region jetzt, wofür steht sie 2030 und 2040? Wie nutzen wir unser Potential, um auch 2050 zu den Besten zu gehören? An dieser Stelle möchte ich nochmals ausdrücklich den Wert der Arbeit des Verband Region Rhein-Neckars betonen, der mit dem einheitlichen Regionalplan eine nicht zu unterschätzende Grundlage für eine zielgerichtete und insgesamt positive Entwicklung der gesamten Metropolregion gelegt hat und mit der derzeit laufenden Fortschreibung weiter legt. Leider weisen nicht alle Kommunen dem Regionalplan eine hohe Bedeutung zu (</a:t>
            </a:r>
            <a:r>
              <a:rPr lang="de-DE" sz="1200" i="1" baseline="0" dirty="0"/>
              <a:t>lediglich 10 von 19 der von uns befragten). </a:t>
            </a:r>
            <a:r>
              <a:rPr lang="de-DE" sz="1200" i="0" baseline="0" dirty="0"/>
              <a:t>Die IHK MRN dankt dem Verband für seine Initiative und steht ihm bei der Weiterentwicklung des Regionalplans auch künftig zur Seite. </a:t>
            </a:r>
            <a:r>
              <a:rPr lang="de-DE" sz="1200" baseline="0" dirty="0"/>
              <a:t> </a:t>
            </a:r>
            <a:endParaRPr lang="de-DE" dirty="0"/>
          </a:p>
        </p:txBody>
      </p:sp>
      <p:sp>
        <p:nvSpPr>
          <p:cNvPr id="4" name="Foliennummernplatzhalter 3"/>
          <p:cNvSpPr>
            <a:spLocks noGrp="1"/>
          </p:cNvSpPr>
          <p:nvPr>
            <p:ph type="sldNum" sz="quarter" idx="10"/>
          </p:nvPr>
        </p:nvSpPr>
        <p:spPr/>
        <p:txBody>
          <a:bodyPr/>
          <a:lstStyle/>
          <a:p>
            <a:fld id="{741F3676-A383-43EB-B689-400F1E93A2B8}" type="slidenum">
              <a:rPr lang="de-DE" smtClean="0"/>
              <a:t>12</a:t>
            </a:fld>
            <a:endParaRPr lang="de-DE"/>
          </a:p>
        </p:txBody>
      </p:sp>
    </p:spTree>
    <p:extLst>
      <p:ext uri="{BB962C8B-B14F-4D97-AF65-F5344CB8AC3E}">
        <p14:creationId xmlns:p14="http://schemas.microsoft.com/office/powerpoint/2010/main" val="596652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7" name="Bildplatzhalter 18"/>
          <p:cNvSpPr>
            <a:spLocks noGrp="1"/>
          </p:cNvSpPr>
          <p:nvPr>
            <p:ph type="pic" sz="quarter" idx="13"/>
          </p:nvPr>
        </p:nvSpPr>
        <p:spPr>
          <a:xfrm>
            <a:off x="0" y="0"/>
            <a:ext cx="9144000" cy="3470098"/>
          </a:xfrm>
        </p:spPr>
        <p:txBody>
          <a:bodyPr/>
          <a:lstStyle>
            <a:lvl1pPr>
              <a:defRPr>
                <a:latin typeface="+mj-lt"/>
              </a:defRPr>
            </a:lvl1pPr>
          </a:lstStyle>
          <a:p>
            <a:r>
              <a:rPr lang="de-DE" dirty="0"/>
              <a:t>Bild durch Klicken auf Symbol hinzufügen</a:t>
            </a:r>
          </a:p>
        </p:txBody>
      </p:sp>
      <p:sp>
        <p:nvSpPr>
          <p:cNvPr id="9" name="Textfeld 8"/>
          <p:cNvSpPr txBox="1"/>
          <p:nvPr userDrawn="1"/>
        </p:nvSpPr>
        <p:spPr>
          <a:xfrm>
            <a:off x="4260800" y="3470098"/>
            <a:ext cx="4883200" cy="369332"/>
          </a:xfrm>
          <a:prstGeom prst="rect">
            <a:avLst/>
          </a:prstGeom>
          <a:solidFill>
            <a:srgbClr val="009DD4"/>
          </a:solidFill>
        </p:spPr>
        <p:txBody>
          <a:bodyPr wrap="square" rtlCol="0">
            <a:spAutoFit/>
          </a:bodyPr>
          <a:lstStyle/>
          <a:p>
            <a:endParaRPr lang="de-DE" dirty="0">
              <a:latin typeface="+mj-lt"/>
            </a:endParaRPr>
          </a:p>
        </p:txBody>
      </p:sp>
      <p:sp>
        <p:nvSpPr>
          <p:cNvPr id="10" name="Textplatzhalter 15"/>
          <p:cNvSpPr>
            <a:spLocks noGrp="1"/>
          </p:cNvSpPr>
          <p:nvPr>
            <p:ph type="body" sz="quarter" idx="11"/>
          </p:nvPr>
        </p:nvSpPr>
        <p:spPr>
          <a:xfrm>
            <a:off x="4491328" y="3503147"/>
            <a:ext cx="4287838" cy="429635"/>
          </a:xfrm>
        </p:spPr>
        <p:txBody>
          <a:bodyPr anchor="ctr">
            <a:normAutofit/>
          </a:bodyPr>
          <a:lstStyle>
            <a:lvl1pPr marL="0" indent="0">
              <a:buNone/>
              <a:defRPr sz="1800">
                <a:solidFill>
                  <a:srgbClr val="FFFFFF"/>
                </a:solidFill>
                <a:latin typeface="+mj-lt"/>
                <a:cs typeface="Arial" panose="020B0604020202020204" pitchFamily="34" charset="0"/>
              </a:defRPr>
            </a:lvl1pPr>
          </a:lstStyle>
          <a:p>
            <a:pPr lvl="0"/>
            <a:r>
              <a:rPr lang="de-DE"/>
              <a:t>Mastertextformat bearbeiten</a:t>
            </a:r>
          </a:p>
        </p:txBody>
      </p:sp>
      <p:sp>
        <p:nvSpPr>
          <p:cNvPr id="11" name="Textplatzhalter 20"/>
          <p:cNvSpPr>
            <a:spLocks noGrp="1"/>
          </p:cNvSpPr>
          <p:nvPr>
            <p:ph type="body" sz="quarter" idx="14"/>
          </p:nvPr>
        </p:nvSpPr>
        <p:spPr>
          <a:xfrm>
            <a:off x="4260800" y="2202549"/>
            <a:ext cx="4883200" cy="1267715"/>
          </a:xfrm>
          <a:solidFill>
            <a:srgbClr val="003366"/>
          </a:solidFill>
        </p:spPr>
        <p:txBody>
          <a:bodyPr lIns="360000" rIns="360000" anchor="ctr">
            <a:normAutofit/>
          </a:bodyPr>
          <a:lstStyle>
            <a:lvl1pPr marL="0" indent="0">
              <a:lnSpc>
                <a:spcPct val="100000"/>
              </a:lnSpc>
              <a:buNone/>
              <a:defRPr sz="2800" b="1">
                <a:solidFill>
                  <a:schemeClr val="bg1"/>
                </a:solidFill>
                <a:latin typeface="+mj-lt"/>
                <a:cs typeface="Arial" panose="020B0604020202020204" pitchFamily="34"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de-DE"/>
              <a:t>Mastertextformat bearbeiten</a:t>
            </a:r>
          </a:p>
        </p:txBody>
      </p:sp>
      <p:sp>
        <p:nvSpPr>
          <p:cNvPr id="12" name="Gleichschenkliges Dreieck 11"/>
          <p:cNvSpPr>
            <a:spLocks noChangeAspect="1"/>
          </p:cNvSpPr>
          <p:nvPr userDrawn="1"/>
        </p:nvSpPr>
        <p:spPr>
          <a:xfrm rot="10800000">
            <a:off x="4646443" y="3470098"/>
            <a:ext cx="215995" cy="108000"/>
          </a:xfrm>
          <a:prstGeom prst="triangle">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003366"/>
              </a:solidFill>
              <a:latin typeface="+mj-lt"/>
            </a:endParaRPr>
          </a:p>
        </p:txBody>
      </p:sp>
      <p:pic>
        <p:nvPicPr>
          <p:cNvPr id="13" name="Grafik 12">
            <a:extLst>
              <a:ext uri="{FF2B5EF4-FFF2-40B4-BE49-F238E27FC236}">
                <a16:creationId xmlns:a16="http://schemas.microsoft.com/office/drawing/2014/main" id="{403B6B65-1C5D-0C4E-A02E-EBF9A626DA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4237120"/>
            <a:ext cx="1872208" cy="560344"/>
          </a:xfrm>
          <a:prstGeom prst="rect">
            <a:avLst/>
          </a:prstGeom>
        </p:spPr>
      </p:pic>
    </p:spTree>
    <p:extLst>
      <p:ext uri="{BB962C8B-B14F-4D97-AF65-F5344CB8AC3E}">
        <p14:creationId xmlns:p14="http://schemas.microsoft.com/office/powerpoint/2010/main" val="4238667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a:t>30.11.2020</a:t>
            </a:r>
          </a:p>
        </p:txBody>
      </p:sp>
      <p:sp>
        <p:nvSpPr>
          <p:cNvPr id="6" name="Fußzeilenplatzhalter 5"/>
          <p:cNvSpPr>
            <a:spLocks noGrp="1"/>
          </p:cNvSpPr>
          <p:nvPr>
            <p:ph type="ftr" sz="quarter" idx="11"/>
          </p:nvPr>
        </p:nvSpPr>
        <p:spPr>
          <a:xfrm>
            <a:off x="3109913" y="4760157"/>
            <a:ext cx="2895600" cy="273844"/>
          </a:xfrm>
        </p:spPr>
        <p:txBody>
          <a:bodyPr/>
          <a:lstStyle/>
          <a:p>
            <a:r>
              <a:rPr lang="de-DE"/>
              <a:t>Raum für wirtschaftliche Entwicklung in der MRN</a:t>
            </a:r>
            <a:endParaRPr lang="de-DE" dirty="0"/>
          </a:p>
        </p:txBody>
      </p:sp>
      <p:sp>
        <p:nvSpPr>
          <p:cNvPr id="7" name="Foliennummernplatzhalter 6"/>
          <p:cNvSpPr>
            <a:spLocks noGrp="1"/>
          </p:cNvSpPr>
          <p:nvPr>
            <p:ph type="sldNum" sz="quarter" idx="12"/>
          </p:nvPr>
        </p:nvSpPr>
        <p:spPr/>
        <p:txBody>
          <a:bodyPr/>
          <a:lstStyle/>
          <a:p>
            <a:fld id="{D77ECB4D-E629-4C70-AE40-AA27C6520341}" type="slidenum">
              <a:rPr lang="de-DE" smtClean="0"/>
              <a:t>‹Nr.›</a:t>
            </a:fld>
            <a:endParaRPr lang="de-DE"/>
          </a:p>
        </p:txBody>
      </p:sp>
      <p:sp>
        <p:nvSpPr>
          <p:cNvPr id="9" name="Textplatzhalter 9"/>
          <p:cNvSpPr>
            <a:spLocks noGrp="1"/>
          </p:cNvSpPr>
          <p:nvPr>
            <p:ph type="body" idx="1"/>
          </p:nvPr>
        </p:nvSpPr>
        <p:spPr>
          <a:xfrm>
            <a:off x="461962" y="1059582"/>
            <a:ext cx="8223250" cy="3456384"/>
          </a:xfrm>
          <a:noFill/>
          <a:ln>
            <a:noFill/>
          </a:ln>
        </p:spPr>
        <p:txBody>
          <a:bodyPr lIns="360000" rIns="360000" anchor="ctr" anchorCtr="0">
            <a:noAutofit/>
          </a:bodyPr>
          <a:lstStyle>
            <a:lvl1pPr marL="0" indent="0">
              <a:lnSpc>
                <a:spcPct val="100000"/>
              </a:lnSpc>
              <a:buNone/>
              <a:defRPr sz="3200" b="1" baseline="0">
                <a:ln>
                  <a:noFill/>
                </a:ln>
                <a:solidFill>
                  <a:srgbClr val="009DD1"/>
                </a:solidFill>
                <a:latin typeface="Arial"/>
                <a:cs typeface="Arial"/>
              </a:defRPr>
            </a:lvl1pPr>
          </a:lstStyle>
          <a:p>
            <a:pPr lvl="0"/>
            <a:r>
              <a:rPr lang="de-DE" sz="1800">
                <a:solidFill>
                  <a:srgbClr val="FFFFFF"/>
                </a:solidFill>
                <a:latin typeface="Arial"/>
                <a:cs typeface="Arial"/>
              </a:rPr>
              <a:t>Mastertextformat bearbeiten</a:t>
            </a:r>
          </a:p>
        </p:txBody>
      </p:sp>
    </p:spTree>
    <p:extLst>
      <p:ext uri="{BB962C8B-B14F-4D97-AF65-F5344CB8AC3E}">
        <p14:creationId xmlns:p14="http://schemas.microsoft.com/office/powerpoint/2010/main" val="16801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30.11.2020</a:t>
            </a:r>
          </a:p>
        </p:txBody>
      </p:sp>
      <p:sp>
        <p:nvSpPr>
          <p:cNvPr id="5" name="Fußzeilenplatzhalter 4"/>
          <p:cNvSpPr>
            <a:spLocks noGrp="1"/>
          </p:cNvSpPr>
          <p:nvPr>
            <p:ph type="ftr" sz="quarter" idx="11"/>
          </p:nvPr>
        </p:nvSpPr>
        <p:spPr/>
        <p:txBody>
          <a:bodyPr/>
          <a:lstStyle/>
          <a:p>
            <a:r>
              <a:rPr lang="de-DE"/>
              <a:t>Raum für wirtschaftliche Entwicklung in der MRN</a:t>
            </a:r>
          </a:p>
        </p:txBody>
      </p:sp>
      <p:sp>
        <p:nvSpPr>
          <p:cNvPr id="6" name="Foliennummernplatzhalter 5"/>
          <p:cNvSpPr>
            <a:spLocks noGrp="1"/>
          </p:cNvSpPr>
          <p:nvPr>
            <p:ph type="sldNum" sz="quarter" idx="12"/>
          </p:nvPr>
        </p:nvSpPr>
        <p:spPr/>
        <p:txBody>
          <a:bodyPr/>
          <a:lstStyle/>
          <a:p>
            <a:fld id="{D77ECB4D-E629-4C70-AE40-AA27C6520341}" type="slidenum">
              <a:rPr lang="de-DE" smtClean="0"/>
              <a:t>‹Nr.›</a:t>
            </a:fld>
            <a:endParaRPr lang="de-DE"/>
          </a:p>
        </p:txBody>
      </p:sp>
      <p:sp>
        <p:nvSpPr>
          <p:cNvPr id="7" name="Textplatzhalter 9"/>
          <p:cNvSpPr>
            <a:spLocks noGrp="1"/>
          </p:cNvSpPr>
          <p:nvPr>
            <p:ph type="body" idx="1" hasCustomPrompt="1"/>
          </p:nvPr>
        </p:nvSpPr>
        <p:spPr>
          <a:xfrm>
            <a:off x="450763" y="1065725"/>
            <a:ext cx="823595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r>
              <a:rPr lang="de-DE" sz="1800" dirty="0">
                <a:solidFill>
                  <a:srgbClr val="FFFFFF"/>
                </a:solidFill>
                <a:latin typeface="Arial"/>
                <a:cs typeface="Arial"/>
              </a:rPr>
              <a:t>Unterüberschrift</a:t>
            </a:r>
          </a:p>
        </p:txBody>
      </p:sp>
      <p:sp>
        <p:nvSpPr>
          <p:cNvPr id="9" name="Gleichschenkliges Dreieck 8"/>
          <p:cNvSpPr>
            <a:spLocks noChangeAspect="1"/>
          </p:cNvSpPr>
          <p:nvPr userDrawn="1"/>
        </p:nvSpPr>
        <p:spPr>
          <a:xfrm rot="10800000">
            <a:off x="836240" y="1584846"/>
            <a:ext cx="215995" cy="108000"/>
          </a:xfrm>
          <a:prstGeom prst="triangle">
            <a:avLst/>
          </a:prstGeom>
          <a:solidFill>
            <a:srgbClr val="009D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11" name="Textplatzhalter 9"/>
          <p:cNvSpPr>
            <a:spLocks noGrp="1"/>
          </p:cNvSpPr>
          <p:nvPr>
            <p:ph type="body" sz="quarter" idx="15"/>
          </p:nvPr>
        </p:nvSpPr>
        <p:spPr>
          <a:xfrm>
            <a:off x="4756236" y="1754610"/>
            <a:ext cx="3924301" cy="2880000"/>
          </a:xfrm>
          <a:solidFill>
            <a:srgbClr val="F3F3F3"/>
          </a:solidFill>
          <a:ln>
            <a:solidFill>
              <a:srgbClr val="F3F3F3"/>
            </a:solidFill>
          </a:ln>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stStyle>
          <a:p>
            <a:pPr lvl="0"/>
            <a:r>
              <a:rPr lang="de-DE"/>
              <a:t>Mastertextformat bearbeiten</a:t>
            </a:r>
          </a:p>
        </p:txBody>
      </p:sp>
      <p:sp>
        <p:nvSpPr>
          <p:cNvPr id="12" name="Textplatzhalter 9"/>
          <p:cNvSpPr>
            <a:spLocks noGrp="1"/>
          </p:cNvSpPr>
          <p:nvPr>
            <p:ph type="body" sz="quarter" idx="18"/>
          </p:nvPr>
        </p:nvSpPr>
        <p:spPr>
          <a:xfrm>
            <a:off x="463462" y="1754610"/>
            <a:ext cx="3924301" cy="2880000"/>
          </a:xfrm>
          <a:solidFill>
            <a:srgbClr val="F3F3F3"/>
          </a:solidFill>
          <a:ln>
            <a:solidFill>
              <a:srgbClr val="F3F3F3"/>
            </a:solidFill>
          </a:ln>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stStyle>
          <a:p>
            <a:pPr lvl="0"/>
            <a:r>
              <a:rPr lang="de-DE"/>
              <a:t>Mastertextformat bearbeiten</a:t>
            </a:r>
          </a:p>
        </p:txBody>
      </p:sp>
      <p:sp>
        <p:nvSpPr>
          <p:cNvPr id="13" name="Titelplatzhalter 1"/>
          <p:cNvSpPr>
            <a:spLocks noGrp="1"/>
          </p:cNvSpPr>
          <p:nvPr>
            <p:ph type="title"/>
          </p:nvPr>
        </p:nvSpPr>
        <p:spPr>
          <a:xfrm>
            <a:off x="457201" y="164204"/>
            <a:ext cx="6491064" cy="582380"/>
          </a:xfrm>
          <a:prstGeom prst="rect">
            <a:avLst/>
          </a:prstGeom>
        </p:spPr>
        <p:txBody>
          <a:bodyPr vert="horz" lIns="91440" tIns="45720" rIns="91440" bIns="45720" rtlCol="0" anchor="ctr">
            <a:normAutofit/>
          </a:bodyPr>
          <a:lstStyle>
            <a:lvl1pPr algn="l">
              <a:defRPr sz="1600">
                <a:solidFill>
                  <a:schemeClr val="tx1"/>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791463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30.11.2020</a:t>
            </a:r>
          </a:p>
        </p:txBody>
      </p:sp>
      <p:sp>
        <p:nvSpPr>
          <p:cNvPr id="5" name="Fußzeilenplatzhalter 4"/>
          <p:cNvSpPr>
            <a:spLocks noGrp="1"/>
          </p:cNvSpPr>
          <p:nvPr>
            <p:ph type="ftr" sz="quarter" idx="11"/>
          </p:nvPr>
        </p:nvSpPr>
        <p:spPr/>
        <p:txBody>
          <a:bodyPr/>
          <a:lstStyle/>
          <a:p>
            <a:r>
              <a:rPr lang="de-DE"/>
              <a:t>Raum für wirtschaftliche Entwicklung in der MRN</a:t>
            </a:r>
          </a:p>
        </p:txBody>
      </p:sp>
      <p:sp>
        <p:nvSpPr>
          <p:cNvPr id="6" name="Foliennummernplatzhalter 5"/>
          <p:cNvSpPr>
            <a:spLocks noGrp="1"/>
          </p:cNvSpPr>
          <p:nvPr>
            <p:ph type="sldNum" sz="quarter" idx="12"/>
          </p:nvPr>
        </p:nvSpPr>
        <p:spPr/>
        <p:txBody>
          <a:bodyPr/>
          <a:lstStyle/>
          <a:p>
            <a:fld id="{D77ECB4D-E629-4C70-AE40-AA27C6520341}" type="slidenum">
              <a:rPr lang="de-DE" smtClean="0"/>
              <a:t>‹Nr.›</a:t>
            </a:fld>
            <a:endParaRPr lang="de-DE"/>
          </a:p>
        </p:txBody>
      </p:sp>
      <p:sp>
        <p:nvSpPr>
          <p:cNvPr id="7" name="Textplatzhalter 9"/>
          <p:cNvSpPr>
            <a:spLocks noGrp="1"/>
          </p:cNvSpPr>
          <p:nvPr>
            <p:ph type="body" idx="1" hasCustomPrompt="1"/>
          </p:nvPr>
        </p:nvSpPr>
        <p:spPr>
          <a:xfrm>
            <a:off x="450763" y="1065725"/>
            <a:ext cx="823595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r>
              <a:rPr lang="de-DE" sz="1800" dirty="0">
                <a:solidFill>
                  <a:srgbClr val="FFFFFF"/>
                </a:solidFill>
                <a:latin typeface="Arial"/>
                <a:cs typeface="Arial"/>
              </a:rPr>
              <a:t>Unterüberschrift</a:t>
            </a:r>
          </a:p>
        </p:txBody>
      </p:sp>
      <p:sp>
        <p:nvSpPr>
          <p:cNvPr id="9" name="Gleichschenkliges Dreieck 8"/>
          <p:cNvSpPr>
            <a:spLocks noChangeAspect="1"/>
          </p:cNvSpPr>
          <p:nvPr userDrawn="1"/>
        </p:nvSpPr>
        <p:spPr>
          <a:xfrm rot="10800000">
            <a:off x="836240" y="1584846"/>
            <a:ext cx="215995" cy="108000"/>
          </a:xfrm>
          <a:prstGeom prst="triangle">
            <a:avLst/>
          </a:prstGeom>
          <a:solidFill>
            <a:srgbClr val="009D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13" name="Textplatzhalter 9"/>
          <p:cNvSpPr>
            <a:spLocks noGrp="1"/>
          </p:cNvSpPr>
          <p:nvPr>
            <p:ph type="body" sz="quarter" idx="15"/>
          </p:nvPr>
        </p:nvSpPr>
        <p:spPr>
          <a:xfrm>
            <a:off x="4759237" y="2267611"/>
            <a:ext cx="3924301" cy="2358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stStyle>
          <a:p>
            <a:pPr lvl="0"/>
            <a:r>
              <a:rPr lang="de-DE"/>
              <a:t>Mastertextformat bearbeiten</a:t>
            </a:r>
          </a:p>
        </p:txBody>
      </p:sp>
      <p:sp>
        <p:nvSpPr>
          <p:cNvPr id="14" name="Textplatzhalter 9"/>
          <p:cNvSpPr>
            <a:spLocks noGrp="1"/>
          </p:cNvSpPr>
          <p:nvPr>
            <p:ph type="body" sz="quarter" idx="18"/>
          </p:nvPr>
        </p:nvSpPr>
        <p:spPr>
          <a:xfrm>
            <a:off x="447674" y="2267611"/>
            <a:ext cx="3924301" cy="2358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stStyle>
          <a:p>
            <a:pPr lvl="0"/>
            <a:r>
              <a:rPr lang="de-DE"/>
              <a:t>Mastertextformat bearbeiten</a:t>
            </a:r>
          </a:p>
        </p:txBody>
      </p:sp>
      <p:sp>
        <p:nvSpPr>
          <p:cNvPr id="15" name="Textplatzhalter 9"/>
          <p:cNvSpPr>
            <a:spLocks noGrp="1"/>
          </p:cNvSpPr>
          <p:nvPr>
            <p:ph type="body" idx="19" hasCustomPrompt="1"/>
          </p:nvPr>
        </p:nvSpPr>
        <p:spPr>
          <a:xfrm>
            <a:off x="447675" y="1744761"/>
            <a:ext cx="3924300" cy="522850"/>
          </a:xfrm>
          <a:solidFill>
            <a:srgbClr val="003366"/>
          </a:solidFill>
        </p:spPr>
        <p:txBody>
          <a:bodyPr anchor="t">
            <a:normAutofit/>
          </a:bodyPr>
          <a:lstStyle>
            <a:lvl1pPr marL="0" indent="0">
              <a:lnSpc>
                <a:spcPct val="120000"/>
              </a:lnSpc>
              <a:buNone/>
              <a:defRPr sz="1800" b="1">
                <a:solidFill>
                  <a:schemeClr val="bg1"/>
                </a:solidFill>
                <a:latin typeface="Arial"/>
                <a:cs typeface="Arial"/>
              </a:defRPr>
            </a:lvl1pPr>
          </a:lstStyle>
          <a:p>
            <a:r>
              <a:rPr lang="de-DE" sz="1800" dirty="0">
                <a:solidFill>
                  <a:srgbClr val="FFFFFF"/>
                </a:solidFill>
                <a:latin typeface="Arial"/>
                <a:cs typeface="Arial"/>
              </a:rPr>
              <a:t>Unterüberschrift</a:t>
            </a:r>
          </a:p>
        </p:txBody>
      </p:sp>
      <p:sp>
        <p:nvSpPr>
          <p:cNvPr id="16" name="Textplatzhalter 9"/>
          <p:cNvSpPr>
            <a:spLocks noGrp="1"/>
          </p:cNvSpPr>
          <p:nvPr>
            <p:ph type="body" idx="20" hasCustomPrompt="1"/>
          </p:nvPr>
        </p:nvSpPr>
        <p:spPr>
          <a:xfrm>
            <a:off x="4759237" y="1744761"/>
            <a:ext cx="3933827" cy="522850"/>
          </a:xfrm>
          <a:solidFill>
            <a:srgbClr val="003366"/>
          </a:solidFill>
        </p:spPr>
        <p:txBody>
          <a:bodyPr anchor="t">
            <a:normAutofit/>
          </a:bodyPr>
          <a:lstStyle>
            <a:lvl1pPr marL="0" indent="0">
              <a:lnSpc>
                <a:spcPct val="120000"/>
              </a:lnSpc>
              <a:buNone/>
              <a:defRPr sz="1800" b="1">
                <a:solidFill>
                  <a:schemeClr val="bg1"/>
                </a:solidFill>
                <a:latin typeface="Arial"/>
                <a:cs typeface="Arial"/>
              </a:defRPr>
            </a:lvl1pPr>
          </a:lstStyle>
          <a:p>
            <a:r>
              <a:rPr lang="de-DE" sz="1800" dirty="0">
                <a:solidFill>
                  <a:srgbClr val="FFFFFF"/>
                </a:solidFill>
                <a:latin typeface="Arial"/>
                <a:cs typeface="Arial"/>
              </a:rPr>
              <a:t>Unterüberschrift</a:t>
            </a:r>
          </a:p>
        </p:txBody>
      </p:sp>
      <p:sp>
        <p:nvSpPr>
          <p:cNvPr id="17" name="Titelplatzhalter 1"/>
          <p:cNvSpPr>
            <a:spLocks noGrp="1"/>
          </p:cNvSpPr>
          <p:nvPr>
            <p:ph type="title"/>
          </p:nvPr>
        </p:nvSpPr>
        <p:spPr>
          <a:xfrm>
            <a:off x="457200" y="164204"/>
            <a:ext cx="6491063" cy="582380"/>
          </a:xfrm>
          <a:prstGeom prst="rect">
            <a:avLst/>
          </a:prstGeom>
        </p:spPr>
        <p:txBody>
          <a:bodyPr vert="horz" lIns="91440" tIns="45720" rIns="91440" bIns="45720" rtlCol="0" anchor="ctr">
            <a:normAutofit/>
          </a:bodyPr>
          <a:lstStyle>
            <a:lvl1pPr algn="l">
              <a:defRPr sz="1600">
                <a:solidFill>
                  <a:schemeClr val="tx1"/>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2717530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30.11.2020</a:t>
            </a:r>
          </a:p>
        </p:txBody>
      </p:sp>
      <p:sp>
        <p:nvSpPr>
          <p:cNvPr id="5" name="Fußzeilenplatzhalter 4"/>
          <p:cNvSpPr>
            <a:spLocks noGrp="1"/>
          </p:cNvSpPr>
          <p:nvPr>
            <p:ph type="ftr" sz="quarter" idx="11"/>
          </p:nvPr>
        </p:nvSpPr>
        <p:spPr/>
        <p:txBody>
          <a:bodyPr/>
          <a:lstStyle/>
          <a:p>
            <a:r>
              <a:rPr lang="de-DE"/>
              <a:t>Raum für wirtschaftliche Entwicklung in der MRN</a:t>
            </a:r>
          </a:p>
        </p:txBody>
      </p:sp>
      <p:sp>
        <p:nvSpPr>
          <p:cNvPr id="6" name="Foliennummernplatzhalter 5"/>
          <p:cNvSpPr>
            <a:spLocks noGrp="1"/>
          </p:cNvSpPr>
          <p:nvPr>
            <p:ph type="sldNum" sz="quarter" idx="12"/>
          </p:nvPr>
        </p:nvSpPr>
        <p:spPr/>
        <p:txBody>
          <a:bodyPr/>
          <a:lstStyle/>
          <a:p>
            <a:fld id="{D77ECB4D-E629-4C70-AE40-AA27C6520341}" type="slidenum">
              <a:rPr lang="de-DE" smtClean="0"/>
              <a:t>‹Nr.›</a:t>
            </a:fld>
            <a:endParaRPr lang="de-DE"/>
          </a:p>
        </p:txBody>
      </p:sp>
      <p:sp>
        <p:nvSpPr>
          <p:cNvPr id="7" name="Textplatzhalter 9"/>
          <p:cNvSpPr>
            <a:spLocks noGrp="1"/>
          </p:cNvSpPr>
          <p:nvPr>
            <p:ph type="body" idx="1"/>
          </p:nvPr>
        </p:nvSpPr>
        <p:spPr>
          <a:xfrm>
            <a:off x="450763" y="1065725"/>
            <a:ext cx="823595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a:solidFill>
                  <a:srgbClr val="FFFFFF"/>
                </a:solidFill>
                <a:latin typeface="Arial"/>
                <a:cs typeface="Arial"/>
              </a:rPr>
              <a:t>Mastertextformat bearbeiten</a:t>
            </a:r>
          </a:p>
        </p:txBody>
      </p:sp>
      <p:sp>
        <p:nvSpPr>
          <p:cNvPr id="9" name="Gleichschenkliges Dreieck 8"/>
          <p:cNvSpPr>
            <a:spLocks noChangeAspect="1"/>
          </p:cNvSpPr>
          <p:nvPr userDrawn="1"/>
        </p:nvSpPr>
        <p:spPr>
          <a:xfrm rot="10800000">
            <a:off x="836240" y="1584846"/>
            <a:ext cx="215995" cy="108000"/>
          </a:xfrm>
          <a:prstGeom prst="triangle">
            <a:avLst/>
          </a:prstGeom>
          <a:solidFill>
            <a:srgbClr val="009D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11" name="Bildplatzhalter 7"/>
          <p:cNvSpPr>
            <a:spLocks noGrp="1"/>
          </p:cNvSpPr>
          <p:nvPr>
            <p:ph type="pic" sz="quarter" idx="14"/>
          </p:nvPr>
        </p:nvSpPr>
        <p:spPr>
          <a:xfrm>
            <a:off x="4765501" y="1754609"/>
            <a:ext cx="3921126" cy="2880000"/>
          </a:xfrm>
        </p:spPr>
        <p:txBody>
          <a:bodyPr>
            <a:normAutofit/>
          </a:bodyPr>
          <a:lstStyle>
            <a:lvl1pPr>
              <a:lnSpc>
                <a:spcPct val="120000"/>
              </a:lnSpc>
              <a:defRPr sz="2000">
                <a:solidFill>
                  <a:schemeClr val="tx1"/>
                </a:solidFill>
              </a:defRPr>
            </a:lvl1pPr>
          </a:lstStyle>
          <a:p>
            <a:r>
              <a:rPr lang="de-DE"/>
              <a:t>Bild durch Klicken auf Symbol hinzufügen</a:t>
            </a:r>
            <a:endParaRPr lang="de-DE" dirty="0"/>
          </a:p>
        </p:txBody>
      </p:sp>
      <p:sp>
        <p:nvSpPr>
          <p:cNvPr id="12" name="Textplatzhalter 9"/>
          <p:cNvSpPr>
            <a:spLocks noGrp="1"/>
          </p:cNvSpPr>
          <p:nvPr>
            <p:ph type="body" sz="quarter" idx="18"/>
          </p:nvPr>
        </p:nvSpPr>
        <p:spPr>
          <a:xfrm>
            <a:off x="450396" y="1754609"/>
            <a:ext cx="3924301" cy="2880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stStyle>
          <a:p>
            <a:pPr lvl="0"/>
            <a:r>
              <a:rPr lang="de-DE"/>
              <a:t>Mastertextformat bearbeiten</a:t>
            </a:r>
          </a:p>
        </p:txBody>
      </p:sp>
      <p:sp>
        <p:nvSpPr>
          <p:cNvPr id="13" name="Titelplatzhalter 1"/>
          <p:cNvSpPr>
            <a:spLocks noGrp="1"/>
          </p:cNvSpPr>
          <p:nvPr>
            <p:ph type="title"/>
          </p:nvPr>
        </p:nvSpPr>
        <p:spPr>
          <a:xfrm>
            <a:off x="457201" y="164204"/>
            <a:ext cx="6491064" cy="582380"/>
          </a:xfrm>
          <a:prstGeom prst="rect">
            <a:avLst/>
          </a:prstGeom>
        </p:spPr>
        <p:txBody>
          <a:bodyPr vert="horz" lIns="91440" tIns="45720" rIns="91440" bIns="45720" rtlCol="0" anchor="ctr">
            <a:normAutofit/>
          </a:bodyPr>
          <a:lstStyle>
            <a:lvl1pPr algn="l">
              <a:defRPr sz="1600">
                <a:solidFill>
                  <a:schemeClr val="tx1"/>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2576721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30.11.2020</a:t>
            </a:r>
          </a:p>
        </p:txBody>
      </p:sp>
      <p:sp>
        <p:nvSpPr>
          <p:cNvPr id="5" name="Fußzeilenplatzhalter 4"/>
          <p:cNvSpPr>
            <a:spLocks noGrp="1"/>
          </p:cNvSpPr>
          <p:nvPr>
            <p:ph type="ftr" sz="quarter" idx="11"/>
          </p:nvPr>
        </p:nvSpPr>
        <p:spPr/>
        <p:txBody>
          <a:bodyPr/>
          <a:lstStyle/>
          <a:p>
            <a:r>
              <a:rPr lang="de-DE"/>
              <a:t>Raum für wirtschaftliche Entwicklung in der MRN</a:t>
            </a:r>
          </a:p>
        </p:txBody>
      </p:sp>
      <p:sp>
        <p:nvSpPr>
          <p:cNvPr id="6" name="Foliennummernplatzhalter 5"/>
          <p:cNvSpPr>
            <a:spLocks noGrp="1"/>
          </p:cNvSpPr>
          <p:nvPr>
            <p:ph type="sldNum" sz="quarter" idx="12"/>
          </p:nvPr>
        </p:nvSpPr>
        <p:spPr/>
        <p:txBody>
          <a:bodyPr/>
          <a:lstStyle/>
          <a:p>
            <a:fld id="{D77ECB4D-E629-4C70-AE40-AA27C6520341}" type="slidenum">
              <a:rPr lang="de-DE" smtClean="0"/>
              <a:t>‹Nr.›</a:t>
            </a:fld>
            <a:endParaRPr lang="de-DE"/>
          </a:p>
        </p:txBody>
      </p:sp>
      <p:sp>
        <p:nvSpPr>
          <p:cNvPr id="7" name="Textplatzhalter 9"/>
          <p:cNvSpPr>
            <a:spLocks noGrp="1"/>
          </p:cNvSpPr>
          <p:nvPr>
            <p:ph type="body" idx="1"/>
          </p:nvPr>
        </p:nvSpPr>
        <p:spPr>
          <a:xfrm>
            <a:off x="450763" y="1065725"/>
            <a:ext cx="823595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a:solidFill>
                  <a:srgbClr val="FFFFFF"/>
                </a:solidFill>
                <a:latin typeface="Arial"/>
                <a:cs typeface="Arial"/>
              </a:rPr>
              <a:t>Mastertextformat bearbeiten</a:t>
            </a:r>
          </a:p>
        </p:txBody>
      </p:sp>
      <p:sp>
        <p:nvSpPr>
          <p:cNvPr id="9" name="Gleichschenkliges Dreieck 8"/>
          <p:cNvSpPr>
            <a:spLocks noChangeAspect="1"/>
          </p:cNvSpPr>
          <p:nvPr userDrawn="1"/>
        </p:nvSpPr>
        <p:spPr>
          <a:xfrm rot="10800000">
            <a:off x="836240" y="1584846"/>
            <a:ext cx="215995" cy="108000"/>
          </a:xfrm>
          <a:prstGeom prst="triangle">
            <a:avLst/>
          </a:prstGeom>
          <a:solidFill>
            <a:srgbClr val="009D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11" name="Bildplatzhalter 7"/>
          <p:cNvSpPr>
            <a:spLocks noGrp="1"/>
          </p:cNvSpPr>
          <p:nvPr>
            <p:ph type="pic" sz="quarter" idx="14"/>
          </p:nvPr>
        </p:nvSpPr>
        <p:spPr>
          <a:xfrm>
            <a:off x="455018" y="1754930"/>
            <a:ext cx="3921126" cy="2880000"/>
          </a:xfrm>
        </p:spPr>
        <p:txBody>
          <a:bodyPr>
            <a:normAutofit/>
          </a:bodyPr>
          <a:lstStyle>
            <a:lvl1pPr>
              <a:lnSpc>
                <a:spcPct val="120000"/>
              </a:lnSpc>
              <a:defRPr sz="2000"/>
            </a:lvl1pPr>
          </a:lstStyle>
          <a:p>
            <a:r>
              <a:rPr lang="de-DE"/>
              <a:t>Bild durch Klicken auf Symbol hinzufügen</a:t>
            </a:r>
            <a:endParaRPr lang="de-DE" dirty="0"/>
          </a:p>
        </p:txBody>
      </p:sp>
      <p:sp>
        <p:nvSpPr>
          <p:cNvPr id="12" name="Textplatzhalter 9"/>
          <p:cNvSpPr>
            <a:spLocks noGrp="1"/>
          </p:cNvSpPr>
          <p:nvPr>
            <p:ph type="body" sz="quarter" idx="18"/>
          </p:nvPr>
        </p:nvSpPr>
        <p:spPr>
          <a:xfrm>
            <a:off x="4759857" y="1754930"/>
            <a:ext cx="3924301" cy="2880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stStyle>
          <a:p>
            <a:pPr lvl="0"/>
            <a:r>
              <a:rPr lang="de-DE"/>
              <a:t>Mastertextformat bearbeiten</a:t>
            </a:r>
          </a:p>
        </p:txBody>
      </p:sp>
      <p:sp>
        <p:nvSpPr>
          <p:cNvPr id="13" name="Titelplatzhalter 1"/>
          <p:cNvSpPr>
            <a:spLocks noGrp="1"/>
          </p:cNvSpPr>
          <p:nvPr>
            <p:ph type="title"/>
          </p:nvPr>
        </p:nvSpPr>
        <p:spPr>
          <a:xfrm>
            <a:off x="457201" y="164204"/>
            <a:ext cx="6491064" cy="582380"/>
          </a:xfrm>
          <a:prstGeom prst="rect">
            <a:avLst/>
          </a:prstGeom>
        </p:spPr>
        <p:txBody>
          <a:bodyPr vert="horz" lIns="91440" tIns="45720" rIns="91440" bIns="45720" rtlCol="0" anchor="ctr">
            <a:normAutofit/>
          </a:bodyPr>
          <a:lstStyle>
            <a:lvl1pPr algn="l">
              <a:defRPr sz="1600">
                <a:solidFill>
                  <a:schemeClr val="tx1"/>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35846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el und Inhalt">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30.11.2020</a:t>
            </a:r>
          </a:p>
        </p:txBody>
      </p:sp>
      <p:sp>
        <p:nvSpPr>
          <p:cNvPr id="5" name="Fußzeilenplatzhalter 4"/>
          <p:cNvSpPr>
            <a:spLocks noGrp="1"/>
          </p:cNvSpPr>
          <p:nvPr>
            <p:ph type="ftr" sz="quarter" idx="11"/>
          </p:nvPr>
        </p:nvSpPr>
        <p:spPr/>
        <p:txBody>
          <a:bodyPr/>
          <a:lstStyle/>
          <a:p>
            <a:r>
              <a:rPr lang="de-DE"/>
              <a:t>Raum für wirtschaftliche Entwicklung in der MRN</a:t>
            </a:r>
          </a:p>
        </p:txBody>
      </p:sp>
      <p:sp>
        <p:nvSpPr>
          <p:cNvPr id="6" name="Foliennummernplatzhalter 5"/>
          <p:cNvSpPr>
            <a:spLocks noGrp="1"/>
          </p:cNvSpPr>
          <p:nvPr>
            <p:ph type="sldNum" sz="quarter" idx="12"/>
          </p:nvPr>
        </p:nvSpPr>
        <p:spPr/>
        <p:txBody>
          <a:bodyPr/>
          <a:lstStyle/>
          <a:p>
            <a:fld id="{D77ECB4D-E629-4C70-AE40-AA27C6520341}" type="slidenum">
              <a:rPr lang="de-DE" smtClean="0"/>
              <a:t>‹Nr.›</a:t>
            </a:fld>
            <a:endParaRPr lang="de-DE"/>
          </a:p>
        </p:txBody>
      </p:sp>
      <p:sp>
        <p:nvSpPr>
          <p:cNvPr id="7" name="Textplatzhalter 9"/>
          <p:cNvSpPr>
            <a:spLocks noGrp="1"/>
          </p:cNvSpPr>
          <p:nvPr>
            <p:ph type="body" idx="1"/>
          </p:nvPr>
        </p:nvSpPr>
        <p:spPr>
          <a:xfrm>
            <a:off x="450763" y="1065725"/>
            <a:ext cx="823595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a:solidFill>
                  <a:srgbClr val="FFFFFF"/>
                </a:solidFill>
                <a:latin typeface="Arial"/>
                <a:cs typeface="Arial"/>
              </a:rPr>
              <a:t>Mastertextformat bearbeiten</a:t>
            </a:r>
          </a:p>
        </p:txBody>
      </p:sp>
      <p:sp>
        <p:nvSpPr>
          <p:cNvPr id="9" name="Gleichschenkliges Dreieck 8"/>
          <p:cNvSpPr>
            <a:spLocks noChangeAspect="1"/>
          </p:cNvSpPr>
          <p:nvPr userDrawn="1"/>
        </p:nvSpPr>
        <p:spPr>
          <a:xfrm rot="10800000">
            <a:off x="836240" y="1584846"/>
            <a:ext cx="215995" cy="108000"/>
          </a:xfrm>
          <a:prstGeom prst="triangle">
            <a:avLst/>
          </a:prstGeom>
          <a:solidFill>
            <a:srgbClr val="009D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12" name="Textplatzhalter 9"/>
          <p:cNvSpPr>
            <a:spLocks noGrp="1"/>
          </p:cNvSpPr>
          <p:nvPr>
            <p:ph type="body" sz="quarter" idx="18"/>
          </p:nvPr>
        </p:nvSpPr>
        <p:spPr>
          <a:xfrm>
            <a:off x="456658" y="1754609"/>
            <a:ext cx="3960000" cy="2880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stStyle>
          <a:p>
            <a:pPr lvl="0"/>
            <a:r>
              <a:rPr lang="de-DE"/>
              <a:t>Mastertextformat bearbeiten</a:t>
            </a:r>
          </a:p>
        </p:txBody>
      </p:sp>
      <p:sp>
        <p:nvSpPr>
          <p:cNvPr id="13" name="Bildplatzhalter 7"/>
          <p:cNvSpPr>
            <a:spLocks noGrp="1"/>
          </p:cNvSpPr>
          <p:nvPr>
            <p:ph type="pic" sz="quarter" idx="14"/>
          </p:nvPr>
        </p:nvSpPr>
        <p:spPr>
          <a:xfrm>
            <a:off x="4726516" y="1754610"/>
            <a:ext cx="3960000" cy="1368000"/>
          </a:xfrm>
        </p:spPr>
        <p:txBody>
          <a:bodyPr>
            <a:normAutofit/>
          </a:bodyPr>
          <a:lstStyle>
            <a:lvl1pPr>
              <a:lnSpc>
                <a:spcPct val="120000"/>
              </a:lnSpc>
              <a:defRPr sz="1800"/>
            </a:lvl1pPr>
          </a:lstStyle>
          <a:p>
            <a:r>
              <a:rPr lang="de-DE"/>
              <a:t>Bild durch Klicken auf Symbol hinzufügen</a:t>
            </a:r>
            <a:endParaRPr lang="de-DE" dirty="0"/>
          </a:p>
        </p:txBody>
      </p:sp>
      <p:sp>
        <p:nvSpPr>
          <p:cNvPr id="16" name="Bildplatzhalter 7"/>
          <p:cNvSpPr>
            <a:spLocks noGrp="1"/>
          </p:cNvSpPr>
          <p:nvPr>
            <p:ph type="pic" sz="quarter" idx="19"/>
          </p:nvPr>
        </p:nvSpPr>
        <p:spPr>
          <a:xfrm>
            <a:off x="4723779" y="3266778"/>
            <a:ext cx="3960000" cy="1368000"/>
          </a:xfrm>
        </p:spPr>
        <p:txBody>
          <a:bodyPr>
            <a:normAutofit/>
          </a:bodyPr>
          <a:lstStyle>
            <a:lvl1pPr>
              <a:lnSpc>
                <a:spcPct val="120000"/>
              </a:lnSpc>
              <a:defRPr sz="1800"/>
            </a:lvl1pPr>
          </a:lstStyle>
          <a:p>
            <a:r>
              <a:rPr lang="de-DE"/>
              <a:t>Bild durch Klicken auf Symbol hinzufügen</a:t>
            </a:r>
            <a:endParaRPr lang="de-DE" dirty="0"/>
          </a:p>
        </p:txBody>
      </p:sp>
      <p:sp>
        <p:nvSpPr>
          <p:cNvPr id="14" name="Titelplatzhalter 1"/>
          <p:cNvSpPr>
            <a:spLocks noGrp="1"/>
          </p:cNvSpPr>
          <p:nvPr>
            <p:ph type="title"/>
          </p:nvPr>
        </p:nvSpPr>
        <p:spPr>
          <a:xfrm>
            <a:off x="457201" y="164204"/>
            <a:ext cx="6491064" cy="582380"/>
          </a:xfrm>
          <a:prstGeom prst="rect">
            <a:avLst/>
          </a:prstGeom>
        </p:spPr>
        <p:txBody>
          <a:bodyPr vert="horz" lIns="91440" tIns="45720" rIns="91440" bIns="45720" rtlCol="0" anchor="ctr">
            <a:normAutofit/>
          </a:bodyPr>
          <a:lstStyle>
            <a:lvl1pPr algn="l">
              <a:defRPr sz="1600">
                <a:solidFill>
                  <a:schemeClr val="tx1"/>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306570836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30.11.2020</a:t>
            </a:r>
          </a:p>
        </p:txBody>
      </p:sp>
      <p:sp>
        <p:nvSpPr>
          <p:cNvPr id="5" name="Fußzeilenplatzhalter 4"/>
          <p:cNvSpPr>
            <a:spLocks noGrp="1"/>
          </p:cNvSpPr>
          <p:nvPr>
            <p:ph type="ftr" sz="quarter" idx="11"/>
          </p:nvPr>
        </p:nvSpPr>
        <p:spPr/>
        <p:txBody>
          <a:bodyPr/>
          <a:lstStyle/>
          <a:p>
            <a:r>
              <a:rPr lang="de-DE"/>
              <a:t>Raum für wirtschaftliche Entwicklung in der MRN</a:t>
            </a:r>
          </a:p>
        </p:txBody>
      </p:sp>
      <p:sp>
        <p:nvSpPr>
          <p:cNvPr id="6" name="Foliennummernplatzhalter 5"/>
          <p:cNvSpPr>
            <a:spLocks noGrp="1"/>
          </p:cNvSpPr>
          <p:nvPr>
            <p:ph type="sldNum" sz="quarter" idx="12"/>
          </p:nvPr>
        </p:nvSpPr>
        <p:spPr/>
        <p:txBody>
          <a:bodyPr/>
          <a:lstStyle/>
          <a:p>
            <a:fld id="{D77ECB4D-E629-4C70-AE40-AA27C6520341}" type="slidenum">
              <a:rPr lang="de-DE" smtClean="0"/>
              <a:t>‹Nr.›</a:t>
            </a:fld>
            <a:endParaRPr lang="de-DE"/>
          </a:p>
        </p:txBody>
      </p:sp>
      <p:sp>
        <p:nvSpPr>
          <p:cNvPr id="7" name="Textplatzhalter 9"/>
          <p:cNvSpPr>
            <a:spLocks noGrp="1"/>
          </p:cNvSpPr>
          <p:nvPr>
            <p:ph type="body" idx="1"/>
          </p:nvPr>
        </p:nvSpPr>
        <p:spPr>
          <a:xfrm>
            <a:off x="450763" y="1065725"/>
            <a:ext cx="823595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a:solidFill>
                  <a:srgbClr val="FFFFFF"/>
                </a:solidFill>
                <a:latin typeface="Arial"/>
                <a:cs typeface="Arial"/>
              </a:rPr>
              <a:t>Mastertextformat bearbeiten</a:t>
            </a:r>
          </a:p>
        </p:txBody>
      </p:sp>
      <p:sp>
        <p:nvSpPr>
          <p:cNvPr id="9" name="Gleichschenkliges Dreieck 8"/>
          <p:cNvSpPr>
            <a:spLocks noChangeAspect="1"/>
          </p:cNvSpPr>
          <p:nvPr userDrawn="1"/>
        </p:nvSpPr>
        <p:spPr>
          <a:xfrm rot="10800000">
            <a:off x="836240" y="1584846"/>
            <a:ext cx="215995" cy="108000"/>
          </a:xfrm>
          <a:prstGeom prst="triangle">
            <a:avLst/>
          </a:prstGeom>
          <a:solidFill>
            <a:srgbClr val="009D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12" name="Textplatzhalter 9"/>
          <p:cNvSpPr>
            <a:spLocks noGrp="1"/>
          </p:cNvSpPr>
          <p:nvPr>
            <p:ph type="body" sz="quarter" idx="18"/>
          </p:nvPr>
        </p:nvSpPr>
        <p:spPr>
          <a:xfrm>
            <a:off x="456659" y="1754762"/>
            <a:ext cx="3924301" cy="1368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stStyle>
          <a:p>
            <a:pPr lvl="0"/>
            <a:r>
              <a:rPr lang="de-DE"/>
              <a:t>Mastertextformat bearbeiten</a:t>
            </a:r>
          </a:p>
        </p:txBody>
      </p:sp>
      <p:sp>
        <p:nvSpPr>
          <p:cNvPr id="13" name="Bildplatzhalter 7"/>
          <p:cNvSpPr>
            <a:spLocks noGrp="1"/>
          </p:cNvSpPr>
          <p:nvPr>
            <p:ph type="pic" sz="quarter" idx="14"/>
          </p:nvPr>
        </p:nvSpPr>
        <p:spPr>
          <a:xfrm>
            <a:off x="455018" y="3291982"/>
            <a:ext cx="3921126" cy="1368000"/>
          </a:xfrm>
        </p:spPr>
        <p:txBody>
          <a:bodyPr>
            <a:normAutofit/>
          </a:bodyPr>
          <a:lstStyle>
            <a:lvl1pPr>
              <a:lnSpc>
                <a:spcPct val="120000"/>
              </a:lnSpc>
              <a:defRPr sz="1800"/>
            </a:lvl1pPr>
          </a:lstStyle>
          <a:p>
            <a:r>
              <a:rPr lang="de-DE"/>
              <a:t>Bild durch Klicken auf Symbol hinzufügen</a:t>
            </a:r>
            <a:endParaRPr lang="de-DE" dirty="0"/>
          </a:p>
        </p:txBody>
      </p:sp>
      <p:sp>
        <p:nvSpPr>
          <p:cNvPr id="16" name="Bildplatzhalter 7"/>
          <p:cNvSpPr>
            <a:spLocks noGrp="1"/>
          </p:cNvSpPr>
          <p:nvPr>
            <p:ph type="pic" sz="quarter" idx="19"/>
          </p:nvPr>
        </p:nvSpPr>
        <p:spPr>
          <a:xfrm>
            <a:off x="4762761" y="3297367"/>
            <a:ext cx="3924000" cy="1368000"/>
          </a:xfrm>
        </p:spPr>
        <p:txBody>
          <a:bodyPr>
            <a:normAutofit/>
          </a:bodyPr>
          <a:lstStyle>
            <a:lvl1pPr>
              <a:lnSpc>
                <a:spcPct val="120000"/>
              </a:lnSpc>
              <a:defRPr sz="1800"/>
            </a:lvl1pPr>
          </a:lstStyle>
          <a:p>
            <a:r>
              <a:rPr lang="de-DE"/>
              <a:t>Bild durch Klicken auf Symbol hinzufügen</a:t>
            </a:r>
            <a:endParaRPr lang="de-DE" dirty="0"/>
          </a:p>
        </p:txBody>
      </p:sp>
      <p:sp>
        <p:nvSpPr>
          <p:cNvPr id="11" name="Textplatzhalter 9"/>
          <p:cNvSpPr>
            <a:spLocks noGrp="1"/>
          </p:cNvSpPr>
          <p:nvPr>
            <p:ph type="body" sz="quarter" idx="20"/>
          </p:nvPr>
        </p:nvSpPr>
        <p:spPr>
          <a:xfrm>
            <a:off x="4764681" y="1756768"/>
            <a:ext cx="3924301" cy="1368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stStyle>
          <a:p>
            <a:pPr lvl="0"/>
            <a:r>
              <a:rPr lang="de-DE"/>
              <a:t>Mastertextformat bearbeiten</a:t>
            </a:r>
          </a:p>
        </p:txBody>
      </p:sp>
      <p:sp>
        <p:nvSpPr>
          <p:cNvPr id="15" name="Titelplatzhalter 1"/>
          <p:cNvSpPr>
            <a:spLocks noGrp="1"/>
          </p:cNvSpPr>
          <p:nvPr>
            <p:ph type="title"/>
          </p:nvPr>
        </p:nvSpPr>
        <p:spPr>
          <a:xfrm>
            <a:off x="457201" y="164204"/>
            <a:ext cx="6491064" cy="582380"/>
          </a:xfrm>
          <a:prstGeom prst="rect">
            <a:avLst/>
          </a:prstGeom>
        </p:spPr>
        <p:txBody>
          <a:bodyPr vert="horz" lIns="91440" tIns="45720" rIns="91440" bIns="45720" rtlCol="0" anchor="ctr">
            <a:normAutofit/>
          </a:bodyPr>
          <a:lstStyle>
            <a:lvl1pPr algn="l">
              <a:defRPr sz="1600">
                <a:solidFill>
                  <a:schemeClr val="tx1"/>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3137581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30.11.2020</a:t>
            </a:r>
          </a:p>
        </p:txBody>
      </p:sp>
      <p:sp>
        <p:nvSpPr>
          <p:cNvPr id="5" name="Fußzeilenplatzhalter 4"/>
          <p:cNvSpPr>
            <a:spLocks noGrp="1"/>
          </p:cNvSpPr>
          <p:nvPr>
            <p:ph type="ftr" sz="quarter" idx="11"/>
          </p:nvPr>
        </p:nvSpPr>
        <p:spPr/>
        <p:txBody>
          <a:bodyPr/>
          <a:lstStyle/>
          <a:p>
            <a:r>
              <a:rPr lang="de-DE"/>
              <a:t>Raum für wirtschaftliche Entwicklung in der MRN</a:t>
            </a:r>
          </a:p>
        </p:txBody>
      </p:sp>
      <p:sp>
        <p:nvSpPr>
          <p:cNvPr id="6" name="Foliennummernplatzhalter 5"/>
          <p:cNvSpPr>
            <a:spLocks noGrp="1"/>
          </p:cNvSpPr>
          <p:nvPr>
            <p:ph type="sldNum" sz="quarter" idx="12"/>
          </p:nvPr>
        </p:nvSpPr>
        <p:spPr/>
        <p:txBody>
          <a:bodyPr/>
          <a:lstStyle/>
          <a:p>
            <a:fld id="{D77ECB4D-E629-4C70-AE40-AA27C6520341}" type="slidenum">
              <a:rPr lang="de-DE" smtClean="0"/>
              <a:t>‹Nr.›</a:t>
            </a:fld>
            <a:endParaRPr lang="de-DE"/>
          </a:p>
        </p:txBody>
      </p:sp>
      <p:sp>
        <p:nvSpPr>
          <p:cNvPr id="7" name="Textplatzhalter 9"/>
          <p:cNvSpPr>
            <a:spLocks noGrp="1"/>
          </p:cNvSpPr>
          <p:nvPr>
            <p:ph type="body" idx="1"/>
          </p:nvPr>
        </p:nvSpPr>
        <p:spPr>
          <a:xfrm>
            <a:off x="450763" y="1065725"/>
            <a:ext cx="823595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a:solidFill>
                  <a:srgbClr val="FFFFFF"/>
                </a:solidFill>
                <a:latin typeface="Arial"/>
                <a:cs typeface="Arial"/>
              </a:rPr>
              <a:t>Mastertextformat bearbeiten</a:t>
            </a:r>
          </a:p>
        </p:txBody>
      </p:sp>
      <p:sp>
        <p:nvSpPr>
          <p:cNvPr id="9" name="Gleichschenkliges Dreieck 8"/>
          <p:cNvSpPr>
            <a:spLocks noChangeAspect="1"/>
          </p:cNvSpPr>
          <p:nvPr userDrawn="1"/>
        </p:nvSpPr>
        <p:spPr>
          <a:xfrm rot="10800000">
            <a:off x="836240" y="1584846"/>
            <a:ext cx="215995" cy="108000"/>
          </a:xfrm>
          <a:prstGeom prst="triangle">
            <a:avLst/>
          </a:prstGeom>
          <a:solidFill>
            <a:srgbClr val="009D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13" name="Bildplatzhalter 7"/>
          <p:cNvSpPr>
            <a:spLocks noGrp="1"/>
          </p:cNvSpPr>
          <p:nvPr>
            <p:ph type="pic" sz="quarter" idx="14"/>
          </p:nvPr>
        </p:nvSpPr>
        <p:spPr>
          <a:xfrm>
            <a:off x="450150" y="3298332"/>
            <a:ext cx="3924000" cy="1368000"/>
          </a:xfrm>
        </p:spPr>
        <p:txBody>
          <a:bodyPr>
            <a:normAutofit/>
          </a:bodyPr>
          <a:lstStyle>
            <a:lvl1pPr>
              <a:lnSpc>
                <a:spcPct val="120000"/>
              </a:lnSpc>
              <a:defRPr sz="1800"/>
            </a:lvl1pPr>
          </a:lstStyle>
          <a:p>
            <a:r>
              <a:rPr lang="de-DE"/>
              <a:t>Bild durch Klicken auf Symbol hinzufügen</a:t>
            </a:r>
            <a:endParaRPr lang="de-DE" dirty="0"/>
          </a:p>
        </p:txBody>
      </p:sp>
      <p:sp>
        <p:nvSpPr>
          <p:cNvPr id="16" name="Bildplatzhalter 7"/>
          <p:cNvSpPr>
            <a:spLocks noGrp="1"/>
          </p:cNvSpPr>
          <p:nvPr>
            <p:ph type="pic" sz="quarter" idx="19"/>
          </p:nvPr>
        </p:nvSpPr>
        <p:spPr>
          <a:xfrm>
            <a:off x="4764330" y="3296022"/>
            <a:ext cx="3924000" cy="1368000"/>
          </a:xfrm>
        </p:spPr>
        <p:txBody>
          <a:bodyPr>
            <a:normAutofit/>
          </a:bodyPr>
          <a:lstStyle>
            <a:lvl1pPr>
              <a:lnSpc>
                <a:spcPct val="120000"/>
              </a:lnSpc>
              <a:defRPr sz="1800"/>
            </a:lvl1pPr>
          </a:lstStyle>
          <a:p>
            <a:r>
              <a:rPr lang="de-DE"/>
              <a:t>Bild durch Klicken auf Symbol hinzufügen</a:t>
            </a:r>
            <a:endParaRPr lang="de-DE" dirty="0"/>
          </a:p>
        </p:txBody>
      </p:sp>
      <p:sp>
        <p:nvSpPr>
          <p:cNvPr id="14" name="Bildplatzhalter 7"/>
          <p:cNvSpPr>
            <a:spLocks noGrp="1"/>
          </p:cNvSpPr>
          <p:nvPr>
            <p:ph type="pic" sz="quarter" idx="20"/>
          </p:nvPr>
        </p:nvSpPr>
        <p:spPr>
          <a:xfrm>
            <a:off x="453800" y="1754414"/>
            <a:ext cx="3924000" cy="1368000"/>
          </a:xfrm>
        </p:spPr>
        <p:txBody>
          <a:bodyPr>
            <a:normAutofit/>
          </a:bodyPr>
          <a:lstStyle>
            <a:lvl1pPr>
              <a:lnSpc>
                <a:spcPct val="120000"/>
              </a:lnSpc>
              <a:defRPr sz="1800"/>
            </a:lvl1pPr>
          </a:lstStyle>
          <a:p>
            <a:r>
              <a:rPr lang="de-DE"/>
              <a:t>Bild durch Klicken auf Symbol hinzufügen</a:t>
            </a:r>
            <a:endParaRPr lang="de-DE" dirty="0"/>
          </a:p>
        </p:txBody>
      </p:sp>
      <p:sp>
        <p:nvSpPr>
          <p:cNvPr id="15" name="Bildplatzhalter 7"/>
          <p:cNvSpPr>
            <a:spLocks noGrp="1"/>
          </p:cNvSpPr>
          <p:nvPr>
            <p:ph type="pic" sz="quarter" idx="21"/>
          </p:nvPr>
        </p:nvSpPr>
        <p:spPr>
          <a:xfrm>
            <a:off x="4761680" y="1753710"/>
            <a:ext cx="3924000" cy="1368000"/>
          </a:xfrm>
        </p:spPr>
        <p:txBody>
          <a:bodyPr>
            <a:normAutofit/>
          </a:bodyPr>
          <a:lstStyle>
            <a:lvl1pPr>
              <a:lnSpc>
                <a:spcPct val="120000"/>
              </a:lnSpc>
              <a:defRPr sz="1800"/>
            </a:lvl1pPr>
          </a:lstStyle>
          <a:p>
            <a:r>
              <a:rPr lang="de-DE"/>
              <a:t>Bild durch Klicken auf Symbol hinzufügen</a:t>
            </a:r>
            <a:endParaRPr lang="de-DE" dirty="0"/>
          </a:p>
        </p:txBody>
      </p:sp>
      <p:sp>
        <p:nvSpPr>
          <p:cNvPr id="17" name="Titelplatzhalter 1"/>
          <p:cNvSpPr>
            <a:spLocks noGrp="1"/>
          </p:cNvSpPr>
          <p:nvPr>
            <p:ph type="title"/>
          </p:nvPr>
        </p:nvSpPr>
        <p:spPr>
          <a:xfrm>
            <a:off x="457201" y="164204"/>
            <a:ext cx="6491064" cy="582380"/>
          </a:xfrm>
          <a:prstGeom prst="rect">
            <a:avLst/>
          </a:prstGeom>
        </p:spPr>
        <p:txBody>
          <a:bodyPr vert="horz" lIns="91440" tIns="45720" rIns="91440" bIns="45720" rtlCol="0" anchor="ctr">
            <a:normAutofit/>
          </a:bodyPr>
          <a:lstStyle>
            <a:lvl1pPr algn="l">
              <a:defRPr sz="1600">
                <a:solidFill>
                  <a:schemeClr val="tx1"/>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642948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30.11.2020</a:t>
            </a:r>
          </a:p>
        </p:txBody>
      </p:sp>
      <p:sp>
        <p:nvSpPr>
          <p:cNvPr id="5" name="Fußzeilenplatzhalter 4"/>
          <p:cNvSpPr>
            <a:spLocks noGrp="1"/>
          </p:cNvSpPr>
          <p:nvPr>
            <p:ph type="ftr" sz="quarter" idx="11"/>
          </p:nvPr>
        </p:nvSpPr>
        <p:spPr/>
        <p:txBody>
          <a:bodyPr/>
          <a:lstStyle/>
          <a:p>
            <a:r>
              <a:rPr lang="de-DE"/>
              <a:t>Raum für wirtschaftliche Entwicklung in der MRN</a:t>
            </a:r>
          </a:p>
        </p:txBody>
      </p:sp>
      <p:sp>
        <p:nvSpPr>
          <p:cNvPr id="6" name="Foliennummernplatzhalter 5"/>
          <p:cNvSpPr>
            <a:spLocks noGrp="1"/>
          </p:cNvSpPr>
          <p:nvPr>
            <p:ph type="sldNum" sz="quarter" idx="12"/>
          </p:nvPr>
        </p:nvSpPr>
        <p:spPr/>
        <p:txBody>
          <a:bodyPr/>
          <a:lstStyle/>
          <a:p>
            <a:fld id="{D77ECB4D-E629-4C70-AE40-AA27C6520341}" type="slidenum">
              <a:rPr lang="de-DE" smtClean="0"/>
              <a:t>‹Nr.›</a:t>
            </a:fld>
            <a:endParaRPr lang="de-DE"/>
          </a:p>
        </p:txBody>
      </p:sp>
      <p:sp>
        <p:nvSpPr>
          <p:cNvPr id="7" name="Textplatzhalter 9"/>
          <p:cNvSpPr>
            <a:spLocks noGrp="1"/>
          </p:cNvSpPr>
          <p:nvPr>
            <p:ph type="body" idx="1"/>
          </p:nvPr>
        </p:nvSpPr>
        <p:spPr>
          <a:xfrm>
            <a:off x="450763" y="1065725"/>
            <a:ext cx="823595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a:solidFill>
                  <a:srgbClr val="FFFFFF"/>
                </a:solidFill>
                <a:latin typeface="Arial"/>
                <a:cs typeface="Arial"/>
              </a:rPr>
              <a:t>Mastertextformat bearbeiten</a:t>
            </a:r>
          </a:p>
        </p:txBody>
      </p:sp>
      <p:sp>
        <p:nvSpPr>
          <p:cNvPr id="9" name="Gleichschenkliges Dreieck 8"/>
          <p:cNvSpPr>
            <a:spLocks noChangeAspect="1"/>
          </p:cNvSpPr>
          <p:nvPr userDrawn="1"/>
        </p:nvSpPr>
        <p:spPr>
          <a:xfrm rot="10800000">
            <a:off x="836240" y="1584846"/>
            <a:ext cx="215995" cy="108000"/>
          </a:xfrm>
          <a:prstGeom prst="triangle">
            <a:avLst/>
          </a:prstGeom>
          <a:solidFill>
            <a:srgbClr val="009D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12" name="Textplatzhalter 9"/>
          <p:cNvSpPr>
            <a:spLocks noGrp="1"/>
          </p:cNvSpPr>
          <p:nvPr>
            <p:ph type="body" sz="quarter" idx="19"/>
          </p:nvPr>
        </p:nvSpPr>
        <p:spPr>
          <a:xfrm>
            <a:off x="450483" y="1737235"/>
            <a:ext cx="1980000" cy="2880000"/>
          </a:xfrm>
          <a:solidFill>
            <a:srgbClr val="003366"/>
          </a:solidFill>
        </p:spPr>
        <p:txBody>
          <a:bodyPr>
            <a:normAutofit/>
          </a:bodyPr>
          <a:lstStyle>
            <a:lvl1pPr marL="285750" indent="-176400">
              <a:lnSpc>
                <a:spcPct val="120000"/>
              </a:lnSpc>
              <a:buClr>
                <a:srgbClr val="009DD1"/>
              </a:buClr>
              <a:buFont typeface="Wingdings" charset="2"/>
              <a:buChar char="§"/>
              <a:defRPr sz="1800">
                <a:solidFill>
                  <a:schemeClr val="bg1"/>
                </a:solidFill>
                <a:latin typeface="Arial" panose="020B0604020202020204" pitchFamily="34" charset="0"/>
                <a:cs typeface="Arial" panose="020B0604020202020204" pitchFamily="34" charset="0"/>
              </a:defRPr>
            </a:lvl1pPr>
            <a:lvl2pPr>
              <a:defRPr sz="1600">
                <a:solidFill>
                  <a:srgbClr val="F3F3F3"/>
                </a:solidFill>
                <a:latin typeface="Arial" panose="020B0604020202020204" pitchFamily="34" charset="0"/>
                <a:cs typeface="Arial" panose="020B0604020202020204" pitchFamily="34" charset="0"/>
              </a:defRPr>
            </a:lvl2pPr>
          </a:lstStyle>
          <a:p>
            <a:pPr lvl="0"/>
            <a:r>
              <a:rPr lang="de-DE"/>
              <a:t>Mastertextformat bearbeiten</a:t>
            </a:r>
          </a:p>
          <a:p>
            <a:pPr lvl="1"/>
            <a:r>
              <a:rPr lang="de-DE"/>
              <a:t>Zweite Ebene</a:t>
            </a:r>
          </a:p>
        </p:txBody>
      </p:sp>
      <p:sp>
        <p:nvSpPr>
          <p:cNvPr id="17" name="Textplatzhalter 9"/>
          <p:cNvSpPr>
            <a:spLocks noGrp="1"/>
          </p:cNvSpPr>
          <p:nvPr>
            <p:ph type="body" sz="quarter" idx="20"/>
          </p:nvPr>
        </p:nvSpPr>
        <p:spPr>
          <a:xfrm>
            <a:off x="2534352" y="1720906"/>
            <a:ext cx="1980000" cy="2880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stStyle>
          <a:p>
            <a:pPr lvl="0"/>
            <a:r>
              <a:rPr lang="de-DE"/>
              <a:t>Mastertextformat bearbeiten</a:t>
            </a:r>
          </a:p>
          <a:p>
            <a:pPr lvl="1"/>
            <a:r>
              <a:rPr lang="de-DE"/>
              <a:t>Zweite Ebene</a:t>
            </a:r>
          </a:p>
        </p:txBody>
      </p:sp>
      <p:sp>
        <p:nvSpPr>
          <p:cNvPr id="18" name="Textplatzhalter 9"/>
          <p:cNvSpPr>
            <a:spLocks noGrp="1"/>
          </p:cNvSpPr>
          <p:nvPr>
            <p:ph type="body" sz="quarter" idx="21"/>
          </p:nvPr>
        </p:nvSpPr>
        <p:spPr>
          <a:xfrm>
            <a:off x="4618180" y="1729071"/>
            <a:ext cx="1980000" cy="2880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stStyle>
          <a:p>
            <a:pPr lvl="0"/>
            <a:r>
              <a:rPr lang="de-DE"/>
              <a:t>Mastertextformat bearbeiten</a:t>
            </a:r>
          </a:p>
          <a:p>
            <a:pPr lvl="1"/>
            <a:r>
              <a:rPr lang="de-DE"/>
              <a:t>Zweite Ebene</a:t>
            </a:r>
          </a:p>
        </p:txBody>
      </p:sp>
      <p:sp>
        <p:nvSpPr>
          <p:cNvPr id="19" name="Textplatzhalter 9"/>
          <p:cNvSpPr>
            <a:spLocks noGrp="1"/>
          </p:cNvSpPr>
          <p:nvPr>
            <p:ph type="body" sz="quarter" idx="22"/>
          </p:nvPr>
        </p:nvSpPr>
        <p:spPr>
          <a:xfrm>
            <a:off x="6698375" y="1737235"/>
            <a:ext cx="1980000" cy="2880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stStyle>
          <a:p>
            <a:pPr lvl="0"/>
            <a:r>
              <a:rPr lang="de-DE"/>
              <a:t>Mastertextformat bearbeiten</a:t>
            </a:r>
          </a:p>
          <a:p>
            <a:pPr lvl="1"/>
            <a:r>
              <a:rPr lang="de-DE"/>
              <a:t>Zweite Ebene</a:t>
            </a:r>
          </a:p>
        </p:txBody>
      </p:sp>
      <p:sp>
        <p:nvSpPr>
          <p:cNvPr id="14" name="Titelplatzhalter 1"/>
          <p:cNvSpPr>
            <a:spLocks noGrp="1"/>
          </p:cNvSpPr>
          <p:nvPr>
            <p:ph type="title"/>
          </p:nvPr>
        </p:nvSpPr>
        <p:spPr>
          <a:xfrm>
            <a:off x="457201" y="164204"/>
            <a:ext cx="6491064" cy="582380"/>
          </a:xfrm>
          <a:prstGeom prst="rect">
            <a:avLst/>
          </a:prstGeom>
        </p:spPr>
        <p:txBody>
          <a:bodyPr vert="horz" lIns="91440" tIns="45720" rIns="91440" bIns="45720" rtlCol="0" anchor="ctr">
            <a:normAutofit/>
          </a:bodyPr>
          <a:lstStyle>
            <a:lvl1pPr algn="l">
              <a:defRPr sz="1600">
                <a:solidFill>
                  <a:schemeClr val="tx1"/>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159821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30.11.2020</a:t>
            </a:r>
          </a:p>
        </p:txBody>
      </p:sp>
      <p:sp>
        <p:nvSpPr>
          <p:cNvPr id="5" name="Fußzeilenplatzhalter 4"/>
          <p:cNvSpPr>
            <a:spLocks noGrp="1"/>
          </p:cNvSpPr>
          <p:nvPr>
            <p:ph type="ftr" sz="quarter" idx="11"/>
          </p:nvPr>
        </p:nvSpPr>
        <p:spPr/>
        <p:txBody>
          <a:bodyPr/>
          <a:lstStyle/>
          <a:p>
            <a:r>
              <a:rPr lang="de-DE"/>
              <a:t>Raum für wirtschaftliche Entwicklung in der MRN</a:t>
            </a:r>
          </a:p>
        </p:txBody>
      </p:sp>
      <p:sp>
        <p:nvSpPr>
          <p:cNvPr id="6" name="Foliennummernplatzhalter 5"/>
          <p:cNvSpPr>
            <a:spLocks noGrp="1"/>
          </p:cNvSpPr>
          <p:nvPr>
            <p:ph type="sldNum" sz="quarter" idx="12"/>
          </p:nvPr>
        </p:nvSpPr>
        <p:spPr/>
        <p:txBody>
          <a:bodyPr/>
          <a:lstStyle/>
          <a:p>
            <a:fld id="{D77ECB4D-E629-4C70-AE40-AA27C6520341}" type="slidenum">
              <a:rPr lang="de-DE" smtClean="0"/>
              <a:t>‹Nr.›</a:t>
            </a:fld>
            <a:endParaRPr lang="de-DE"/>
          </a:p>
        </p:txBody>
      </p:sp>
      <p:sp>
        <p:nvSpPr>
          <p:cNvPr id="7" name="Textplatzhalter 9"/>
          <p:cNvSpPr>
            <a:spLocks noGrp="1"/>
          </p:cNvSpPr>
          <p:nvPr>
            <p:ph type="body" idx="1"/>
          </p:nvPr>
        </p:nvSpPr>
        <p:spPr>
          <a:xfrm>
            <a:off x="450763" y="1065725"/>
            <a:ext cx="823595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a:solidFill>
                  <a:srgbClr val="FFFFFF"/>
                </a:solidFill>
                <a:latin typeface="Arial"/>
                <a:cs typeface="Arial"/>
              </a:rPr>
              <a:t>Mastertextformat bearbeiten</a:t>
            </a:r>
          </a:p>
        </p:txBody>
      </p:sp>
      <p:sp>
        <p:nvSpPr>
          <p:cNvPr id="9" name="Gleichschenkliges Dreieck 8"/>
          <p:cNvSpPr>
            <a:spLocks noChangeAspect="1"/>
          </p:cNvSpPr>
          <p:nvPr userDrawn="1"/>
        </p:nvSpPr>
        <p:spPr>
          <a:xfrm rot="10800000">
            <a:off x="836240" y="1584846"/>
            <a:ext cx="215995" cy="108000"/>
          </a:xfrm>
          <a:prstGeom prst="triangle">
            <a:avLst/>
          </a:prstGeom>
          <a:solidFill>
            <a:srgbClr val="009D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12" name="Textplatzhalter 9"/>
          <p:cNvSpPr>
            <a:spLocks noGrp="1"/>
          </p:cNvSpPr>
          <p:nvPr>
            <p:ph type="body" sz="quarter" idx="19"/>
          </p:nvPr>
        </p:nvSpPr>
        <p:spPr>
          <a:xfrm>
            <a:off x="456746" y="1737235"/>
            <a:ext cx="1980000" cy="2880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stStyle>
          <a:p>
            <a:pPr lvl="0"/>
            <a:r>
              <a:rPr lang="de-DE"/>
              <a:t>Mastertextformat bearbeiten</a:t>
            </a:r>
          </a:p>
          <a:p>
            <a:pPr lvl="1"/>
            <a:r>
              <a:rPr lang="de-DE"/>
              <a:t>Zweite Ebene</a:t>
            </a:r>
          </a:p>
        </p:txBody>
      </p:sp>
      <p:sp>
        <p:nvSpPr>
          <p:cNvPr id="17" name="Textplatzhalter 9"/>
          <p:cNvSpPr>
            <a:spLocks noGrp="1"/>
          </p:cNvSpPr>
          <p:nvPr>
            <p:ph type="body" sz="quarter" idx="20"/>
          </p:nvPr>
        </p:nvSpPr>
        <p:spPr>
          <a:xfrm>
            <a:off x="2540615" y="1720906"/>
            <a:ext cx="1980000" cy="2880000"/>
          </a:xfrm>
          <a:solidFill>
            <a:srgbClr val="003366"/>
          </a:solidFill>
          <a:ln>
            <a:noFill/>
          </a:ln>
        </p:spPr>
        <p:txBody>
          <a:bodyPr/>
          <a:lstStyle>
            <a:lvl1pPr marL="285750" indent="-176400">
              <a:lnSpc>
                <a:spcPct val="120000"/>
              </a:lnSpc>
              <a:buClr>
                <a:srgbClr val="009DD1"/>
              </a:buClr>
              <a:buFont typeface="Wingdings" charset="2"/>
              <a:buChar char="§"/>
              <a:defRPr sz="1800">
                <a:solidFill>
                  <a:schemeClr val="bg1"/>
                </a:solidFill>
                <a:latin typeface="Arial" panose="020B0604020202020204" pitchFamily="34" charset="0"/>
                <a:cs typeface="Arial" panose="020B0604020202020204" pitchFamily="34" charset="0"/>
              </a:defRPr>
            </a:lvl1pPr>
            <a:lvl2pPr>
              <a:defRPr sz="1600">
                <a:solidFill>
                  <a:srgbClr val="F3F3F3"/>
                </a:solidFill>
                <a:latin typeface="Arial" panose="020B0604020202020204" pitchFamily="34" charset="0"/>
                <a:cs typeface="Arial" panose="020B0604020202020204" pitchFamily="34" charset="0"/>
              </a:defRPr>
            </a:lvl2pPr>
          </a:lstStyle>
          <a:p>
            <a:pPr lvl="0"/>
            <a:r>
              <a:rPr lang="de-DE"/>
              <a:t>Mastertextformat bearbeiten</a:t>
            </a:r>
          </a:p>
          <a:p>
            <a:pPr lvl="1"/>
            <a:r>
              <a:rPr lang="de-DE"/>
              <a:t>Zweite Ebene</a:t>
            </a:r>
          </a:p>
        </p:txBody>
      </p:sp>
      <p:sp>
        <p:nvSpPr>
          <p:cNvPr id="18" name="Textplatzhalter 9"/>
          <p:cNvSpPr>
            <a:spLocks noGrp="1"/>
          </p:cNvSpPr>
          <p:nvPr>
            <p:ph type="body" sz="quarter" idx="21"/>
          </p:nvPr>
        </p:nvSpPr>
        <p:spPr>
          <a:xfrm>
            <a:off x="4618093" y="1729071"/>
            <a:ext cx="1980000" cy="2880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stStyle>
          <a:p>
            <a:pPr lvl="0"/>
            <a:r>
              <a:rPr lang="de-DE"/>
              <a:t>Mastertextformat bearbeiten</a:t>
            </a:r>
          </a:p>
          <a:p>
            <a:pPr lvl="1"/>
            <a:r>
              <a:rPr lang="de-DE"/>
              <a:t>Zweite Ebene</a:t>
            </a:r>
          </a:p>
        </p:txBody>
      </p:sp>
      <p:sp>
        <p:nvSpPr>
          <p:cNvPr id="19" name="Textplatzhalter 9"/>
          <p:cNvSpPr>
            <a:spLocks noGrp="1"/>
          </p:cNvSpPr>
          <p:nvPr>
            <p:ph type="body" sz="quarter" idx="22"/>
          </p:nvPr>
        </p:nvSpPr>
        <p:spPr>
          <a:xfrm>
            <a:off x="6704725" y="1737235"/>
            <a:ext cx="1980000" cy="2880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stStyle>
          <a:p>
            <a:pPr lvl="0"/>
            <a:r>
              <a:rPr lang="de-DE"/>
              <a:t>Mastertextformat bearbeiten</a:t>
            </a:r>
          </a:p>
          <a:p>
            <a:pPr lvl="1"/>
            <a:r>
              <a:rPr lang="de-DE"/>
              <a:t>Zweite Ebene</a:t>
            </a:r>
          </a:p>
        </p:txBody>
      </p:sp>
      <p:sp>
        <p:nvSpPr>
          <p:cNvPr id="14" name="Titelplatzhalter 1"/>
          <p:cNvSpPr>
            <a:spLocks noGrp="1"/>
          </p:cNvSpPr>
          <p:nvPr>
            <p:ph type="title"/>
          </p:nvPr>
        </p:nvSpPr>
        <p:spPr>
          <a:xfrm>
            <a:off x="457201" y="164204"/>
            <a:ext cx="6491064" cy="582380"/>
          </a:xfrm>
          <a:prstGeom prst="rect">
            <a:avLst/>
          </a:prstGeom>
        </p:spPr>
        <p:txBody>
          <a:bodyPr vert="horz" lIns="91440" tIns="45720" rIns="91440" bIns="45720" rtlCol="0" anchor="ctr">
            <a:normAutofit/>
          </a:bodyPr>
          <a:lstStyle>
            <a:lvl1pPr algn="l">
              <a:defRPr sz="1600">
                <a:solidFill>
                  <a:schemeClr val="tx1"/>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365707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Alternative">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9F0B72E-A1E7-4241-B3A3-08B8C40F6345}"/>
              </a:ext>
            </a:extLst>
          </p:cNvPr>
          <p:cNvSpPr txBox="1"/>
          <p:nvPr userDrawn="1"/>
        </p:nvSpPr>
        <p:spPr>
          <a:xfrm>
            <a:off x="0" y="0"/>
            <a:ext cx="9144000" cy="3470400"/>
          </a:xfrm>
          <a:prstGeom prst="rect">
            <a:avLst/>
          </a:prstGeom>
          <a:solidFill>
            <a:srgbClr val="F0F0F0"/>
          </a:solidFill>
        </p:spPr>
        <p:txBody>
          <a:bodyPr wrap="square" rtlCol="0">
            <a:noAutofit/>
          </a:bodyPr>
          <a:lstStyle/>
          <a:p>
            <a:endParaRPr lang="de-DE" sz="4000" dirty="0">
              <a:solidFill>
                <a:srgbClr val="333333"/>
              </a:solidFill>
              <a:latin typeface="+mj-lt"/>
              <a:cs typeface="Arial"/>
            </a:endParaRPr>
          </a:p>
        </p:txBody>
      </p:sp>
      <p:sp>
        <p:nvSpPr>
          <p:cNvPr id="9" name="Textfeld 8"/>
          <p:cNvSpPr txBox="1"/>
          <p:nvPr userDrawn="1"/>
        </p:nvSpPr>
        <p:spPr>
          <a:xfrm>
            <a:off x="4260800" y="3470098"/>
            <a:ext cx="4883200" cy="369332"/>
          </a:xfrm>
          <a:prstGeom prst="rect">
            <a:avLst/>
          </a:prstGeom>
          <a:solidFill>
            <a:srgbClr val="009DD4"/>
          </a:solidFill>
        </p:spPr>
        <p:txBody>
          <a:bodyPr wrap="square" rtlCol="0">
            <a:spAutoFit/>
          </a:bodyPr>
          <a:lstStyle/>
          <a:p>
            <a:endParaRPr lang="de-DE" dirty="0">
              <a:latin typeface="+mj-lt"/>
            </a:endParaRPr>
          </a:p>
        </p:txBody>
      </p:sp>
      <p:sp>
        <p:nvSpPr>
          <p:cNvPr id="10" name="Textplatzhalter 15"/>
          <p:cNvSpPr>
            <a:spLocks noGrp="1"/>
          </p:cNvSpPr>
          <p:nvPr>
            <p:ph type="body" sz="quarter" idx="11"/>
          </p:nvPr>
        </p:nvSpPr>
        <p:spPr>
          <a:xfrm>
            <a:off x="4491328" y="3503147"/>
            <a:ext cx="4287838" cy="429635"/>
          </a:xfrm>
        </p:spPr>
        <p:txBody>
          <a:bodyPr anchor="ctr">
            <a:normAutofit/>
          </a:bodyPr>
          <a:lstStyle>
            <a:lvl1pPr marL="0" indent="0">
              <a:buNone/>
              <a:defRPr sz="1800">
                <a:solidFill>
                  <a:srgbClr val="FFFFFF"/>
                </a:solidFill>
                <a:latin typeface="+mj-lt"/>
                <a:cs typeface="Arial" panose="020B0604020202020204" pitchFamily="34" charset="0"/>
              </a:defRPr>
            </a:lvl1pPr>
          </a:lstStyle>
          <a:p>
            <a:pPr lvl="0"/>
            <a:r>
              <a:rPr lang="de-DE"/>
              <a:t>Mastertextformat bearbeiten</a:t>
            </a:r>
          </a:p>
        </p:txBody>
      </p:sp>
      <p:sp>
        <p:nvSpPr>
          <p:cNvPr id="11" name="Textplatzhalter 20"/>
          <p:cNvSpPr>
            <a:spLocks noGrp="1"/>
          </p:cNvSpPr>
          <p:nvPr>
            <p:ph type="body" sz="quarter" idx="14"/>
          </p:nvPr>
        </p:nvSpPr>
        <p:spPr>
          <a:xfrm>
            <a:off x="4260800" y="2202549"/>
            <a:ext cx="4883200" cy="1267715"/>
          </a:xfrm>
          <a:solidFill>
            <a:srgbClr val="003366"/>
          </a:solidFill>
        </p:spPr>
        <p:txBody>
          <a:bodyPr lIns="360000" rIns="360000" anchor="ctr">
            <a:normAutofit/>
          </a:bodyPr>
          <a:lstStyle>
            <a:lvl1pPr marL="0" indent="0">
              <a:lnSpc>
                <a:spcPct val="100000"/>
              </a:lnSpc>
              <a:buNone/>
              <a:defRPr sz="2800" b="1">
                <a:solidFill>
                  <a:schemeClr val="bg1"/>
                </a:solidFill>
                <a:latin typeface="+mj-lt"/>
                <a:cs typeface="Arial" panose="020B0604020202020204" pitchFamily="34"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de-DE"/>
              <a:t>Mastertextformat bearbeiten</a:t>
            </a:r>
          </a:p>
        </p:txBody>
      </p:sp>
      <p:sp>
        <p:nvSpPr>
          <p:cNvPr id="12" name="Gleichschenkliges Dreieck 11"/>
          <p:cNvSpPr>
            <a:spLocks noChangeAspect="1"/>
          </p:cNvSpPr>
          <p:nvPr userDrawn="1"/>
        </p:nvSpPr>
        <p:spPr>
          <a:xfrm rot="10800000">
            <a:off x="4646443" y="3470098"/>
            <a:ext cx="215995" cy="108000"/>
          </a:xfrm>
          <a:prstGeom prst="triangle">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003366"/>
              </a:solidFill>
              <a:latin typeface="+mj-lt"/>
            </a:endParaRPr>
          </a:p>
        </p:txBody>
      </p:sp>
      <p:pic>
        <p:nvPicPr>
          <p:cNvPr id="16" name="Grafik 15">
            <a:extLst>
              <a:ext uri="{FF2B5EF4-FFF2-40B4-BE49-F238E27FC236}">
                <a16:creationId xmlns:a16="http://schemas.microsoft.com/office/drawing/2014/main" id="{E6CF1770-0758-42FB-ABDD-F4C0B958086E}"/>
              </a:ext>
            </a:extLst>
          </p:cNvPr>
          <p:cNvPicPr>
            <a:picLocks noChangeAspect="1"/>
          </p:cNvPicPr>
          <p:nvPr userDrawn="1"/>
        </p:nvPicPr>
        <p:blipFill>
          <a:blip r:embed="rId2"/>
          <a:stretch>
            <a:fillRect/>
          </a:stretch>
        </p:blipFill>
        <p:spPr>
          <a:xfrm>
            <a:off x="611560" y="131479"/>
            <a:ext cx="4680520" cy="3160351"/>
          </a:xfrm>
          <a:prstGeom prst="rect">
            <a:avLst/>
          </a:prstGeom>
        </p:spPr>
      </p:pic>
      <p:pic>
        <p:nvPicPr>
          <p:cNvPr id="15" name="Grafik 14">
            <a:extLst>
              <a:ext uri="{FF2B5EF4-FFF2-40B4-BE49-F238E27FC236}">
                <a16:creationId xmlns:a16="http://schemas.microsoft.com/office/drawing/2014/main" id="{29C67DC9-3D1B-F841-A66F-E061F507BA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60" y="4237120"/>
            <a:ext cx="1872208" cy="560344"/>
          </a:xfrm>
          <a:prstGeom prst="rect">
            <a:avLst/>
          </a:prstGeom>
        </p:spPr>
      </p:pic>
    </p:spTree>
    <p:extLst>
      <p:ext uri="{BB962C8B-B14F-4D97-AF65-F5344CB8AC3E}">
        <p14:creationId xmlns:p14="http://schemas.microsoft.com/office/powerpoint/2010/main" val="154820949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30.11.2020</a:t>
            </a:r>
          </a:p>
        </p:txBody>
      </p:sp>
      <p:sp>
        <p:nvSpPr>
          <p:cNvPr id="5" name="Fußzeilenplatzhalter 4"/>
          <p:cNvSpPr>
            <a:spLocks noGrp="1"/>
          </p:cNvSpPr>
          <p:nvPr>
            <p:ph type="ftr" sz="quarter" idx="11"/>
          </p:nvPr>
        </p:nvSpPr>
        <p:spPr/>
        <p:txBody>
          <a:bodyPr/>
          <a:lstStyle/>
          <a:p>
            <a:r>
              <a:rPr lang="de-DE"/>
              <a:t>Raum für wirtschaftliche Entwicklung in der MRN</a:t>
            </a:r>
          </a:p>
        </p:txBody>
      </p:sp>
      <p:sp>
        <p:nvSpPr>
          <p:cNvPr id="6" name="Foliennummernplatzhalter 5"/>
          <p:cNvSpPr>
            <a:spLocks noGrp="1"/>
          </p:cNvSpPr>
          <p:nvPr>
            <p:ph type="sldNum" sz="quarter" idx="12"/>
          </p:nvPr>
        </p:nvSpPr>
        <p:spPr/>
        <p:txBody>
          <a:bodyPr/>
          <a:lstStyle/>
          <a:p>
            <a:fld id="{D77ECB4D-E629-4C70-AE40-AA27C6520341}" type="slidenum">
              <a:rPr lang="de-DE" smtClean="0"/>
              <a:t>‹Nr.›</a:t>
            </a:fld>
            <a:endParaRPr lang="de-DE"/>
          </a:p>
        </p:txBody>
      </p:sp>
      <p:sp>
        <p:nvSpPr>
          <p:cNvPr id="7" name="Textplatzhalter 9"/>
          <p:cNvSpPr>
            <a:spLocks noGrp="1"/>
          </p:cNvSpPr>
          <p:nvPr>
            <p:ph type="body" idx="1"/>
          </p:nvPr>
        </p:nvSpPr>
        <p:spPr>
          <a:xfrm>
            <a:off x="453032" y="1065725"/>
            <a:ext cx="823595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a:solidFill>
                  <a:srgbClr val="FFFFFF"/>
                </a:solidFill>
                <a:latin typeface="Arial"/>
                <a:cs typeface="Arial"/>
              </a:rPr>
              <a:t>Mastertextformat bearbeiten</a:t>
            </a:r>
          </a:p>
        </p:txBody>
      </p:sp>
      <p:sp>
        <p:nvSpPr>
          <p:cNvPr id="9" name="Gleichschenkliges Dreieck 8"/>
          <p:cNvSpPr>
            <a:spLocks noChangeAspect="1"/>
          </p:cNvSpPr>
          <p:nvPr userDrawn="1"/>
        </p:nvSpPr>
        <p:spPr>
          <a:xfrm rot="10800000">
            <a:off x="836240" y="1584846"/>
            <a:ext cx="215995" cy="108000"/>
          </a:xfrm>
          <a:prstGeom prst="triangle">
            <a:avLst/>
          </a:prstGeom>
          <a:solidFill>
            <a:srgbClr val="009D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12" name="Textplatzhalter 9"/>
          <p:cNvSpPr>
            <a:spLocks noGrp="1"/>
          </p:cNvSpPr>
          <p:nvPr>
            <p:ph type="body" sz="quarter" idx="19"/>
          </p:nvPr>
        </p:nvSpPr>
        <p:spPr>
          <a:xfrm>
            <a:off x="456746" y="1737235"/>
            <a:ext cx="1980000" cy="2880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stStyle>
          <a:p>
            <a:pPr lvl="0"/>
            <a:r>
              <a:rPr lang="de-DE"/>
              <a:t>Mastertextformat bearbeiten</a:t>
            </a:r>
          </a:p>
          <a:p>
            <a:pPr lvl="1"/>
            <a:r>
              <a:rPr lang="de-DE"/>
              <a:t>Zweite Ebene</a:t>
            </a:r>
          </a:p>
        </p:txBody>
      </p:sp>
      <p:sp>
        <p:nvSpPr>
          <p:cNvPr id="17" name="Textplatzhalter 9"/>
          <p:cNvSpPr>
            <a:spLocks noGrp="1"/>
          </p:cNvSpPr>
          <p:nvPr>
            <p:ph type="body" sz="quarter" idx="20"/>
          </p:nvPr>
        </p:nvSpPr>
        <p:spPr>
          <a:xfrm>
            <a:off x="2540615" y="1720906"/>
            <a:ext cx="1980000" cy="2880000"/>
          </a:xfrm>
          <a:solidFill>
            <a:srgbClr val="F3F3F3"/>
          </a:solidFill>
          <a:ln>
            <a:noFill/>
          </a:ln>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stStyle>
          <a:p>
            <a:pPr lvl="0"/>
            <a:r>
              <a:rPr lang="de-DE"/>
              <a:t>Mastertextformat bearbeiten</a:t>
            </a:r>
          </a:p>
          <a:p>
            <a:pPr lvl="1"/>
            <a:r>
              <a:rPr lang="de-DE"/>
              <a:t>Zweite Ebene</a:t>
            </a:r>
          </a:p>
        </p:txBody>
      </p:sp>
      <p:sp>
        <p:nvSpPr>
          <p:cNvPr id="18" name="Textplatzhalter 9"/>
          <p:cNvSpPr>
            <a:spLocks noGrp="1"/>
          </p:cNvSpPr>
          <p:nvPr>
            <p:ph type="body" sz="quarter" idx="21"/>
          </p:nvPr>
        </p:nvSpPr>
        <p:spPr>
          <a:xfrm>
            <a:off x="4624443" y="1729071"/>
            <a:ext cx="1980000" cy="2880000"/>
          </a:xfrm>
          <a:solidFill>
            <a:srgbClr val="003366"/>
          </a:solidFill>
        </p:spPr>
        <p:txBody>
          <a:bodyPr>
            <a:normAutofit/>
          </a:bodyPr>
          <a:lstStyle>
            <a:lvl1pPr marL="285750" indent="-176400">
              <a:lnSpc>
                <a:spcPct val="120000"/>
              </a:lnSpc>
              <a:buClr>
                <a:srgbClr val="009DD1"/>
              </a:buClr>
              <a:buFont typeface="Wingdings" charset="2"/>
              <a:buChar char="§"/>
              <a:defRPr sz="1800">
                <a:solidFill>
                  <a:schemeClr val="bg1"/>
                </a:solidFill>
                <a:latin typeface="Arial" panose="020B0604020202020204" pitchFamily="34" charset="0"/>
                <a:cs typeface="Arial" panose="020B0604020202020204" pitchFamily="34" charset="0"/>
              </a:defRPr>
            </a:lvl1pPr>
            <a:lvl2pPr>
              <a:defRPr sz="1600">
                <a:solidFill>
                  <a:srgbClr val="F3F3F3"/>
                </a:solidFill>
                <a:latin typeface="Arial" panose="020B0604020202020204" pitchFamily="34" charset="0"/>
                <a:cs typeface="Arial" panose="020B0604020202020204" pitchFamily="34" charset="0"/>
              </a:defRPr>
            </a:lvl2pPr>
          </a:lstStyle>
          <a:p>
            <a:pPr lvl="0"/>
            <a:r>
              <a:rPr lang="de-DE"/>
              <a:t>Mastertextformat bearbeiten</a:t>
            </a:r>
          </a:p>
          <a:p>
            <a:pPr lvl="1"/>
            <a:r>
              <a:rPr lang="de-DE"/>
              <a:t>Zweite Ebene</a:t>
            </a:r>
          </a:p>
        </p:txBody>
      </p:sp>
      <p:sp>
        <p:nvSpPr>
          <p:cNvPr id="19" name="Textplatzhalter 9"/>
          <p:cNvSpPr>
            <a:spLocks noGrp="1"/>
          </p:cNvSpPr>
          <p:nvPr>
            <p:ph type="body" sz="quarter" idx="22"/>
          </p:nvPr>
        </p:nvSpPr>
        <p:spPr>
          <a:xfrm>
            <a:off x="6704725" y="1737235"/>
            <a:ext cx="1980000" cy="2880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stStyle>
          <a:p>
            <a:pPr lvl="0"/>
            <a:r>
              <a:rPr lang="de-DE"/>
              <a:t>Mastertextformat bearbeiten</a:t>
            </a:r>
          </a:p>
          <a:p>
            <a:pPr lvl="1"/>
            <a:r>
              <a:rPr lang="de-DE"/>
              <a:t>Zweite Ebene</a:t>
            </a:r>
          </a:p>
        </p:txBody>
      </p:sp>
      <p:sp>
        <p:nvSpPr>
          <p:cNvPr id="14" name="Titelplatzhalter 1"/>
          <p:cNvSpPr>
            <a:spLocks noGrp="1"/>
          </p:cNvSpPr>
          <p:nvPr>
            <p:ph type="title"/>
          </p:nvPr>
        </p:nvSpPr>
        <p:spPr>
          <a:xfrm>
            <a:off x="457201" y="164204"/>
            <a:ext cx="6491064" cy="582380"/>
          </a:xfrm>
          <a:prstGeom prst="rect">
            <a:avLst/>
          </a:prstGeom>
        </p:spPr>
        <p:txBody>
          <a:bodyPr vert="horz" lIns="91440" tIns="45720" rIns="91440" bIns="45720" rtlCol="0" anchor="ctr">
            <a:normAutofit/>
          </a:bodyPr>
          <a:lstStyle>
            <a:lvl1pPr algn="l">
              <a:defRPr sz="1600">
                <a:solidFill>
                  <a:schemeClr val="tx1"/>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60553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30.11.2020</a:t>
            </a:r>
          </a:p>
        </p:txBody>
      </p:sp>
      <p:sp>
        <p:nvSpPr>
          <p:cNvPr id="5" name="Fußzeilenplatzhalter 4"/>
          <p:cNvSpPr>
            <a:spLocks noGrp="1"/>
          </p:cNvSpPr>
          <p:nvPr>
            <p:ph type="ftr" sz="quarter" idx="11"/>
          </p:nvPr>
        </p:nvSpPr>
        <p:spPr/>
        <p:txBody>
          <a:bodyPr/>
          <a:lstStyle/>
          <a:p>
            <a:r>
              <a:rPr lang="de-DE"/>
              <a:t>Raum für wirtschaftliche Entwicklung in der MRN</a:t>
            </a:r>
          </a:p>
        </p:txBody>
      </p:sp>
      <p:sp>
        <p:nvSpPr>
          <p:cNvPr id="6" name="Foliennummernplatzhalter 5"/>
          <p:cNvSpPr>
            <a:spLocks noGrp="1"/>
          </p:cNvSpPr>
          <p:nvPr>
            <p:ph type="sldNum" sz="quarter" idx="12"/>
          </p:nvPr>
        </p:nvSpPr>
        <p:spPr/>
        <p:txBody>
          <a:bodyPr/>
          <a:lstStyle/>
          <a:p>
            <a:fld id="{D77ECB4D-E629-4C70-AE40-AA27C6520341}" type="slidenum">
              <a:rPr lang="de-DE" smtClean="0"/>
              <a:t>‹Nr.›</a:t>
            </a:fld>
            <a:endParaRPr lang="de-DE"/>
          </a:p>
        </p:txBody>
      </p:sp>
      <p:sp>
        <p:nvSpPr>
          <p:cNvPr id="7" name="Textplatzhalter 9"/>
          <p:cNvSpPr>
            <a:spLocks noGrp="1"/>
          </p:cNvSpPr>
          <p:nvPr>
            <p:ph type="body" idx="1"/>
          </p:nvPr>
        </p:nvSpPr>
        <p:spPr>
          <a:xfrm>
            <a:off x="450763" y="1065725"/>
            <a:ext cx="823595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a:solidFill>
                  <a:srgbClr val="FFFFFF"/>
                </a:solidFill>
                <a:latin typeface="Arial"/>
                <a:cs typeface="Arial"/>
              </a:rPr>
              <a:t>Mastertextformat bearbeiten</a:t>
            </a:r>
          </a:p>
        </p:txBody>
      </p:sp>
      <p:sp>
        <p:nvSpPr>
          <p:cNvPr id="9" name="Gleichschenkliges Dreieck 8"/>
          <p:cNvSpPr>
            <a:spLocks noChangeAspect="1"/>
          </p:cNvSpPr>
          <p:nvPr userDrawn="1"/>
        </p:nvSpPr>
        <p:spPr>
          <a:xfrm rot="10800000">
            <a:off x="836240" y="1584846"/>
            <a:ext cx="215995" cy="108000"/>
          </a:xfrm>
          <a:prstGeom prst="triangle">
            <a:avLst/>
          </a:prstGeom>
          <a:solidFill>
            <a:srgbClr val="009D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tx1"/>
              </a:solidFill>
            </a:endParaRPr>
          </a:p>
        </p:txBody>
      </p:sp>
      <p:sp>
        <p:nvSpPr>
          <p:cNvPr id="12" name="Textplatzhalter 9"/>
          <p:cNvSpPr>
            <a:spLocks noGrp="1"/>
          </p:cNvSpPr>
          <p:nvPr>
            <p:ph type="body" sz="quarter" idx="19"/>
          </p:nvPr>
        </p:nvSpPr>
        <p:spPr>
          <a:xfrm>
            <a:off x="456746" y="1737235"/>
            <a:ext cx="1980000" cy="2880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stStyle>
          <a:p>
            <a:pPr lvl="0"/>
            <a:r>
              <a:rPr lang="de-DE"/>
              <a:t>Mastertextformat bearbeiten</a:t>
            </a:r>
          </a:p>
          <a:p>
            <a:pPr lvl="1"/>
            <a:r>
              <a:rPr lang="de-DE"/>
              <a:t>Zweite Ebene</a:t>
            </a:r>
          </a:p>
        </p:txBody>
      </p:sp>
      <p:sp>
        <p:nvSpPr>
          <p:cNvPr id="17" name="Textplatzhalter 9"/>
          <p:cNvSpPr>
            <a:spLocks noGrp="1"/>
          </p:cNvSpPr>
          <p:nvPr>
            <p:ph type="body" sz="quarter" idx="20"/>
          </p:nvPr>
        </p:nvSpPr>
        <p:spPr>
          <a:xfrm>
            <a:off x="2540615" y="1720906"/>
            <a:ext cx="1980000" cy="2880000"/>
          </a:xfrm>
          <a:solidFill>
            <a:srgbClr val="F3F3F3"/>
          </a:solidFill>
          <a:ln>
            <a:noFill/>
          </a:ln>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stStyle>
          <a:p>
            <a:pPr lvl="0"/>
            <a:r>
              <a:rPr lang="de-DE"/>
              <a:t>Mastertextformat bearbeiten</a:t>
            </a:r>
          </a:p>
          <a:p>
            <a:pPr lvl="1"/>
            <a:r>
              <a:rPr lang="de-DE"/>
              <a:t>Zweite Ebene</a:t>
            </a:r>
          </a:p>
        </p:txBody>
      </p:sp>
      <p:sp>
        <p:nvSpPr>
          <p:cNvPr id="18" name="Textplatzhalter 9"/>
          <p:cNvSpPr>
            <a:spLocks noGrp="1"/>
          </p:cNvSpPr>
          <p:nvPr>
            <p:ph type="body" sz="quarter" idx="21"/>
          </p:nvPr>
        </p:nvSpPr>
        <p:spPr>
          <a:xfrm>
            <a:off x="4624530" y="1729071"/>
            <a:ext cx="1980000" cy="2880000"/>
          </a:xfrm>
          <a:solidFill>
            <a:srgbClr val="F3F3F3"/>
          </a:solidFill>
        </p:spPr>
        <p:txBody>
          <a:bodyPr>
            <a:normAutofit/>
          </a:bodyPr>
          <a:lstStyle>
            <a:lvl1pPr marL="285750" indent="-176400">
              <a:lnSpc>
                <a:spcPct val="120000"/>
              </a:lnSpc>
              <a:buClr>
                <a:srgbClr val="009DD1"/>
              </a:buClr>
              <a:buFont typeface="Wingdings" charset="2"/>
              <a:buChar cha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stStyle>
          <a:p>
            <a:pPr lvl="0"/>
            <a:r>
              <a:rPr lang="de-DE"/>
              <a:t>Mastertextformat bearbeiten</a:t>
            </a:r>
          </a:p>
          <a:p>
            <a:pPr lvl="1"/>
            <a:r>
              <a:rPr lang="de-DE"/>
              <a:t>Zweite Ebene</a:t>
            </a:r>
          </a:p>
        </p:txBody>
      </p:sp>
      <p:sp>
        <p:nvSpPr>
          <p:cNvPr id="19" name="Textplatzhalter 9"/>
          <p:cNvSpPr>
            <a:spLocks noGrp="1"/>
          </p:cNvSpPr>
          <p:nvPr>
            <p:ph type="body" sz="quarter" idx="22"/>
          </p:nvPr>
        </p:nvSpPr>
        <p:spPr>
          <a:xfrm>
            <a:off x="6704812" y="1737235"/>
            <a:ext cx="1980000" cy="2880000"/>
          </a:xfrm>
          <a:solidFill>
            <a:srgbClr val="003366"/>
          </a:solidFill>
        </p:spPr>
        <p:txBody>
          <a:bodyPr>
            <a:normAutofit/>
          </a:bodyPr>
          <a:lstStyle>
            <a:lvl1pPr marL="285750" indent="-176400">
              <a:lnSpc>
                <a:spcPct val="120000"/>
              </a:lnSpc>
              <a:buClr>
                <a:srgbClr val="009DD1"/>
              </a:buClr>
              <a:buFont typeface="Wingdings" charset="2"/>
              <a:buChar char="§"/>
              <a:defRPr sz="1800">
                <a:solidFill>
                  <a:schemeClr val="bg1"/>
                </a:solidFill>
                <a:latin typeface="Arial" panose="020B0604020202020204" pitchFamily="34" charset="0"/>
                <a:cs typeface="Arial" panose="020B0604020202020204" pitchFamily="34" charset="0"/>
              </a:defRPr>
            </a:lvl1pPr>
            <a:lvl2pPr>
              <a:defRPr sz="1600">
                <a:solidFill>
                  <a:srgbClr val="F3F3F3"/>
                </a:solidFill>
                <a:latin typeface="Arial" panose="020B0604020202020204" pitchFamily="34" charset="0"/>
                <a:cs typeface="Arial" panose="020B0604020202020204" pitchFamily="34" charset="0"/>
              </a:defRPr>
            </a:lvl2pPr>
          </a:lstStyle>
          <a:p>
            <a:pPr lvl="0"/>
            <a:r>
              <a:rPr lang="de-DE"/>
              <a:t>Mastertextformat bearbeiten</a:t>
            </a:r>
          </a:p>
          <a:p>
            <a:pPr lvl="1"/>
            <a:r>
              <a:rPr lang="de-DE"/>
              <a:t>Zweite Ebene</a:t>
            </a:r>
          </a:p>
        </p:txBody>
      </p:sp>
      <p:sp>
        <p:nvSpPr>
          <p:cNvPr id="14" name="Titelplatzhalter 1"/>
          <p:cNvSpPr>
            <a:spLocks noGrp="1"/>
          </p:cNvSpPr>
          <p:nvPr>
            <p:ph type="title"/>
          </p:nvPr>
        </p:nvSpPr>
        <p:spPr>
          <a:xfrm>
            <a:off x="457201" y="164204"/>
            <a:ext cx="6491064" cy="582380"/>
          </a:xfrm>
          <a:prstGeom prst="rect">
            <a:avLst/>
          </a:prstGeom>
        </p:spPr>
        <p:txBody>
          <a:bodyPr vert="horz" lIns="91440" tIns="45720" rIns="91440" bIns="45720" rtlCol="0" anchor="ctr">
            <a:normAutofit/>
          </a:bodyPr>
          <a:lstStyle>
            <a:lvl1pPr algn="l">
              <a:defRPr sz="1600">
                <a:solidFill>
                  <a:schemeClr val="tx1"/>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2786324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Übersich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30.11.2020</a:t>
            </a:r>
          </a:p>
        </p:txBody>
      </p:sp>
      <p:sp>
        <p:nvSpPr>
          <p:cNvPr id="4" name="Fußzeilenplatzhalter 3"/>
          <p:cNvSpPr>
            <a:spLocks noGrp="1"/>
          </p:cNvSpPr>
          <p:nvPr>
            <p:ph type="ftr" sz="quarter" idx="11"/>
          </p:nvPr>
        </p:nvSpPr>
        <p:spPr/>
        <p:txBody>
          <a:bodyPr/>
          <a:lstStyle/>
          <a:p>
            <a:r>
              <a:rPr lang="de-DE"/>
              <a:t>Raum für wirtschaftliche Entwicklung in der MRN</a:t>
            </a:r>
          </a:p>
        </p:txBody>
      </p:sp>
      <p:sp>
        <p:nvSpPr>
          <p:cNvPr id="5" name="Foliennummernplatzhalter 4"/>
          <p:cNvSpPr>
            <a:spLocks noGrp="1"/>
          </p:cNvSpPr>
          <p:nvPr>
            <p:ph type="sldNum" sz="quarter" idx="12"/>
          </p:nvPr>
        </p:nvSpPr>
        <p:spPr/>
        <p:txBody>
          <a:bodyPr/>
          <a:lstStyle/>
          <a:p>
            <a:fld id="{D77ECB4D-E629-4C70-AE40-AA27C6520341}" type="slidenum">
              <a:rPr lang="de-DE" smtClean="0"/>
              <a:t>‹Nr.›</a:t>
            </a:fld>
            <a:endParaRPr lang="de-DE"/>
          </a:p>
        </p:txBody>
      </p:sp>
      <p:sp>
        <p:nvSpPr>
          <p:cNvPr id="6" name="Textplatzhalter 9"/>
          <p:cNvSpPr>
            <a:spLocks noGrp="1"/>
          </p:cNvSpPr>
          <p:nvPr>
            <p:ph type="body" idx="1"/>
          </p:nvPr>
        </p:nvSpPr>
        <p:spPr>
          <a:xfrm>
            <a:off x="450763" y="1065725"/>
            <a:ext cx="823595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a:solidFill>
                  <a:srgbClr val="FFFFFF"/>
                </a:solidFill>
                <a:latin typeface="Arial"/>
                <a:cs typeface="Arial"/>
              </a:rPr>
              <a:t>Mastertextformat bearbeiten</a:t>
            </a:r>
          </a:p>
        </p:txBody>
      </p:sp>
      <p:sp>
        <p:nvSpPr>
          <p:cNvPr id="7" name="Gleichschenkliges Dreieck 6"/>
          <p:cNvSpPr>
            <a:spLocks noChangeAspect="1"/>
          </p:cNvSpPr>
          <p:nvPr userDrawn="1"/>
        </p:nvSpPr>
        <p:spPr>
          <a:xfrm rot="10800000">
            <a:off x="836240" y="1584846"/>
            <a:ext cx="215995" cy="108000"/>
          </a:xfrm>
          <a:prstGeom prst="triangle">
            <a:avLst/>
          </a:prstGeom>
          <a:solidFill>
            <a:srgbClr val="009D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graphicFrame>
        <p:nvGraphicFramePr>
          <p:cNvPr id="11" name="Diagramm 10"/>
          <p:cNvGraphicFramePr/>
          <p:nvPr userDrawn="1">
            <p:extLst>
              <p:ext uri="{D42A27DB-BD31-4B8C-83A1-F6EECF244321}">
                <p14:modId xmlns:p14="http://schemas.microsoft.com/office/powerpoint/2010/main" val="921100758"/>
              </p:ext>
            </p:extLst>
          </p:nvPr>
        </p:nvGraphicFramePr>
        <p:xfrm>
          <a:off x="467544" y="1131590"/>
          <a:ext cx="820501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0616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30.11.2020</a:t>
            </a:r>
          </a:p>
        </p:txBody>
      </p:sp>
      <p:sp>
        <p:nvSpPr>
          <p:cNvPr id="5" name="Fußzeilenplatzhalter 4"/>
          <p:cNvSpPr>
            <a:spLocks noGrp="1"/>
          </p:cNvSpPr>
          <p:nvPr>
            <p:ph type="ftr" sz="quarter" idx="11"/>
          </p:nvPr>
        </p:nvSpPr>
        <p:spPr/>
        <p:txBody>
          <a:bodyPr/>
          <a:lstStyle/>
          <a:p>
            <a:r>
              <a:rPr lang="de-DE"/>
              <a:t>Raum für wirtschaftliche Entwicklung in der MRN</a:t>
            </a:r>
          </a:p>
        </p:txBody>
      </p:sp>
      <p:sp>
        <p:nvSpPr>
          <p:cNvPr id="6" name="Foliennummernplatzhalter 5"/>
          <p:cNvSpPr>
            <a:spLocks noGrp="1"/>
          </p:cNvSpPr>
          <p:nvPr>
            <p:ph type="sldNum" sz="quarter" idx="12"/>
          </p:nvPr>
        </p:nvSpPr>
        <p:spPr/>
        <p:txBody>
          <a:bodyPr/>
          <a:lstStyle/>
          <a:p>
            <a:fld id="{D77ECB4D-E629-4C70-AE40-AA27C6520341}" type="slidenum">
              <a:rPr lang="de-DE" smtClean="0"/>
              <a:t>‹Nr.›</a:t>
            </a:fld>
            <a:endParaRPr lang="de-DE"/>
          </a:p>
        </p:txBody>
      </p:sp>
      <p:sp>
        <p:nvSpPr>
          <p:cNvPr id="9" name="Textplatzhalter 9"/>
          <p:cNvSpPr>
            <a:spLocks noGrp="1"/>
          </p:cNvSpPr>
          <p:nvPr>
            <p:ph type="body" sz="quarter" idx="14" hasCustomPrompt="1"/>
          </p:nvPr>
        </p:nvSpPr>
        <p:spPr>
          <a:xfrm>
            <a:off x="4944566" y="2972048"/>
            <a:ext cx="3746507" cy="704851"/>
          </a:xfrm>
          <a:solidFill>
            <a:srgbClr val="009DD4"/>
          </a:solidFill>
          <a:effectLst/>
        </p:spPr>
        <p:txBody>
          <a:bodyPr anchor="t">
            <a:noAutofit/>
          </a:bodyPr>
          <a:lstStyle>
            <a:lvl1pPr marL="0" indent="0" algn="l">
              <a:buNone/>
              <a:defRPr sz="1400">
                <a:solidFill>
                  <a:srgbClr val="FFFFFF"/>
                </a:solidFill>
              </a:defRPr>
            </a:lvl1pPr>
          </a:lstStyle>
          <a:p>
            <a:pPr lvl="0"/>
            <a:r>
              <a:rPr lang="de-DE" dirty="0"/>
              <a:t>Name</a:t>
            </a:r>
          </a:p>
        </p:txBody>
      </p:sp>
      <p:sp>
        <p:nvSpPr>
          <p:cNvPr id="10" name="Bildplatzhalter 13"/>
          <p:cNvSpPr>
            <a:spLocks noGrp="1"/>
          </p:cNvSpPr>
          <p:nvPr>
            <p:ph type="pic" sz="quarter" idx="16" hasCustomPrompt="1"/>
          </p:nvPr>
        </p:nvSpPr>
        <p:spPr>
          <a:xfrm>
            <a:off x="7984104" y="3676899"/>
            <a:ext cx="706969" cy="762000"/>
          </a:xfrm>
          <a:solidFill>
            <a:srgbClr val="E6E6E6"/>
          </a:solidFill>
          <a:effectLst/>
        </p:spPr>
        <p:txBody>
          <a:bodyPr>
            <a:normAutofit/>
          </a:bodyPr>
          <a:lstStyle>
            <a:lvl1pPr marL="0" indent="0">
              <a:buNone/>
              <a:defRPr sz="900">
                <a:solidFill>
                  <a:schemeClr val="tx1"/>
                </a:solidFill>
              </a:defRPr>
            </a:lvl1pPr>
          </a:lstStyle>
          <a:p>
            <a:r>
              <a:rPr lang="de-DE" dirty="0"/>
              <a:t>Foto</a:t>
            </a:r>
          </a:p>
        </p:txBody>
      </p:sp>
      <p:sp>
        <p:nvSpPr>
          <p:cNvPr id="11" name="Rechteck 10"/>
          <p:cNvSpPr/>
          <p:nvPr userDrawn="1"/>
        </p:nvSpPr>
        <p:spPr>
          <a:xfrm>
            <a:off x="4944571" y="3687588"/>
            <a:ext cx="3039537" cy="772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00">
              <a:solidFill>
                <a:schemeClr val="tx1"/>
              </a:solidFill>
            </a:endParaRPr>
          </a:p>
        </p:txBody>
      </p:sp>
      <p:sp>
        <p:nvSpPr>
          <p:cNvPr id="12" name="Textplatzhalter 14"/>
          <p:cNvSpPr>
            <a:spLocks noGrp="1"/>
          </p:cNvSpPr>
          <p:nvPr>
            <p:ph type="body" sz="quarter" idx="34" hasCustomPrompt="1"/>
          </p:nvPr>
        </p:nvSpPr>
        <p:spPr>
          <a:xfrm>
            <a:off x="4944571" y="3744738"/>
            <a:ext cx="3040068" cy="217047"/>
          </a:xfrm>
        </p:spPr>
        <p:txBody>
          <a:bodyPr>
            <a:noAutofit/>
          </a:bodyPr>
          <a:lstStyle>
            <a:lvl1pPr marL="0" indent="0">
              <a:buNone/>
              <a:defRPr sz="900">
                <a:solidFill>
                  <a:schemeClr val="tx1"/>
                </a:solidFill>
              </a:defRPr>
            </a:lvl1pPr>
          </a:lstStyle>
          <a:p>
            <a:pPr lvl="0"/>
            <a:r>
              <a:rPr lang="de-DE" dirty="0"/>
              <a:t>POSITION</a:t>
            </a:r>
          </a:p>
        </p:txBody>
      </p:sp>
      <p:sp>
        <p:nvSpPr>
          <p:cNvPr id="13" name="Textplatzhalter 16"/>
          <p:cNvSpPr>
            <a:spLocks noGrp="1"/>
          </p:cNvSpPr>
          <p:nvPr>
            <p:ph type="body" sz="quarter" idx="39" hasCustomPrompt="1"/>
          </p:nvPr>
        </p:nvSpPr>
        <p:spPr>
          <a:xfrm>
            <a:off x="4944571" y="3994399"/>
            <a:ext cx="3040068" cy="485775"/>
          </a:xfrm>
        </p:spPr>
        <p:txBody>
          <a:bodyPr>
            <a:normAutofit/>
          </a:bodyPr>
          <a:lstStyle>
            <a:lvl1pPr marL="0" indent="0">
              <a:lnSpc>
                <a:spcPct val="120000"/>
              </a:lnSpc>
              <a:buNone/>
              <a:defRPr sz="900">
                <a:solidFill>
                  <a:schemeClr val="tx1"/>
                </a:solidFill>
              </a:defRPr>
            </a:lvl1pPr>
          </a:lstStyle>
          <a:p>
            <a:pPr lvl="0"/>
            <a:r>
              <a:rPr lang="de-DE" dirty="0"/>
              <a:t>E-Mail Adresse und Telefonnummer</a:t>
            </a:r>
          </a:p>
        </p:txBody>
      </p:sp>
      <p:sp>
        <p:nvSpPr>
          <p:cNvPr id="14" name="Textplatzhalter 9"/>
          <p:cNvSpPr>
            <a:spLocks noGrp="1"/>
          </p:cNvSpPr>
          <p:nvPr>
            <p:ph type="body" sz="quarter" idx="40" hasCustomPrompt="1"/>
          </p:nvPr>
        </p:nvSpPr>
        <p:spPr>
          <a:xfrm>
            <a:off x="452437" y="1210440"/>
            <a:ext cx="3746507" cy="704851"/>
          </a:xfrm>
          <a:solidFill>
            <a:srgbClr val="009DD4"/>
          </a:solidFill>
          <a:effectLst/>
        </p:spPr>
        <p:txBody>
          <a:bodyPr anchor="t">
            <a:noAutofit/>
          </a:bodyPr>
          <a:lstStyle>
            <a:lvl1pPr marL="0" indent="0" algn="l">
              <a:buNone/>
              <a:defRPr sz="1400">
                <a:solidFill>
                  <a:srgbClr val="FFFFFF"/>
                </a:solidFill>
              </a:defRPr>
            </a:lvl1pPr>
          </a:lstStyle>
          <a:p>
            <a:pPr lvl="0"/>
            <a:r>
              <a:rPr lang="de-DE" dirty="0"/>
              <a:t>Name</a:t>
            </a:r>
          </a:p>
        </p:txBody>
      </p:sp>
      <p:sp>
        <p:nvSpPr>
          <p:cNvPr id="15" name="Bildplatzhalter 13"/>
          <p:cNvSpPr>
            <a:spLocks noGrp="1"/>
          </p:cNvSpPr>
          <p:nvPr>
            <p:ph type="pic" sz="quarter" idx="41" hasCustomPrompt="1"/>
          </p:nvPr>
        </p:nvSpPr>
        <p:spPr>
          <a:xfrm>
            <a:off x="3491975" y="1210441"/>
            <a:ext cx="706969" cy="709200"/>
          </a:xfrm>
          <a:solidFill>
            <a:srgbClr val="E6E6E6"/>
          </a:solidFill>
          <a:effectLst/>
        </p:spPr>
        <p:txBody>
          <a:bodyPr>
            <a:normAutofit/>
          </a:bodyPr>
          <a:lstStyle>
            <a:lvl1pPr marL="0" indent="0">
              <a:buNone/>
              <a:defRPr sz="900"/>
            </a:lvl1pPr>
          </a:lstStyle>
          <a:p>
            <a:r>
              <a:rPr lang="de-DE" dirty="0"/>
              <a:t>Foto</a:t>
            </a:r>
          </a:p>
        </p:txBody>
      </p:sp>
      <p:sp>
        <p:nvSpPr>
          <p:cNvPr id="16" name="Textplatzhalter 14"/>
          <p:cNvSpPr>
            <a:spLocks noGrp="1"/>
          </p:cNvSpPr>
          <p:nvPr>
            <p:ph type="body" sz="quarter" idx="42" hasCustomPrompt="1"/>
          </p:nvPr>
        </p:nvSpPr>
        <p:spPr>
          <a:xfrm>
            <a:off x="452442" y="1983131"/>
            <a:ext cx="3746502" cy="209534"/>
          </a:xfrm>
        </p:spPr>
        <p:txBody>
          <a:bodyPr>
            <a:noAutofit/>
          </a:bodyPr>
          <a:lstStyle>
            <a:lvl1pPr marL="0" indent="0">
              <a:buNone/>
              <a:defRPr sz="900">
                <a:solidFill>
                  <a:schemeClr val="tx1"/>
                </a:solidFill>
              </a:defRPr>
            </a:lvl1pPr>
          </a:lstStyle>
          <a:p>
            <a:pPr lvl="0"/>
            <a:r>
              <a:rPr lang="de-DE" dirty="0"/>
              <a:t>POSITION</a:t>
            </a:r>
          </a:p>
        </p:txBody>
      </p:sp>
      <p:sp>
        <p:nvSpPr>
          <p:cNvPr id="17" name="Textplatzhalter 9"/>
          <p:cNvSpPr>
            <a:spLocks noGrp="1"/>
          </p:cNvSpPr>
          <p:nvPr>
            <p:ph type="body" sz="quarter" idx="43" hasCustomPrompt="1"/>
          </p:nvPr>
        </p:nvSpPr>
        <p:spPr>
          <a:xfrm>
            <a:off x="4948738" y="1214480"/>
            <a:ext cx="3746507" cy="704851"/>
          </a:xfrm>
          <a:solidFill>
            <a:srgbClr val="009DD4"/>
          </a:solidFill>
          <a:effectLst/>
        </p:spPr>
        <p:txBody>
          <a:bodyPr anchor="t">
            <a:noAutofit/>
          </a:bodyPr>
          <a:lstStyle>
            <a:lvl1pPr marL="0" indent="0" algn="l">
              <a:buNone/>
              <a:defRPr sz="1400">
                <a:solidFill>
                  <a:srgbClr val="FFFFFF"/>
                </a:solidFill>
              </a:defRPr>
            </a:lvl1pPr>
          </a:lstStyle>
          <a:p>
            <a:pPr lvl="0"/>
            <a:r>
              <a:rPr lang="de-DE" dirty="0"/>
              <a:t>Name</a:t>
            </a:r>
          </a:p>
        </p:txBody>
      </p:sp>
      <p:sp>
        <p:nvSpPr>
          <p:cNvPr id="18" name="Bildplatzhalter 13"/>
          <p:cNvSpPr>
            <a:spLocks noGrp="1"/>
          </p:cNvSpPr>
          <p:nvPr>
            <p:ph type="pic" sz="quarter" idx="44" hasCustomPrompt="1"/>
          </p:nvPr>
        </p:nvSpPr>
        <p:spPr>
          <a:xfrm>
            <a:off x="7988276" y="1919331"/>
            <a:ext cx="706969" cy="762000"/>
          </a:xfrm>
          <a:solidFill>
            <a:srgbClr val="E6E6E6"/>
          </a:solidFill>
          <a:effectLst/>
        </p:spPr>
        <p:txBody>
          <a:bodyPr>
            <a:normAutofit/>
          </a:bodyPr>
          <a:lstStyle>
            <a:lvl1pPr marL="0" indent="0">
              <a:buNone/>
              <a:defRPr sz="900">
                <a:solidFill>
                  <a:schemeClr val="tx1"/>
                </a:solidFill>
              </a:defRPr>
            </a:lvl1pPr>
          </a:lstStyle>
          <a:p>
            <a:r>
              <a:rPr lang="de-DE" dirty="0"/>
              <a:t>Foto</a:t>
            </a:r>
          </a:p>
        </p:txBody>
      </p:sp>
      <p:sp>
        <p:nvSpPr>
          <p:cNvPr id="19" name="Rechteck 18"/>
          <p:cNvSpPr/>
          <p:nvPr userDrawn="1"/>
        </p:nvSpPr>
        <p:spPr>
          <a:xfrm>
            <a:off x="4948743" y="1930020"/>
            <a:ext cx="3039537" cy="772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00">
              <a:solidFill>
                <a:schemeClr val="tx1"/>
              </a:solidFill>
            </a:endParaRPr>
          </a:p>
        </p:txBody>
      </p:sp>
      <p:sp>
        <p:nvSpPr>
          <p:cNvPr id="20" name="Textplatzhalter 14"/>
          <p:cNvSpPr>
            <a:spLocks noGrp="1"/>
          </p:cNvSpPr>
          <p:nvPr>
            <p:ph type="body" sz="quarter" idx="45" hasCustomPrompt="1"/>
          </p:nvPr>
        </p:nvSpPr>
        <p:spPr>
          <a:xfrm>
            <a:off x="4948743" y="1987170"/>
            <a:ext cx="3040068" cy="217047"/>
          </a:xfrm>
        </p:spPr>
        <p:txBody>
          <a:bodyPr>
            <a:noAutofit/>
          </a:bodyPr>
          <a:lstStyle>
            <a:lvl1pPr marL="0" indent="0">
              <a:buNone/>
              <a:defRPr sz="900">
                <a:solidFill>
                  <a:schemeClr val="tx1"/>
                </a:solidFill>
              </a:defRPr>
            </a:lvl1pPr>
          </a:lstStyle>
          <a:p>
            <a:pPr lvl="0"/>
            <a:r>
              <a:rPr lang="de-DE" dirty="0"/>
              <a:t>POSITION</a:t>
            </a:r>
          </a:p>
        </p:txBody>
      </p:sp>
      <p:sp>
        <p:nvSpPr>
          <p:cNvPr id="21" name="Textplatzhalter 16"/>
          <p:cNvSpPr>
            <a:spLocks noGrp="1"/>
          </p:cNvSpPr>
          <p:nvPr>
            <p:ph type="body" sz="quarter" idx="46" hasCustomPrompt="1"/>
          </p:nvPr>
        </p:nvSpPr>
        <p:spPr>
          <a:xfrm>
            <a:off x="4948743" y="2192664"/>
            <a:ext cx="3040068" cy="485775"/>
          </a:xfrm>
        </p:spPr>
        <p:txBody>
          <a:bodyPr>
            <a:normAutofit/>
          </a:bodyPr>
          <a:lstStyle>
            <a:lvl1pPr marL="0" indent="0">
              <a:lnSpc>
                <a:spcPct val="120000"/>
              </a:lnSpc>
              <a:buNone/>
              <a:defRPr sz="900">
                <a:solidFill>
                  <a:schemeClr val="tx1"/>
                </a:solidFill>
              </a:defRPr>
            </a:lvl1pPr>
          </a:lstStyle>
          <a:p>
            <a:pPr lvl="0"/>
            <a:r>
              <a:rPr lang="de-DE" dirty="0"/>
              <a:t>E-Mail Adresse und Telefonnummer</a:t>
            </a:r>
          </a:p>
        </p:txBody>
      </p:sp>
      <p:sp>
        <p:nvSpPr>
          <p:cNvPr id="22" name="Textplatzhalter 16"/>
          <p:cNvSpPr>
            <a:spLocks noGrp="1"/>
          </p:cNvSpPr>
          <p:nvPr>
            <p:ph type="body" sz="quarter" idx="47" hasCustomPrompt="1"/>
          </p:nvPr>
        </p:nvSpPr>
        <p:spPr>
          <a:xfrm>
            <a:off x="480482" y="2207242"/>
            <a:ext cx="3718462" cy="485775"/>
          </a:xfrm>
        </p:spPr>
        <p:txBody>
          <a:bodyPr>
            <a:normAutofit/>
          </a:bodyPr>
          <a:lstStyle>
            <a:lvl1pPr marL="0" indent="0">
              <a:lnSpc>
                <a:spcPct val="120000"/>
              </a:lnSpc>
              <a:buNone/>
              <a:defRPr sz="900">
                <a:solidFill>
                  <a:schemeClr val="tx1"/>
                </a:solidFill>
              </a:defRPr>
            </a:lvl1pPr>
          </a:lstStyle>
          <a:p>
            <a:pPr lvl="0"/>
            <a:r>
              <a:rPr lang="de-DE" dirty="0"/>
              <a:t>E-Mail Adresse und Telefonnummer</a:t>
            </a:r>
          </a:p>
        </p:txBody>
      </p:sp>
      <p:sp>
        <p:nvSpPr>
          <p:cNvPr id="25" name="Titelplatzhalter 1"/>
          <p:cNvSpPr>
            <a:spLocks noGrp="1"/>
          </p:cNvSpPr>
          <p:nvPr>
            <p:ph type="title"/>
          </p:nvPr>
        </p:nvSpPr>
        <p:spPr>
          <a:xfrm>
            <a:off x="457201" y="164204"/>
            <a:ext cx="6491064" cy="582380"/>
          </a:xfrm>
          <a:prstGeom prst="rect">
            <a:avLst/>
          </a:prstGeom>
        </p:spPr>
        <p:txBody>
          <a:bodyPr vert="horz" lIns="91440" tIns="45720" rIns="91440" bIns="45720" rtlCol="0" anchor="ctr">
            <a:normAutofit/>
          </a:bodyPr>
          <a:lstStyle>
            <a:lvl1pPr algn="l">
              <a:defRPr sz="1600">
                <a:solidFill>
                  <a:schemeClr val="tx1"/>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6" name="Rechteck 35">
            <a:extLst>
              <a:ext uri="{FF2B5EF4-FFF2-40B4-BE49-F238E27FC236}">
                <a16:creationId xmlns:a16="http://schemas.microsoft.com/office/drawing/2014/main" id="{FC609C23-68AD-4D38-9191-9CB61AA0E162}"/>
              </a:ext>
            </a:extLst>
          </p:cNvPr>
          <p:cNvSpPr/>
          <p:nvPr userDrawn="1"/>
        </p:nvSpPr>
        <p:spPr>
          <a:xfrm>
            <a:off x="452436" y="2972048"/>
            <a:ext cx="3759524" cy="704851"/>
          </a:xfrm>
          <a:prstGeom prst="rect">
            <a:avLst/>
          </a:prstGeom>
          <a:solidFill>
            <a:srgbClr val="009DD1"/>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pic>
        <p:nvPicPr>
          <p:cNvPr id="37" name="Grafik 36">
            <a:extLst>
              <a:ext uri="{FF2B5EF4-FFF2-40B4-BE49-F238E27FC236}">
                <a16:creationId xmlns:a16="http://schemas.microsoft.com/office/drawing/2014/main" id="{045C909D-46F2-4569-A96B-E64FE7E78AA3}"/>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83568" y="3216461"/>
            <a:ext cx="216024" cy="216024"/>
          </a:xfrm>
          <a:prstGeom prst="rect">
            <a:avLst/>
          </a:prstGeom>
        </p:spPr>
      </p:pic>
      <p:pic>
        <p:nvPicPr>
          <p:cNvPr id="38" name="Grafik 37">
            <a:extLst>
              <a:ext uri="{FF2B5EF4-FFF2-40B4-BE49-F238E27FC236}">
                <a16:creationId xmlns:a16="http://schemas.microsoft.com/office/drawing/2014/main" id="{53377A09-73C4-4263-BAEC-F6C580F54ADE}"/>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2267744" y="3216461"/>
            <a:ext cx="216024" cy="216024"/>
          </a:xfrm>
          <a:prstGeom prst="rect">
            <a:avLst/>
          </a:prstGeom>
        </p:spPr>
      </p:pic>
      <p:sp>
        <p:nvSpPr>
          <p:cNvPr id="39" name="Rechteck 38">
            <a:extLst>
              <a:ext uri="{FF2B5EF4-FFF2-40B4-BE49-F238E27FC236}">
                <a16:creationId xmlns:a16="http://schemas.microsoft.com/office/drawing/2014/main" id="{AAB09353-BD85-432F-B778-85C353A8579D}"/>
              </a:ext>
            </a:extLst>
          </p:cNvPr>
          <p:cNvSpPr/>
          <p:nvPr userDrawn="1"/>
        </p:nvSpPr>
        <p:spPr>
          <a:xfrm>
            <a:off x="899592" y="3216460"/>
            <a:ext cx="1008112" cy="216026"/>
          </a:xfrm>
          <a:prstGeom prst="rect">
            <a:avLst/>
          </a:prstGeom>
          <a:no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Arial"/>
                <a:ea typeface="+mn-ea"/>
                <a:cs typeface="+mn-cs"/>
              </a:rPr>
              <a:t>Pfalz.ihk24.de</a:t>
            </a:r>
          </a:p>
        </p:txBody>
      </p:sp>
      <p:sp>
        <p:nvSpPr>
          <p:cNvPr id="40" name="Rechteck 39">
            <a:extLst>
              <a:ext uri="{FF2B5EF4-FFF2-40B4-BE49-F238E27FC236}">
                <a16:creationId xmlns:a16="http://schemas.microsoft.com/office/drawing/2014/main" id="{162ECB3C-8231-44AE-86F9-390DB4443FA9}"/>
              </a:ext>
            </a:extLst>
          </p:cNvPr>
          <p:cNvSpPr/>
          <p:nvPr userDrawn="1"/>
        </p:nvSpPr>
        <p:spPr>
          <a:xfrm>
            <a:off x="2483768" y="3216460"/>
            <a:ext cx="1512168" cy="216026"/>
          </a:xfrm>
          <a:prstGeom prst="rect">
            <a:avLst/>
          </a:prstGeom>
          <a:no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Arial"/>
                <a:ea typeface="+mn-ea"/>
                <a:cs typeface="+mn-cs"/>
              </a:rPr>
              <a:t>service@pfalz.ihk24.de </a:t>
            </a:r>
          </a:p>
        </p:txBody>
      </p:sp>
      <p:sp>
        <p:nvSpPr>
          <p:cNvPr id="41" name="Gleichschenkliges Dreieck 40">
            <a:extLst>
              <a:ext uri="{FF2B5EF4-FFF2-40B4-BE49-F238E27FC236}">
                <a16:creationId xmlns:a16="http://schemas.microsoft.com/office/drawing/2014/main" id="{38FFBD25-ECA2-416A-8C1F-391BF5AA82BA}"/>
              </a:ext>
            </a:extLst>
          </p:cNvPr>
          <p:cNvSpPr/>
          <p:nvPr userDrawn="1"/>
        </p:nvSpPr>
        <p:spPr>
          <a:xfrm rot="5400000">
            <a:off x="423986" y="3280915"/>
            <a:ext cx="144016" cy="87116"/>
          </a:xfrm>
          <a:prstGeom prst="triangle">
            <a:avLst/>
          </a:prstGeom>
          <a:solidFill>
            <a:sysClr val="window" lastClr="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940272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a:t>30.11.2020</a:t>
            </a:r>
          </a:p>
        </p:txBody>
      </p:sp>
      <p:sp>
        <p:nvSpPr>
          <p:cNvPr id="6" name="Fußzeilenplatzhalter 5"/>
          <p:cNvSpPr>
            <a:spLocks noGrp="1"/>
          </p:cNvSpPr>
          <p:nvPr>
            <p:ph type="ftr" sz="quarter" idx="11"/>
          </p:nvPr>
        </p:nvSpPr>
        <p:spPr/>
        <p:txBody>
          <a:bodyPr/>
          <a:lstStyle/>
          <a:p>
            <a:r>
              <a:rPr lang="de-DE"/>
              <a:t>Raum für wirtschaftliche Entwicklung in der MRN</a:t>
            </a:r>
          </a:p>
        </p:txBody>
      </p:sp>
      <p:sp>
        <p:nvSpPr>
          <p:cNvPr id="7" name="Foliennummernplatzhalter 6"/>
          <p:cNvSpPr>
            <a:spLocks noGrp="1"/>
          </p:cNvSpPr>
          <p:nvPr>
            <p:ph type="sldNum" sz="quarter" idx="12"/>
          </p:nvPr>
        </p:nvSpPr>
        <p:spPr/>
        <p:txBody>
          <a:bodyPr/>
          <a:lstStyle/>
          <a:p>
            <a:fld id="{D77ECB4D-E629-4C70-AE40-AA27C6520341}" type="slidenum">
              <a:rPr lang="de-DE" smtClean="0"/>
              <a:t>‹Nr.›</a:t>
            </a:fld>
            <a:endParaRPr lang="de-DE"/>
          </a:p>
        </p:txBody>
      </p:sp>
      <p:sp>
        <p:nvSpPr>
          <p:cNvPr id="8" name="Rechteck 7"/>
          <p:cNvSpPr/>
          <p:nvPr userDrawn="1"/>
        </p:nvSpPr>
        <p:spPr>
          <a:xfrm>
            <a:off x="428626" y="2211710"/>
            <a:ext cx="825817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5400" b="1" cap="all" spc="0" dirty="0">
                <a:ln w="0"/>
                <a:solidFill>
                  <a:srgbClr val="003366"/>
                </a:solidFill>
                <a:effectLst/>
              </a:rPr>
              <a:t>Fragen?</a:t>
            </a:r>
          </a:p>
        </p:txBody>
      </p:sp>
    </p:spTree>
    <p:extLst>
      <p:ext uri="{BB962C8B-B14F-4D97-AF65-F5344CB8AC3E}">
        <p14:creationId xmlns:p14="http://schemas.microsoft.com/office/powerpoint/2010/main" val="1772927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HK -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152000"/>
            <a:ext cx="7776000" cy="370800"/>
          </a:xfrm>
          <a:prstGeom prst="rect">
            <a:avLst/>
          </a:prstGeom>
        </p:spPr>
        <p:txBody>
          <a:bodyPr/>
          <a:lstStyle>
            <a:lvl1pPr>
              <a:defRPr/>
            </a:lvl1pPr>
          </a:lstStyle>
          <a:p>
            <a:r>
              <a:rPr lang="de-DE" dirty="0"/>
              <a:t>Überschrift</a:t>
            </a:r>
          </a:p>
        </p:txBody>
      </p:sp>
      <p:sp>
        <p:nvSpPr>
          <p:cNvPr id="6" name="Textplatzhalter 5"/>
          <p:cNvSpPr>
            <a:spLocks noGrp="1"/>
          </p:cNvSpPr>
          <p:nvPr>
            <p:ph type="body" sz="quarter" idx="12"/>
          </p:nvPr>
        </p:nvSpPr>
        <p:spPr>
          <a:xfrm>
            <a:off x="684212" y="1728000"/>
            <a:ext cx="7776000" cy="2664000"/>
          </a:xfrm>
        </p:spPr>
        <p:txBody>
          <a:bodyPr/>
          <a:lstStyle>
            <a:lvl1pPr marL="0" indent="0">
              <a:buNone/>
              <a:defRPr/>
            </a:lvl1pPr>
          </a:lstStyle>
          <a:p>
            <a:pPr lvl="0"/>
            <a:r>
              <a:rPr lang="de-DE"/>
              <a:t>Textmasterformat bearbeiten</a:t>
            </a:r>
          </a:p>
        </p:txBody>
      </p:sp>
      <p:sp>
        <p:nvSpPr>
          <p:cNvPr id="4" name="Datumsplatzhalter 3"/>
          <p:cNvSpPr>
            <a:spLocks noGrp="1"/>
          </p:cNvSpPr>
          <p:nvPr>
            <p:ph type="dt" sz="half" idx="13"/>
          </p:nvPr>
        </p:nvSpPr>
        <p:spPr/>
        <p:txBody>
          <a:bodyPr/>
          <a:lstStyle/>
          <a:p>
            <a:r>
              <a:rPr lang="de-DE"/>
              <a:t>30.11.2020</a:t>
            </a:r>
          </a:p>
        </p:txBody>
      </p:sp>
      <p:sp>
        <p:nvSpPr>
          <p:cNvPr id="7" name="Fußzeilenplatzhalter 6"/>
          <p:cNvSpPr>
            <a:spLocks noGrp="1"/>
          </p:cNvSpPr>
          <p:nvPr>
            <p:ph type="ftr" sz="quarter" idx="14"/>
          </p:nvPr>
        </p:nvSpPr>
        <p:spPr/>
        <p:txBody>
          <a:bodyPr/>
          <a:lstStyle/>
          <a:p>
            <a:r>
              <a:rPr lang="de-DE"/>
              <a:t>Raum für wirtschaftliche Entwicklung in der MRN</a:t>
            </a:r>
            <a:endParaRPr lang="de-DE" dirty="0"/>
          </a:p>
        </p:txBody>
      </p:sp>
      <p:sp>
        <p:nvSpPr>
          <p:cNvPr id="8" name="Foliennummernplatzhalter 7"/>
          <p:cNvSpPr>
            <a:spLocks noGrp="1"/>
          </p:cNvSpPr>
          <p:nvPr>
            <p:ph type="sldNum" sz="quarter" idx="15"/>
          </p:nvPr>
        </p:nvSpPr>
        <p:spPr/>
        <p:txBody>
          <a:bodyPr/>
          <a:lstStyle/>
          <a:p>
            <a:fld id="{1AB8E805-3FFE-486D-ADB9-7694C8707A7E}" type="slidenum">
              <a:rPr lang="de-DE" smtClean="0"/>
              <a:t>‹Nr.›</a:t>
            </a:fld>
            <a:endParaRPr lang="de-DE"/>
          </a:p>
        </p:txBody>
      </p:sp>
    </p:spTree>
    <p:extLst>
      <p:ext uri="{BB962C8B-B14F-4D97-AF65-F5344CB8AC3E}">
        <p14:creationId xmlns:p14="http://schemas.microsoft.com/office/powerpoint/2010/main" val="354729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atin typeface="+mj-lt"/>
              </a:defRPr>
            </a:lvl1pPr>
          </a:lstStyle>
          <a:p>
            <a:r>
              <a:rPr lang="de-DE" dirty="0"/>
              <a:t>10.02.2022</a:t>
            </a:r>
          </a:p>
        </p:txBody>
      </p:sp>
      <p:sp>
        <p:nvSpPr>
          <p:cNvPr id="5" name="Fußzeilenplatzhalter 4"/>
          <p:cNvSpPr>
            <a:spLocks noGrp="1"/>
          </p:cNvSpPr>
          <p:nvPr>
            <p:ph type="ftr" sz="quarter" idx="11"/>
          </p:nvPr>
        </p:nvSpPr>
        <p:spPr/>
        <p:txBody>
          <a:bodyPr/>
          <a:lstStyle>
            <a:lvl1pPr>
              <a:defRPr>
                <a:latin typeface="+mj-lt"/>
              </a:defRPr>
            </a:lvl1pPr>
          </a:lstStyle>
          <a:p>
            <a:endParaRPr lang="de-DE" dirty="0"/>
          </a:p>
        </p:txBody>
      </p:sp>
      <p:sp>
        <p:nvSpPr>
          <p:cNvPr id="6" name="Foliennummernplatzhalter 5"/>
          <p:cNvSpPr>
            <a:spLocks noGrp="1"/>
          </p:cNvSpPr>
          <p:nvPr>
            <p:ph type="sldNum" sz="quarter" idx="12"/>
          </p:nvPr>
        </p:nvSpPr>
        <p:spPr/>
        <p:txBody>
          <a:bodyPr/>
          <a:lstStyle>
            <a:lvl1pPr>
              <a:defRPr>
                <a:latin typeface="+mj-lt"/>
              </a:defRPr>
            </a:lvl1pPr>
          </a:lstStyle>
          <a:p>
            <a:fld id="{D77ECB4D-E629-4C70-AE40-AA27C6520341}" type="slidenum">
              <a:rPr lang="de-DE" smtClean="0"/>
              <a:pPr/>
              <a:t>‹Nr.›</a:t>
            </a:fld>
            <a:endParaRPr lang="de-DE"/>
          </a:p>
        </p:txBody>
      </p:sp>
      <p:sp>
        <p:nvSpPr>
          <p:cNvPr id="7" name="Textplatzhalter 9"/>
          <p:cNvSpPr>
            <a:spLocks noGrp="1"/>
          </p:cNvSpPr>
          <p:nvPr>
            <p:ph type="body" idx="1"/>
          </p:nvPr>
        </p:nvSpPr>
        <p:spPr>
          <a:xfrm>
            <a:off x="450763" y="1065725"/>
            <a:ext cx="8235950" cy="522850"/>
          </a:xfrm>
          <a:solidFill>
            <a:srgbClr val="009DD1"/>
          </a:solidFill>
        </p:spPr>
        <p:txBody>
          <a:bodyPr anchor="t">
            <a:normAutofit/>
          </a:bodyPr>
          <a:lstStyle>
            <a:lvl1pPr marL="0" indent="0">
              <a:lnSpc>
                <a:spcPct val="120000"/>
              </a:lnSpc>
              <a:buNone/>
              <a:defRPr sz="2000" b="1">
                <a:solidFill>
                  <a:schemeClr val="bg1"/>
                </a:solidFill>
                <a:latin typeface="+mj-lt"/>
                <a:cs typeface="Arial"/>
              </a:defRPr>
            </a:lvl1pPr>
          </a:lstStyle>
          <a:p>
            <a:pPr lvl="0"/>
            <a:r>
              <a:rPr lang="de-DE" sz="1800">
                <a:solidFill>
                  <a:srgbClr val="FFFFFF"/>
                </a:solidFill>
                <a:latin typeface="Arial"/>
                <a:cs typeface="Arial"/>
              </a:rPr>
              <a:t>Mastertextformat bearbeiten</a:t>
            </a:r>
          </a:p>
        </p:txBody>
      </p:sp>
      <p:sp>
        <p:nvSpPr>
          <p:cNvPr id="8" name="Textplatzhalter 9"/>
          <p:cNvSpPr>
            <a:spLocks noGrp="1"/>
          </p:cNvSpPr>
          <p:nvPr>
            <p:ph type="body" sz="quarter" idx="18"/>
          </p:nvPr>
        </p:nvSpPr>
        <p:spPr>
          <a:xfrm>
            <a:off x="460201" y="1733555"/>
            <a:ext cx="8223251" cy="2880000"/>
          </a:xfrm>
          <a:solidFill>
            <a:schemeClr val="bg1"/>
          </a:solidFill>
        </p:spPr>
        <p:txBody>
          <a:bodyPr>
            <a:normAutofit/>
          </a:bodyPr>
          <a:lstStyle>
            <a:lvl1pPr marL="509400" indent="-400050">
              <a:lnSpc>
                <a:spcPct val="120000"/>
              </a:lnSpc>
              <a:buClr>
                <a:srgbClr val="009DD1"/>
              </a:buClr>
              <a:buFont typeface="+mj-lt"/>
              <a:buAutoNum type="romanUcPeriod"/>
              <a:defRPr sz="1800">
                <a:solidFill>
                  <a:schemeClr val="tx1"/>
                </a:solidFill>
                <a:latin typeface="+mj-lt"/>
                <a:cs typeface="Arial" panose="020B0604020202020204" pitchFamily="34" charset="0"/>
              </a:defRPr>
            </a:lvl1pPr>
          </a:lstStyle>
          <a:p>
            <a:pPr lvl="0"/>
            <a:r>
              <a:rPr lang="de-DE"/>
              <a:t>Mastertextformat bearbeiten</a:t>
            </a:r>
          </a:p>
        </p:txBody>
      </p:sp>
      <p:sp>
        <p:nvSpPr>
          <p:cNvPr id="9" name="Gleichschenkliges Dreieck 8"/>
          <p:cNvSpPr>
            <a:spLocks noChangeAspect="1"/>
          </p:cNvSpPr>
          <p:nvPr userDrawn="1"/>
        </p:nvSpPr>
        <p:spPr>
          <a:xfrm rot="10800000">
            <a:off x="836240" y="1584846"/>
            <a:ext cx="215995" cy="108000"/>
          </a:xfrm>
          <a:prstGeom prst="triangle">
            <a:avLst/>
          </a:prstGeom>
          <a:solidFill>
            <a:srgbClr val="009D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latin typeface="+mj-lt"/>
            </a:endParaRPr>
          </a:p>
        </p:txBody>
      </p:sp>
      <p:sp>
        <p:nvSpPr>
          <p:cNvPr id="10" name="Titelplatzhalter 1"/>
          <p:cNvSpPr>
            <a:spLocks noGrp="1"/>
          </p:cNvSpPr>
          <p:nvPr>
            <p:ph type="title"/>
          </p:nvPr>
        </p:nvSpPr>
        <p:spPr>
          <a:xfrm>
            <a:off x="457201" y="164204"/>
            <a:ext cx="6491064" cy="582380"/>
          </a:xfrm>
          <a:prstGeom prst="rect">
            <a:avLst/>
          </a:prstGeom>
        </p:spPr>
        <p:txBody>
          <a:bodyPr vert="horz" lIns="91440" tIns="45720" rIns="91440" bIns="45720" rtlCol="0" anchor="ctr">
            <a:normAutofit/>
          </a:bodyPr>
          <a:lstStyle>
            <a:lvl1pPr algn="l">
              <a:defRPr sz="1600">
                <a:solidFill>
                  <a:schemeClr val="tx1"/>
                </a:solidFill>
                <a:latin typeface="+mj-lt"/>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58488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atin typeface="+mj-lt"/>
              </a:defRPr>
            </a:lvl1pPr>
          </a:lstStyle>
          <a:p>
            <a:r>
              <a:rPr lang="de-DE" dirty="0"/>
              <a:t>10.02.2022</a:t>
            </a:r>
          </a:p>
        </p:txBody>
      </p:sp>
      <p:sp>
        <p:nvSpPr>
          <p:cNvPr id="5" name="Fußzeilenplatzhalter 4"/>
          <p:cNvSpPr>
            <a:spLocks noGrp="1"/>
          </p:cNvSpPr>
          <p:nvPr>
            <p:ph type="ftr" sz="quarter" idx="11"/>
          </p:nvPr>
        </p:nvSpPr>
        <p:spPr/>
        <p:txBody>
          <a:bodyPr/>
          <a:lstStyle>
            <a:lvl1pPr>
              <a:defRPr>
                <a:latin typeface="+mj-lt"/>
              </a:defRPr>
            </a:lvl1pPr>
          </a:lstStyle>
          <a:p>
            <a:endParaRPr lang="de-DE" dirty="0"/>
          </a:p>
        </p:txBody>
      </p:sp>
      <p:sp>
        <p:nvSpPr>
          <p:cNvPr id="6" name="Foliennummernplatzhalter 5"/>
          <p:cNvSpPr>
            <a:spLocks noGrp="1"/>
          </p:cNvSpPr>
          <p:nvPr>
            <p:ph type="sldNum" sz="quarter" idx="12"/>
          </p:nvPr>
        </p:nvSpPr>
        <p:spPr/>
        <p:txBody>
          <a:bodyPr/>
          <a:lstStyle>
            <a:lvl1pPr>
              <a:defRPr>
                <a:latin typeface="+mj-lt"/>
              </a:defRPr>
            </a:lvl1pPr>
          </a:lstStyle>
          <a:p>
            <a:fld id="{D77ECB4D-E629-4C70-AE40-AA27C6520341}" type="slidenum">
              <a:rPr lang="de-DE" smtClean="0"/>
              <a:pPr/>
              <a:t>‹Nr.›</a:t>
            </a:fld>
            <a:endParaRPr lang="de-DE"/>
          </a:p>
        </p:txBody>
      </p:sp>
      <p:sp>
        <p:nvSpPr>
          <p:cNvPr id="7" name="Textplatzhalter 9"/>
          <p:cNvSpPr>
            <a:spLocks noGrp="1"/>
          </p:cNvSpPr>
          <p:nvPr>
            <p:ph type="body" idx="1"/>
          </p:nvPr>
        </p:nvSpPr>
        <p:spPr>
          <a:xfrm>
            <a:off x="453222" y="1065725"/>
            <a:ext cx="8235950" cy="522850"/>
          </a:xfrm>
          <a:solidFill>
            <a:srgbClr val="009DD1"/>
          </a:solidFill>
        </p:spPr>
        <p:txBody>
          <a:bodyPr anchor="t">
            <a:normAutofit/>
          </a:bodyPr>
          <a:lstStyle>
            <a:lvl1pPr marL="0" indent="0">
              <a:lnSpc>
                <a:spcPct val="120000"/>
              </a:lnSpc>
              <a:buNone/>
              <a:defRPr sz="2000" b="1">
                <a:solidFill>
                  <a:schemeClr val="bg1"/>
                </a:solidFill>
                <a:latin typeface="+mj-lt"/>
                <a:cs typeface="Arial"/>
              </a:defRPr>
            </a:lvl1pPr>
          </a:lstStyle>
          <a:p>
            <a:pPr lvl="0"/>
            <a:r>
              <a:rPr lang="de-DE" sz="1800" dirty="0">
                <a:solidFill>
                  <a:srgbClr val="FFFFFF"/>
                </a:solidFill>
                <a:latin typeface="Arial"/>
                <a:cs typeface="Arial"/>
              </a:rPr>
              <a:t>Mastertextformat bearbeiten</a:t>
            </a:r>
          </a:p>
        </p:txBody>
      </p:sp>
      <p:sp>
        <p:nvSpPr>
          <p:cNvPr id="8" name="Textplatzhalter 9"/>
          <p:cNvSpPr>
            <a:spLocks noGrp="1"/>
          </p:cNvSpPr>
          <p:nvPr>
            <p:ph type="body" sz="quarter" idx="18"/>
          </p:nvPr>
        </p:nvSpPr>
        <p:spPr>
          <a:xfrm>
            <a:off x="460201" y="1733555"/>
            <a:ext cx="8223251" cy="2880000"/>
          </a:xfrm>
          <a:solidFill>
            <a:schemeClr val="bg1"/>
          </a:solidFill>
        </p:spPr>
        <p:txBody>
          <a:bodyPr>
            <a:normAutofit/>
          </a:bodyPr>
          <a:lstStyle>
            <a:lvl1pPr marL="509400" indent="-400050">
              <a:lnSpc>
                <a:spcPct val="120000"/>
              </a:lnSpc>
              <a:buClr>
                <a:srgbClr val="009DD1"/>
              </a:buClr>
              <a:buFont typeface="Wingdings" panose="05000000000000000000" pitchFamily="2" charset="2"/>
              <a:buChar char="§"/>
              <a:defRPr sz="1800">
                <a:solidFill>
                  <a:schemeClr val="tx1"/>
                </a:solidFill>
                <a:latin typeface="+mj-lt"/>
                <a:cs typeface="Arial" panose="020B0604020202020204" pitchFamily="34" charset="0"/>
              </a:defRPr>
            </a:lvl1pPr>
          </a:lstStyle>
          <a:p>
            <a:pPr lvl="0"/>
            <a:r>
              <a:rPr lang="de-DE"/>
              <a:t>Mastertextformat bearbeiten</a:t>
            </a:r>
          </a:p>
        </p:txBody>
      </p:sp>
      <p:sp>
        <p:nvSpPr>
          <p:cNvPr id="9" name="Gleichschenkliges Dreieck 8"/>
          <p:cNvSpPr>
            <a:spLocks noChangeAspect="1"/>
          </p:cNvSpPr>
          <p:nvPr userDrawn="1"/>
        </p:nvSpPr>
        <p:spPr>
          <a:xfrm rot="10800000">
            <a:off x="836240" y="1584846"/>
            <a:ext cx="215995" cy="108000"/>
          </a:xfrm>
          <a:prstGeom prst="triangle">
            <a:avLst/>
          </a:prstGeom>
          <a:solidFill>
            <a:srgbClr val="009D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latin typeface="+mj-lt"/>
            </a:endParaRPr>
          </a:p>
        </p:txBody>
      </p:sp>
      <p:sp>
        <p:nvSpPr>
          <p:cNvPr id="11" name="Titelplatzhalter 1"/>
          <p:cNvSpPr txBox="1">
            <a:spLocks/>
          </p:cNvSpPr>
          <p:nvPr userDrawn="1"/>
        </p:nvSpPr>
        <p:spPr>
          <a:xfrm>
            <a:off x="467544" y="123478"/>
            <a:ext cx="7007797" cy="5823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de-DE" sz="1600" kern="1200" dirty="0">
              <a:solidFill>
                <a:srgbClr val="595959"/>
              </a:solidFill>
              <a:latin typeface="+mj-lt"/>
              <a:ea typeface="+mj-ea"/>
              <a:cs typeface="Arial" panose="020B0604020202020204" pitchFamily="34" charset="0"/>
            </a:endParaRPr>
          </a:p>
        </p:txBody>
      </p:sp>
      <p:sp>
        <p:nvSpPr>
          <p:cNvPr id="12" name="Titelplatzhalter 1"/>
          <p:cNvSpPr>
            <a:spLocks noGrp="1"/>
          </p:cNvSpPr>
          <p:nvPr>
            <p:ph type="title"/>
          </p:nvPr>
        </p:nvSpPr>
        <p:spPr>
          <a:xfrm>
            <a:off x="457201" y="164204"/>
            <a:ext cx="6491064" cy="582380"/>
          </a:xfrm>
          <a:prstGeom prst="rect">
            <a:avLst/>
          </a:prstGeom>
        </p:spPr>
        <p:txBody>
          <a:bodyPr vert="horz" lIns="91440" tIns="45720" rIns="91440" bIns="45720" rtlCol="0" anchor="ctr">
            <a:normAutofit/>
          </a:bodyPr>
          <a:lstStyle>
            <a:lvl1pPr algn="l">
              <a:defRPr sz="1600">
                <a:solidFill>
                  <a:schemeClr val="tx1"/>
                </a:solidFill>
                <a:latin typeface="+mj-lt"/>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114615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ohne Überschrif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atin typeface="+mj-lt"/>
              </a:defRPr>
            </a:lvl1pPr>
          </a:lstStyle>
          <a:p>
            <a:r>
              <a:rPr lang="de-DE" dirty="0"/>
              <a:t>10.02.2021</a:t>
            </a:r>
          </a:p>
        </p:txBody>
      </p:sp>
      <p:sp>
        <p:nvSpPr>
          <p:cNvPr id="5" name="Fußzeilenplatzhalter 4"/>
          <p:cNvSpPr>
            <a:spLocks noGrp="1"/>
          </p:cNvSpPr>
          <p:nvPr>
            <p:ph type="ftr" sz="quarter" idx="11"/>
          </p:nvPr>
        </p:nvSpPr>
        <p:spPr/>
        <p:txBody>
          <a:bodyPr/>
          <a:lstStyle>
            <a:lvl1pPr>
              <a:defRPr>
                <a:latin typeface="+mj-lt"/>
              </a:defRPr>
            </a:lvl1pPr>
          </a:lstStyle>
          <a:p>
            <a:endParaRPr lang="de-DE" dirty="0"/>
          </a:p>
        </p:txBody>
      </p:sp>
      <p:sp>
        <p:nvSpPr>
          <p:cNvPr id="6" name="Foliennummernplatzhalter 5"/>
          <p:cNvSpPr>
            <a:spLocks noGrp="1"/>
          </p:cNvSpPr>
          <p:nvPr>
            <p:ph type="sldNum" sz="quarter" idx="12"/>
          </p:nvPr>
        </p:nvSpPr>
        <p:spPr/>
        <p:txBody>
          <a:bodyPr/>
          <a:lstStyle>
            <a:lvl1pPr>
              <a:defRPr>
                <a:latin typeface="+mj-lt"/>
              </a:defRPr>
            </a:lvl1pPr>
          </a:lstStyle>
          <a:p>
            <a:fld id="{D77ECB4D-E629-4C70-AE40-AA27C6520341}" type="slidenum">
              <a:rPr lang="de-DE" smtClean="0"/>
              <a:pPr/>
              <a:t>‹Nr.›</a:t>
            </a:fld>
            <a:endParaRPr lang="de-DE"/>
          </a:p>
        </p:txBody>
      </p:sp>
      <p:sp>
        <p:nvSpPr>
          <p:cNvPr id="8" name="Textplatzhalter 9"/>
          <p:cNvSpPr>
            <a:spLocks noGrp="1"/>
          </p:cNvSpPr>
          <p:nvPr>
            <p:ph type="body" sz="quarter" idx="18"/>
          </p:nvPr>
        </p:nvSpPr>
        <p:spPr>
          <a:xfrm>
            <a:off x="460201" y="1203918"/>
            <a:ext cx="8223251" cy="3456064"/>
          </a:xfrm>
          <a:solidFill>
            <a:schemeClr val="bg1"/>
          </a:solidFill>
        </p:spPr>
        <p:txBody>
          <a:bodyPr>
            <a:normAutofit/>
          </a:bodyPr>
          <a:lstStyle>
            <a:lvl1pPr marL="509400" indent="-400050">
              <a:lnSpc>
                <a:spcPct val="120000"/>
              </a:lnSpc>
              <a:buClr>
                <a:srgbClr val="009DD1"/>
              </a:buClr>
              <a:buFont typeface="Wingdings" panose="05000000000000000000" pitchFamily="2" charset="2"/>
              <a:buChar char="§"/>
              <a:defRPr sz="1800">
                <a:solidFill>
                  <a:schemeClr val="tx1"/>
                </a:solidFill>
                <a:latin typeface="+mj-lt"/>
                <a:cs typeface="Arial" panose="020B0604020202020204" pitchFamily="34" charset="0"/>
              </a:defRPr>
            </a:lvl1pPr>
          </a:lstStyle>
          <a:p>
            <a:pPr lvl="0"/>
            <a:r>
              <a:rPr lang="de-DE"/>
              <a:t>Mastertextformat bearbeiten</a:t>
            </a:r>
          </a:p>
        </p:txBody>
      </p:sp>
      <p:sp>
        <p:nvSpPr>
          <p:cNvPr id="11" name="Titelplatzhalter 1"/>
          <p:cNvSpPr txBox="1">
            <a:spLocks/>
          </p:cNvSpPr>
          <p:nvPr userDrawn="1"/>
        </p:nvSpPr>
        <p:spPr>
          <a:xfrm>
            <a:off x="467544" y="123478"/>
            <a:ext cx="7007797" cy="5823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de-DE" sz="1600" kern="1200" dirty="0">
              <a:solidFill>
                <a:srgbClr val="595959"/>
              </a:solidFill>
              <a:latin typeface="+mj-lt"/>
              <a:ea typeface="+mj-ea"/>
              <a:cs typeface="Arial" panose="020B0604020202020204" pitchFamily="34" charset="0"/>
            </a:endParaRPr>
          </a:p>
        </p:txBody>
      </p:sp>
      <p:sp>
        <p:nvSpPr>
          <p:cNvPr id="9" name="Titelplatzhalter 1"/>
          <p:cNvSpPr>
            <a:spLocks noGrp="1"/>
          </p:cNvSpPr>
          <p:nvPr>
            <p:ph type="title"/>
          </p:nvPr>
        </p:nvSpPr>
        <p:spPr>
          <a:xfrm>
            <a:off x="457201" y="164204"/>
            <a:ext cx="6491064" cy="582380"/>
          </a:xfrm>
          <a:prstGeom prst="rect">
            <a:avLst/>
          </a:prstGeom>
        </p:spPr>
        <p:txBody>
          <a:bodyPr vert="horz" lIns="91440" tIns="45720" rIns="91440" bIns="45720" rtlCol="0" anchor="ctr">
            <a:normAutofit/>
          </a:bodyPr>
          <a:lstStyle>
            <a:lvl1pPr algn="l">
              <a:defRPr sz="1600">
                <a:solidFill>
                  <a:schemeClr val="tx1"/>
                </a:solidFill>
                <a:latin typeface="+mj-lt"/>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82148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folie ohne Überschrif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atin typeface="+mj-lt"/>
              </a:defRPr>
            </a:lvl1pPr>
          </a:lstStyle>
          <a:p>
            <a:r>
              <a:rPr lang="de-DE" dirty="0"/>
              <a:t>10.02.2021</a:t>
            </a:r>
          </a:p>
        </p:txBody>
      </p:sp>
      <p:sp>
        <p:nvSpPr>
          <p:cNvPr id="5" name="Fußzeilenplatzhalter 4"/>
          <p:cNvSpPr>
            <a:spLocks noGrp="1"/>
          </p:cNvSpPr>
          <p:nvPr>
            <p:ph type="ftr" sz="quarter" idx="11"/>
          </p:nvPr>
        </p:nvSpPr>
        <p:spPr/>
        <p:txBody>
          <a:bodyPr/>
          <a:lstStyle>
            <a:lvl1pPr>
              <a:defRPr>
                <a:latin typeface="+mj-lt"/>
              </a:defRPr>
            </a:lvl1pPr>
          </a:lstStyle>
          <a:p>
            <a:endParaRPr lang="de-DE" dirty="0"/>
          </a:p>
        </p:txBody>
      </p:sp>
      <p:sp>
        <p:nvSpPr>
          <p:cNvPr id="6" name="Foliennummernplatzhalter 5"/>
          <p:cNvSpPr>
            <a:spLocks noGrp="1"/>
          </p:cNvSpPr>
          <p:nvPr>
            <p:ph type="sldNum" sz="quarter" idx="12"/>
          </p:nvPr>
        </p:nvSpPr>
        <p:spPr/>
        <p:txBody>
          <a:bodyPr/>
          <a:lstStyle>
            <a:lvl1pPr>
              <a:defRPr>
                <a:latin typeface="+mj-lt"/>
              </a:defRPr>
            </a:lvl1pPr>
          </a:lstStyle>
          <a:p>
            <a:fld id="{D77ECB4D-E629-4C70-AE40-AA27C6520341}" type="slidenum">
              <a:rPr lang="de-DE" smtClean="0"/>
              <a:pPr/>
              <a:t>‹Nr.›</a:t>
            </a:fld>
            <a:endParaRPr lang="de-DE"/>
          </a:p>
        </p:txBody>
      </p:sp>
      <p:sp>
        <p:nvSpPr>
          <p:cNvPr id="8" name="Textplatzhalter 9"/>
          <p:cNvSpPr>
            <a:spLocks noGrp="1"/>
          </p:cNvSpPr>
          <p:nvPr>
            <p:ph type="body" sz="quarter" idx="18"/>
          </p:nvPr>
        </p:nvSpPr>
        <p:spPr>
          <a:xfrm>
            <a:off x="460201" y="1203918"/>
            <a:ext cx="8223251" cy="3456064"/>
          </a:xfrm>
          <a:solidFill>
            <a:schemeClr val="bg1"/>
          </a:solidFill>
        </p:spPr>
        <p:txBody>
          <a:bodyPr anchor="ctr">
            <a:normAutofit/>
          </a:bodyPr>
          <a:lstStyle>
            <a:lvl1pPr marL="680850" indent="-571500">
              <a:lnSpc>
                <a:spcPct val="120000"/>
              </a:lnSpc>
              <a:buClr>
                <a:srgbClr val="009DD1"/>
              </a:buClr>
              <a:buFont typeface="+mj-lt"/>
              <a:buAutoNum type="romanUcPeriod"/>
              <a:defRPr sz="3200" b="1">
                <a:solidFill>
                  <a:srgbClr val="009DD1"/>
                </a:solidFill>
                <a:latin typeface="+mj-lt"/>
                <a:cs typeface="Arial" panose="020B0604020202020204" pitchFamily="34" charset="0"/>
              </a:defRPr>
            </a:lvl1pPr>
          </a:lstStyle>
          <a:p>
            <a:pPr lvl="0"/>
            <a:r>
              <a:rPr lang="de-DE"/>
              <a:t>Mastertextformat bearbeiten</a:t>
            </a:r>
          </a:p>
        </p:txBody>
      </p:sp>
      <p:sp>
        <p:nvSpPr>
          <p:cNvPr id="11" name="Titelplatzhalter 1"/>
          <p:cNvSpPr txBox="1">
            <a:spLocks/>
          </p:cNvSpPr>
          <p:nvPr userDrawn="1"/>
        </p:nvSpPr>
        <p:spPr>
          <a:xfrm>
            <a:off x="467544" y="123478"/>
            <a:ext cx="7007797" cy="5823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de-DE" sz="1600" kern="1200" dirty="0">
              <a:solidFill>
                <a:srgbClr val="595959"/>
              </a:solidFill>
              <a:latin typeface="+mj-lt"/>
              <a:ea typeface="+mj-ea"/>
              <a:cs typeface="Arial" panose="020B0604020202020204" pitchFamily="34" charset="0"/>
            </a:endParaRPr>
          </a:p>
        </p:txBody>
      </p:sp>
    </p:spTree>
    <p:extLst>
      <p:ext uri="{BB962C8B-B14F-4D97-AF65-F5344CB8AC3E}">
        <p14:creationId xmlns:p14="http://schemas.microsoft.com/office/powerpoint/2010/main" val="164644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atin typeface="+mj-lt"/>
              </a:defRPr>
            </a:lvl1pPr>
          </a:lstStyle>
          <a:p>
            <a:r>
              <a:rPr lang="de-DE" dirty="0"/>
              <a:t>10.02.2021</a:t>
            </a:r>
          </a:p>
        </p:txBody>
      </p:sp>
      <p:sp>
        <p:nvSpPr>
          <p:cNvPr id="5" name="Fußzeilenplatzhalter 4"/>
          <p:cNvSpPr>
            <a:spLocks noGrp="1"/>
          </p:cNvSpPr>
          <p:nvPr>
            <p:ph type="ftr" sz="quarter" idx="11"/>
          </p:nvPr>
        </p:nvSpPr>
        <p:spPr/>
        <p:txBody>
          <a:bodyPr/>
          <a:lstStyle>
            <a:lvl1pPr>
              <a:defRPr>
                <a:latin typeface="+mj-lt"/>
              </a:defRPr>
            </a:lvl1pPr>
          </a:lstStyle>
          <a:p>
            <a:endParaRPr lang="de-DE" dirty="0"/>
          </a:p>
        </p:txBody>
      </p:sp>
      <p:sp>
        <p:nvSpPr>
          <p:cNvPr id="6" name="Foliennummernplatzhalter 5"/>
          <p:cNvSpPr>
            <a:spLocks noGrp="1"/>
          </p:cNvSpPr>
          <p:nvPr>
            <p:ph type="sldNum" sz="quarter" idx="12"/>
          </p:nvPr>
        </p:nvSpPr>
        <p:spPr/>
        <p:txBody>
          <a:bodyPr/>
          <a:lstStyle>
            <a:lvl1pPr>
              <a:defRPr>
                <a:latin typeface="+mj-lt"/>
              </a:defRPr>
            </a:lvl1pPr>
          </a:lstStyle>
          <a:p>
            <a:fld id="{D77ECB4D-E629-4C70-AE40-AA27C6520341}" type="slidenum">
              <a:rPr lang="de-DE" smtClean="0"/>
              <a:pPr/>
              <a:t>‹Nr.›</a:t>
            </a:fld>
            <a:endParaRPr lang="de-DE"/>
          </a:p>
        </p:txBody>
      </p:sp>
      <p:sp>
        <p:nvSpPr>
          <p:cNvPr id="7" name="Textplatzhalter 9"/>
          <p:cNvSpPr>
            <a:spLocks noGrp="1"/>
          </p:cNvSpPr>
          <p:nvPr>
            <p:ph type="body" idx="1"/>
          </p:nvPr>
        </p:nvSpPr>
        <p:spPr>
          <a:xfrm>
            <a:off x="450763" y="1065725"/>
            <a:ext cx="8235950" cy="522850"/>
          </a:xfrm>
          <a:solidFill>
            <a:srgbClr val="009DD1"/>
          </a:solidFill>
        </p:spPr>
        <p:txBody>
          <a:bodyPr anchor="t">
            <a:normAutofit/>
          </a:bodyPr>
          <a:lstStyle>
            <a:lvl1pPr marL="0" indent="0">
              <a:lnSpc>
                <a:spcPct val="120000"/>
              </a:lnSpc>
              <a:buNone/>
              <a:defRPr sz="1800" b="1">
                <a:solidFill>
                  <a:schemeClr val="bg1"/>
                </a:solidFill>
                <a:latin typeface="+mj-lt"/>
                <a:cs typeface="Arial"/>
              </a:defRPr>
            </a:lvl1pPr>
          </a:lstStyle>
          <a:p>
            <a:pPr lvl="0"/>
            <a:r>
              <a:rPr lang="de-DE" sz="1800">
                <a:solidFill>
                  <a:srgbClr val="FFFFFF"/>
                </a:solidFill>
                <a:latin typeface="Arial"/>
                <a:cs typeface="Arial"/>
              </a:rPr>
              <a:t>Mastertextformat bearbeiten</a:t>
            </a:r>
          </a:p>
        </p:txBody>
      </p:sp>
      <p:sp>
        <p:nvSpPr>
          <p:cNvPr id="9" name="Gleichschenkliges Dreieck 8"/>
          <p:cNvSpPr>
            <a:spLocks noChangeAspect="1"/>
          </p:cNvSpPr>
          <p:nvPr userDrawn="1"/>
        </p:nvSpPr>
        <p:spPr>
          <a:xfrm rot="10800000">
            <a:off x="836240" y="1584846"/>
            <a:ext cx="215995" cy="108000"/>
          </a:xfrm>
          <a:prstGeom prst="triangle">
            <a:avLst/>
          </a:prstGeom>
          <a:solidFill>
            <a:srgbClr val="009D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latin typeface="+mj-lt"/>
            </a:endParaRPr>
          </a:p>
        </p:txBody>
      </p:sp>
      <p:sp>
        <p:nvSpPr>
          <p:cNvPr id="11" name="Textplatzhalter 2"/>
          <p:cNvSpPr>
            <a:spLocks noGrp="1"/>
          </p:cNvSpPr>
          <p:nvPr>
            <p:ph idx="13"/>
          </p:nvPr>
        </p:nvSpPr>
        <p:spPr>
          <a:xfrm>
            <a:off x="456660" y="1741562"/>
            <a:ext cx="8229600" cy="2880320"/>
          </a:xfrm>
          <a:prstGeom prst="rect">
            <a:avLst/>
          </a:prstGeom>
        </p:spPr>
        <p:txBody>
          <a:bodyPr vert="horz" lIns="91440" tIns="45720" rIns="91440" bIns="45720" rtlCol="0">
            <a:normAutofit/>
          </a:bodyPr>
          <a:lstStyle>
            <a:lvl1pPr>
              <a:defRPr lang="de-DE" sz="1800" kern="1200" smtClean="0">
                <a:solidFill>
                  <a:schemeClr val="tx1"/>
                </a:solidFill>
                <a:latin typeface="+mj-lt"/>
                <a:ea typeface="+mn-ea"/>
                <a:cs typeface="Arial" panose="020B0604020202020204" pitchFamily="34" charset="0"/>
              </a:defRPr>
            </a:lvl1pPr>
          </a:lstStyle>
          <a:p>
            <a:pPr lvl="0"/>
            <a:r>
              <a:rPr lang="de-DE"/>
              <a:t>Mastertextformat bearbeiten</a:t>
            </a:r>
          </a:p>
        </p:txBody>
      </p:sp>
      <p:sp>
        <p:nvSpPr>
          <p:cNvPr id="12" name="Titelplatzhalter 1"/>
          <p:cNvSpPr>
            <a:spLocks noGrp="1"/>
          </p:cNvSpPr>
          <p:nvPr>
            <p:ph type="title"/>
          </p:nvPr>
        </p:nvSpPr>
        <p:spPr>
          <a:xfrm>
            <a:off x="457201" y="164204"/>
            <a:ext cx="6491064" cy="582380"/>
          </a:xfrm>
          <a:prstGeom prst="rect">
            <a:avLst/>
          </a:prstGeom>
        </p:spPr>
        <p:txBody>
          <a:bodyPr vert="horz" lIns="91440" tIns="45720" rIns="91440" bIns="45720" rtlCol="0" anchor="ctr">
            <a:normAutofit/>
          </a:bodyPr>
          <a:lstStyle>
            <a:lvl1pPr algn="l">
              <a:defRPr sz="1600">
                <a:solidFill>
                  <a:schemeClr val="tx1"/>
                </a:solidFill>
                <a:latin typeface="+mj-lt"/>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141608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atin typeface="+mj-lt"/>
              </a:defRPr>
            </a:lvl1pPr>
          </a:lstStyle>
          <a:p>
            <a:r>
              <a:rPr lang="de-DE" dirty="0"/>
              <a:t>10.02.2022</a:t>
            </a:r>
          </a:p>
        </p:txBody>
      </p:sp>
      <p:sp>
        <p:nvSpPr>
          <p:cNvPr id="5" name="Fußzeilenplatzhalter 4"/>
          <p:cNvSpPr>
            <a:spLocks noGrp="1"/>
          </p:cNvSpPr>
          <p:nvPr>
            <p:ph type="ftr" sz="quarter" idx="11"/>
          </p:nvPr>
        </p:nvSpPr>
        <p:spPr/>
        <p:txBody>
          <a:bodyPr/>
          <a:lstStyle>
            <a:lvl1pPr>
              <a:defRPr>
                <a:latin typeface="+mj-lt"/>
              </a:defRPr>
            </a:lvl1pPr>
          </a:lstStyle>
          <a:p>
            <a:endParaRPr lang="de-DE" dirty="0"/>
          </a:p>
        </p:txBody>
      </p:sp>
      <p:sp>
        <p:nvSpPr>
          <p:cNvPr id="6" name="Foliennummernplatzhalter 5"/>
          <p:cNvSpPr>
            <a:spLocks noGrp="1"/>
          </p:cNvSpPr>
          <p:nvPr>
            <p:ph type="sldNum" sz="quarter" idx="12"/>
          </p:nvPr>
        </p:nvSpPr>
        <p:spPr/>
        <p:txBody>
          <a:bodyPr/>
          <a:lstStyle>
            <a:lvl1pPr>
              <a:defRPr>
                <a:latin typeface="+mj-lt"/>
              </a:defRPr>
            </a:lvl1pPr>
          </a:lstStyle>
          <a:p>
            <a:fld id="{D77ECB4D-E629-4C70-AE40-AA27C6520341}" type="slidenum">
              <a:rPr lang="de-DE" smtClean="0"/>
              <a:pPr/>
              <a:t>‹Nr.›</a:t>
            </a:fld>
            <a:endParaRPr lang="de-DE"/>
          </a:p>
        </p:txBody>
      </p:sp>
      <p:sp>
        <p:nvSpPr>
          <p:cNvPr id="7" name="Textplatzhalter 9"/>
          <p:cNvSpPr>
            <a:spLocks noGrp="1"/>
          </p:cNvSpPr>
          <p:nvPr>
            <p:ph type="body" idx="1"/>
          </p:nvPr>
        </p:nvSpPr>
        <p:spPr>
          <a:xfrm>
            <a:off x="450763" y="1065725"/>
            <a:ext cx="8235950" cy="522850"/>
          </a:xfrm>
          <a:solidFill>
            <a:srgbClr val="009DD1"/>
          </a:solidFill>
        </p:spPr>
        <p:txBody>
          <a:bodyPr anchor="t">
            <a:normAutofit/>
          </a:bodyPr>
          <a:lstStyle>
            <a:lvl1pPr marL="0" indent="0">
              <a:lnSpc>
                <a:spcPct val="120000"/>
              </a:lnSpc>
              <a:buNone/>
              <a:defRPr sz="1800" b="1">
                <a:solidFill>
                  <a:schemeClr val="bg1"/>
                </a:solidFill>
                <a:latin typeface="+mj-lt"/>
                <a:cs typeface="Arial"/>
              </a:defRPr>
            </a:lvl1pPr>
          </a:lstStyle>
          <a:p>
            <a:pPr lvl="0"/>
            <a:r>
              <a:rPr lang="de-DE" sz="1800">
                <a:solidFill>
                  <a:srgbClr val="FFFFFF"/>
                </a:solidFill>
                <a:latin typeface="Arial"/>
                <a:cs typeface="Arial"/>
              </a:rPr>
              <a:t>Mastertextformat bearbeiten</a:t>
            </a:r>
          </a:p>
        </p:txBody>
      </p:sp>
      <p:sp>
        <p:nvSpPr>
          <p:cNvPr id="9" name="Gleichschenkliges Dreieck 8"/>
          <p:cNvSpPr>
            <a:spLocks noChangeAspect="1"/>
          </p:cNvSpPr>
          <p:nvPr userDrawn="1"/>
        </p:nvSpPr>
        <p:spPr>
          <a:xfrm rot="10800000">
            <a:off x="836240" y="1584846"/>
            <a:ext cx="215995" cy="108000"/>
          </a:xfrm>
          <a:prstGeom prst="triangle">
            <a:avLst/>
          </a:prstGeom>
          <a:solidFill>
            <a:srgbClr val="009D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latin typeface="+mj-lt"/>
            </a:endParaRPr>
          </a:p>
        </p:txBody>
      </p:sp>
      <p:sp>
        <p:nvSpPr>
          <p:cNvPr id="11" name="Titelplatzhalter 1"/>
          <p:cNvSpPr>
            <a:spLocks noGrp="1"/>
          </p:cNvSpPr>
          <p:nvPr>
            <p:ph type="title"/>
          </p:nvPr>
        </p:nvSpPr>
        <p:spPr>
          <a:xfrm>
            <a:off x="457201" y="164204"/>
            <a:ext cx="6491064" cy="582380"/>
          </a:xfrm>
          <a:prstGeom prst="rect">
            <a:avLst/>
          </a:prstGeom>
        </p:spPr>
        <p:txBody>
          <a:bodyPr vert="horz" lIns="91440" tIns="45720" rIns="91440" bIns="45720" rtlCol="0" anchor="ctr">
            <a:normAutofit/>
          </a:bodyPr>
          <a:lstStyle>
            <a:lvl1pPr algn="l">
              <a:defRPr sz="1600">
                <a:solidFill>
                  <a:schemeClr val="tx1"/>
                </a:solidFill>
                <a:latin typeface="+mj-lt"/>
                <a:cs typeface="Arial" panose="020B0604020202020204" pitchFamily="34" charset="0"/>
              </a:defRPr>
            </a:lvl1pPr>
          </a:lstStyle>
          <a:p>
            <a:r>
              <a:rPr lang="de-DE"/>
              <a:t>Mastertitelformat bearbeiten</a:t>
            </a:r>
            <a:endParaRPr lang="de-DE" dirty="0"/>
          </a:p>
        </p:txBody>
      </p:sp>
      <p:pic>
        <p:nvPicPr>
          <p:cNvPr id="10" name="Grafik 9">
            <a:extLst>
              <a:ext uri="{FF2B5EF4-FFF2-40B4-BE49-F238E27FC236}">
                <a16:creationId xmlns:a16="http://schemas.microsoft.com/office/drawing/2014/main" id="{AC6F23F4-6220-4798-9E7B-E4BA6D6B4184}"/>
              </a:ext>
            </a:extLst>
          </p:cNvPr>
          <p:cNvPicPr>
            <a:picLocks noChangeAspect="1"/>
          </p:cNvPicPr>
          <p:nvPr userDrawn="1"/>
        </p:nvPicPr>
        <p:blipFill>
          <a:blip r:embed="rId2"/>
          <a:stretch>
            <a:fillRect/>
          </a:stretch>
        </p:blipFill>
        <p:spPr>
          <a:xfrm>
            <a:off x="2441481" y="1698743"/>
            <a:ext cx="4254514" cy="2872705"/>
          </a:xfrm>
          <a:prstGeom prst="rect">
            <a:avLst/>
          </a:prstGeom>
        </p:spPr>
      </p:pic>
    </p:spTree>
    <p:extLst>
      <p:ext uri="{BB962C8B-B14F-4D97-AF65-F5344CB8AC3E}">
        <p14:creationId xmlns:p14="http://schemas.microsoft.com/office/powerpoint/2010/main" val="147665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atin typeface="+mj-lt"/>
              </a:defRPr>
            </a:lvl1pPr>
          </a:lstStyle>
          <a:p>
            <a:r>
              <a:rPr lang="de-DE"/>
              <a:t>30.11.2020</a:t>
            </a:r>
          </a:p>
        </p:txBody>
      </p:sp>
      <p:sp>
        <p:nvSpPr>
          <p:cNvPr id="5" name="Fußzeilenplatzhalter 4"/>
          <p:cNvSpPr>
            <a:spLocks noGrp="1"/>
          </p:cNvSpPr>
          <p:nvPr>
            <p:ph type="ftr" sz="quarter" idx="11"/>
          </p:nvPr>
        </p:nvSpPr>
        <p:spPr/>
        <p:txBody>
          <a:bodyPr/>
          <a:lstStyle>
            <a:lvl1pPr>
              <a:defRPr>
                <a:latin typeface="+mj-lt"/>
              </a:defRPr>
            </a:lvl1pPr>
          </a:lstStyle>
          <a:p>
            <a:r>
              <a:rPr lang="de-DE"/>
              <a:t>Raum für wirtschaftliche Entwicklung in der MRN</a:t>
            </a:r>
          </a:p>
        </p:txBody>
      </p:sp>
      <p:sp>
        <p:nvSpPr>
          <p:cNvPr id="6" name="Foliennummernplatzhalter 5"/>
          <p:cNvSpPr>
            <a:spLocks noGrp="1"/>
          </p:cNvSpPr>
          <p:nvPr>
            <p:ph type="sldNum" sz="quarter" idx="12"/>
          </p:nvPr>
        </p:nvSpPr>
        <p:spPr/>
        <p:txBody>
          <a:bodyPr/>
          <a:lstStyle>
            <a:lvl1pPr>
              <a:defRPr>
                <a:latin typeface="+mj-lt"/>
              </a:defRPr>
            </a:lvl1pPr>
          </a:lstStyle>
          <a:p>
            <a:fld id="{D77ECB4D-E629-4C70-AE40-AA27C6520341}" type="slidenum">
              <a:rPr lang="de-DE" smtClean="0"/>
              <a:pPr/>
              <a:t>‹Nr.›</a:t>
            </a:fld>
            <a:endParaRPr lang="de-DE"/>
          </a:p>
        </p:txBody>
      </p:sp>
      <p:sp>
        <p:nvSpPr>
          <p:cNvPr id="8" name="Textplatzhalter 9"/>
          <p:cNvSpPr>
            <a:spLocks noGrp="1"/>
          </p:cNvSpPr>
          <p:nvPr>
            <p:ph type="body" sz="quarter" idx="18"/>
          </p:nvPr>
        </p:nvSpPr>
        <p:spPr>
          <a:xfrm>
            <a:off x="460201" y="1059582"/>
            <a:ext cx="8223251" cy="3528393"/>
          </a:xfrm>
          <a:solidFill>
            <a:schemeClr val="bg1"/>
          </a:solidFill>
        </p:spPr>
        <p:txBody>
          <a:bodyPr anchor="ctr">
            <a:normAutofit/>
          </a:bodyPr>
          <a:lstStyle>
            <a:lvl1pPr marL="109350" indent="0">
              <a:lnSpc>
                <a:spcPct val="120000"/>
              </a:lnSpc>
              <a:buClr>
                <a:srgbClr val="009DD1"/>
              </a:buClr>
              <a:buFont typeface="+mj-lt"/>
              <a:buNone/>
              <a:defRPr sz="3200" b="1">
                <a:solidFill>
                  <a:srgbClr val="009DD1"/>
                </a:solidFill>
                <a:latin typeface="+mj-lt"/>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44025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4767263"/>
            <a:ext cx="1738536" cy="273844"/>
          </a:xfrm>
          <a:prstGeom prst="rect">
            <a:avLst/>
          </a:prstGeom>
        </p:spPr>
        <p:txBody>
          <a:bodyPr vert="horz" lIns="91440" tIns="45720" rIns="91440" bIns="45720" rtlCol="0" anchor="ctr"/>
          <a:lstStyle>
            <a:lvl1pPr algn="l">
              <a:defRPr sz="1200">
                <a:solidFill>
                  <a:schemeClr val="tx1"/>
                </a:solidFill>
                <a:latin typeface="Agfa Rotis Sans Serif" panose="00000400000000000000" pitchFamily="2" charset="0"/>
                <a:cs typeface="Arial" panose="020B0604020202020204" pitchFamily="34" charset="0"/>
              </a:defRPr>
            </a:lvl1pPr>
          </a:lstStyle>
          <a:p>
            <a:r>
              <a:rPr lang="de-DE" dirty="0"/>
              <a:t>10.02.2022</a:t>
            </a:r>
          </a:p>
        </p:txBody>
      </p:sp>
      <p:sp>
        <p:nvSpPr>
          <p:cNvPr id="5" name="Fußzeilenplatzhalter 4"/>
          <p:cNvSpPr>
            <a:spLocks noGrp="1"/>
          </p:cNvSpPr>
          <p:nvPr>
            <p:ph type="ftr" sz="quarter" idx="3"/>
          </p:nvPr>
        </p:nvSpPr>
        <p:spPr>
          <a:xfrm>
            <a:off x="1907704" y="4767263"/>
            <a:ext cx="5277166" cy="252759"/>
          </a:xfrm>
          <a:prstGeom prst="rect">
            <a:avLst/>
          </a:prstGeom>
        </p:spPr>
        <p:txBody>
          <a:bodyPr vert="horz" lIns="91440" tIns="45720" rIns="91440" bIns="45720" rtlCol="0" anchor="ctr"/>
          <a:lstStyle>
            <a:lvl1pPr algn="ctr">
              <a:defRPr sz="1200">
                <a:solidFill>
                  <a:schemeClr val="tx1"/>
                </a:solidFill>
                <a:latin typeface="Agfa Rotis Sans Serif" panose="00000400000000000000" pitchFamily="2" charset="0"/>
                <a:cs typeface="Arial" panose="020B0604020202020204" pitchFamily="34" charset="0"/>
              </a:defRPr>
            </a:lvl1pPr>
          </a:lstStyle>
          <a:p>
            <a:r>
              <a:rPr lang="de-DE" dirty="0"/>
              <a:t>Raum für wirtschaftliche Entwicklung in der MRN</a:t>
            </a:r>
          </a:p>
        </p:txBody>
      </p:sp>
      <p:sp>
        <p:nvSpPr>
          <p:cNvPr id="6" name="Foliennummernplatzhalter 5"/>
          <p:cNvSpPr>
            <a:spLocks noGrp="1"/>
          </p:cNvSpPr>
          <p:nvPr>
            <p:ph type="sldNum" sz="quarter" idx="4"/>
          </p:nvPr>
        </p:nvSpPr>
        <p:spPr>
          <a:xfrm>
            <a:off x="7184870" y="4767263"/>
            <a:ext cx="1501930" cy="273844"/>
          </a:xfrm>
          <a:prstGeom prst="rect">
            <a:avLst/>
          </a:prstGeom>
        </p:spPr>
        <p:txBody>
          <a:bodyPr vert="horz" lIns="91440" tIns="45720" rIns="91440" bIns="45720" rtlCol="0" anchor="ctr"/>
          <a:lstStyle>
            <a:lvl1pPr algn="r">
              <a:defRPr sz="1200">
                <a:solidFill>
                  <a:schemeClr val="tx1"/>
                </a:solidFill>
                <a:latin typeface="Agfa Rotis Sans Serif" panose="00000400000000000000" pitchFamily="2" charset="0"/>
                <a:cs typeface="Arial" panose="020B0604020202020204" pitchFamily="34" charset="0"/>
              </a:defRPr>
            </a:lvl1pPr>
          </a:lstStyle>
          <a:p>
            <a:fld id="{D77ECB4D-E629-4C70-AE40-AA27C6520341}" type="slidenum">
              <a:rPr lang="de-DE" smtClean="0"/>
              <a:pPr/>
              <a:t>‹Nr.›</a:t>
            </a:fld>
            <a:endParaRPr lang="de-DE"/>
          </a:p>
        </p:txBody>
      </p:sp>
      <p:sp>
        <p:nvSpPr>
          <p:cNvPr id="9" name="Textfeld 8"/>
          <p:cNvSpPr txBox="1"/>
          <p:nvPr/>
        </p:nvSpPr>
        <p:spPr>
          <a:xfrm>
            <a:off x="0" y="0"/>
            <a:ext cx="9144000" cy="900000"/>
          </a:xfrm>
          <a:prstGeom prst="rect">
            <a:avLst/>
          </a:prstGeom>
          <a:solidFill>
            <a:srgbClr val="F0F0F0"/>
          </a:solidFill>
        </p:spPr>
        <p:txBody>
          <a:bodyPr wrap="square" rtlCol="0">
            <a:spAutoFit/>
          </a:bodyPr>
          <a:lstStyle/>
          <a:p>
            <a:endParaRPr lang="de-DE" sz="4000" dirty="0">
              <a:solidFill>
                <a:srgbClr val="333333"/>
              </a:solidFill>
              <a:latin typeface="Arial"/>
              <a:cs typeface="Arial"/>
            </a:endParaRPr>
          </a:p>
        </p:txBody>
      </p:sp>
      <p:pic>
        <p:nvPicPr>
          <p:cNvPr id="10" name="Grafik 9">
            <a:extLst>
              <a:ext uri="{FF2B5EF4-FFF2-40B4-BE49-F238E27FC236}">
                <a16:creationId xmlns:a16="http://schemas.microsoft.com/office/drawing/2014/main" id="{94297925-5EC8-3742-99EE-E7CA3C472E0C}"/>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7184870" y="165605"/>
            <a:ext cx="1872208" cy="560344"/>
          </a:xfrm>
          <a:prstGeom prst="rect">
            <a:avLst/>
          </a:prstGeom>
        </p:spPr>
      </p:pic>
    </p:spTree>
    <p:extLst>
      <p:ext uri="{BB962C8B-B14F-4D97-AF65-F5344CB8AC3E}">
        <p14:creationId xmlns:p14="http://schemas.microsoft.com/office/powerpoint/2010/main" val="241293417"/>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60" r:id="rId4"/>
    <p:sldLayoutId id="2147483676" r:id="rId5"/>
    <p:sldLayoutId id="2147483677" r:id="rId6"/>
    <p:sldLayoutId id="2147483661" r:id="rId7"/>
    <p:sldLayoutId id="2147483662" r:id="rId8"/>
    <p:sldLayoutId id="2147483663" r:id="rId9"/>
    <p:sldLayoutId id="2147483669" r:id="rId10"/>
    <p:sldLayoutId id="2147483664" r:id="rId11"/>
    <p:sldLayoutId id="2147483665" r:id="rId12"/>
    <p:sldLayoutId id="2147483666" r:id="rId13"/>
    <p:sldLayoutId id="2147483667" r:id="rId14"/>
    <p:sldLayoutId id="2147483668" r:id="rId15"/>
    <p:sldLayoutId id="2147483670" r:id="rId16"/>
    <p:sldLayoutId id="2147483671" r:id="rId17"/>
    <p:sldLayoutId id="2147483672" r:id="rId18"/>
    <p:sldLayoutId id="2147483673" r:id="rId19"/>
    <p:sldLayoutId id="2147483674" r:id="rId20"/>
    <p:sldLayoutId id="2147483675" r:id="rId21"/>
    <p:sldLayoutId id="2147483678" r:id="rId22"/>
    <p:sldLayoutId id="2147483651" r:id="rId23"/>
    <p:sldLayoutId id="2147483652" r:id="rId24"/>
    <p:sldLayoutId id="2147483680" r:id="rId25"/>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ihk-rlp.de/zukunft-gewerbegebiet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4491328" y="3503147"/>
            <a:ext cx="4287838" cy="364747"/>
          </a:xfrm>
        </p:spPr>
        <p:txBody>
          <a:bodyPr>
            <a:normAutofit fontScale="85000" lnSpcReduction="10000"/>
          </a:bodyPr>
          <a:lstStyle/>
          <a:p>
            <a:r>
              <a:rPr lang="de-DE" dirty="0"/>
              <a:t>Pressekonferenz der IHK Metropolregion Rhein-Neckar</a:t>
            </a:r>
          </a:p>
        </p:txBody>
      </p:sp>
      <p:sp>
        <p:nvSpPr>
          <p:cNvPr id="4" name="Textplatzhalter 3"/>
          <p:cNvSpPr>
            <a:spLocks noGrp="1"/>
          </p:cNvSpPr>
          <p:nvPr>
            <p:ph type="body" sz="quarter" idx="14"/>
          </p:nvPr>
        </p:nvSpPr>
        <p:spPr/>
        <p:txBody>
          <a:bodyPr>
            <a:normAutofit/>
          </a:bodyPr>
          <a:lstStyle/>
          <a:p>
            <a:r>
              <a:rPr lang="de-DE" sz="1800" b="1" dirty="0">
                <a:effectLst/>
                <a:latin typeface="Arial" panose="020B0604020202020204" pitchFamily="34" charset="0"/>
                <a:ea typeface="Calibri" panose="020F0502020204030204" pitchFamily="34" charset="0"/>
                <a:cs typeface="Times New Roman" panose="02020603050405020304" pitchFamily="18" charset="0"/>
              </a:rPr>
              <a:t>Entwicklungskonzept für den Zukunftskorridor „A6-Nord“ – Strategien für die Wirtschafts- und Standortentwicklung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hteck 9"/>
          <p:cNvSpPr/>
          <p:nvPr/>
        </p:nvSpPr>
        <p:spPr>
          <a:xfrm>
            <a:off x="539552" y="3792905"/>
            <a:ext cx="1382110" cy="307777"/>
          </a:xfrm>
          <a:prstGeom prst="rect">
            <a:avLst/>
          </a:prstGeom>
        </p:spPr>
        <p:txBody>
          <a:bodyPr wrap="none">
            <a:spAutoFit/>
          </a:bodyPr>
          <a:lstStyle/>
          <a:p>
            <a:r>
              <a:rPr lang="de-DE" sz="1400" dirty="0">
                <a:latin typeface="+mj-lt"/>
                <a:cs typeface="Arial" panose="020B0604020202020204" pitchFamily="34" charset="0"/>
              </a:rPr>
              <a:t>10. Februar 2022</a:t>
            </a:r>
          </a:p>
        </p:txBody>
      </p:sp>
      <p:sp>
        <p:nvSpPr>
          <p:cNvPr id="11" name="Titel 1"/>
          <p:cNvSpPr txBox="1">
            <a:spLocks/>
          </p:cNvSpPr>
          <p:nvPr/>
        </p:nvSpPr>
        <p:spPr>
          <a:xfrm>
            <a:off x="4139952" y="3867894"/>
            <a:ext cx="5004049" cy="1056193"/>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kern="1200">
                <a:solidFill>
                  <a:schemeClr val="tx1"/>
                </a:solidFill>
                <a:latin typeface="Agfa Rotis Sans Serif" pitchFamily="2" charset="0"/>
                <a:ea typeface="+mj-ea"/>
                <a:cs typeface="+mj-cs"/>
              </a:defRPr>
            </a:lvl1pPr>
          </a:lstStyle>
          <a:p>
            <a:r>
              <a:rPr lang="de-DE" sz="1400" dirty="0">
                <a:latin typeface="Agfa Rotis Sans Serif Ex Bold" panose="00000800000000000000" pitchFamily="2" charset="0"/>
                <a:cs typeface="Arial" panose="020B0604020202020204" pitchFamily="34" charset="0"/>
              </a:rPr>
              <a:t>Dr. Axel Nitschke, </a:t>
            </a:r>
            <a:r>
              <a:rPr lang="de-DE" sz="1400" dirty="0">
                <a:latin typeface="+mj-lt"/>
                <a:cs typeface="Arial" panose="020B0604020202020204" pitchFamily="34" charset="0"/>
              </a:rPr>
              <a:t>IHK Rhein-Neckar</a:t>
            </a:r>
          </a:p>
          <a:p>
            <a:r>
              <a:rPr lang="de-DE" sz="1400" dirty="0">
                <a:latin typeface="Agfa Rotis Sans Serif Ex Bold" panose="00000800000000000000" pitchFamily="2" charset="0"/>
                <a:cs typeface="Arial" panose="020B0604020202020204" pitchFamily="34" charset="0"/>
              </a:rPr>
              <a:t>Prof. Dr. Gabi Troeger-Weiß, </a:t>
            </a:r>
            <a:r>
              <a:rPr lang="de-DE" sz="1400" dirty="0">
                <a:latin typeface="+mj-lt"/>
                <a:cs typeface="Arial" panose="020B0604020202020204" pitchFamily="34" charset="0"/>
              </a:rPr>
              <a:t>Technische Universität Kaiserslautern </a:t>
            </a:r>
            <a:r>
              <a:rPr lang="de-DE" sz="1400" dirty="0">
                <a:latin typeface="Agfa Rotis Sans Serif Ex Bold" panose="00000800000000000000" pitchFamily="2" charset="0"/>
                <a:cs typeface="Arial" panose="020B0604020202020204" pitchFamily="34" charset="0"/>
              </a:rPr>
              <a:t>Jürgen Vogel, </a:t>
            </a:r>
            <a:r>
              <a:rPr lang="de-DE" sz="1400" dirty="0">
                <a:latin typeface="+mj-lt"/>
                <a:cs typeface="Arial" panose="020B0604020202020204" pitchFamily="34" charset="0"/>
              </a:rPr>
              <a:t>IHK Pfalz</a:t>
            </a:r>
          </a:p>
          <a:p>
            <a:r>
              <a:rPr lang="de-DE" sz="1400" dirty="0">
                <a:latin typeface="Agfa Rotis Sans Serif Ex Bold" panose="00000800000000000000" pitchFamily="2" charset="0"/>
                <a:cs typeface="Arial" panose="020B0604020202020204" pitchFamily="34" charset="0"/>
              </a:rPr>
              <a:t>Tim Wiedemann,</a:t>
            </a:r>
            <a:r>
              <a:rPr lang="de-DE" sz="1400" dirty="0">
                <a:latin typeface="+mj-lt"/>
                <a:cs typeface="Arial" panose="020B0604020202020204" pitchFamily="34" charset="0"/>
              </a:rPr>
              <a:t> IHK Rheinhessen</a:t>
            </a:r>
          </a:p>
          <a:p>
            <a:r>
              <a:rPr lang="de-DE" sz="1400" dirty="0">
                <a:latin typeface="Agfa Rotis Sans Serif Ex Bold" panose="00000800000000000000" pitchFamily="2" charset="0"/>
                <a:cs typeface="Arial" panose="020B0604020202020204" pitchFamily="34" charset="0"/>
              </a:rPr>
              <a:t>Dr. Daniel Theobald</a:t>
            </a:r>
            <a:r>
              <a:rPr lang="de-DE" sz="1400" dirty="0">
                <a:latin typeface="+mj-lt"/>
                <a:cs typeface="Arial" panose="020B0604020202020204" pitchFamily="34" charset="0"/>
              </a:rPr>
              <a:t>, IHK Darmstadt</a:t>
            </a:r>
          </a:p>
        </p:txBody>
      </p:sp>
    </p:spTree>
    <p:extLst>
      <p:ext uri="{BB962C8B-B14F-4D97-AF65-F5344CB8AC3E}">
        <p14:creationId xmlns:p14="http://schemas.microsoft.com/office/powerpoint/2010/main" val="76941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10.02.2022</a:t>
            </a:r>
          </a:p>
        </p:txBody>
      </p:sp>
      <p:sp>
        <p:nvSpPr>
          <p:cNvPr id="4" name="Foliennummernplatzhalter 3"/>
          <p:cNvSpPr>
            <a:spLocks noGrp="1"/>
          </p:cNvSpPr>
          <p:nvPr>
            <p:ph type="sldNum" sz="quarter" idx="12"/>
          </p:nvPr>
        </p:nvSpPr>
        <p:spPr/>
        <p:txBody>
          <a:bodyPr/>
          <a:lstStyle/>
          <a:p>
            <a:fld id="{D77ECB4D-E629-4C70-AE40-AA27C6520341}" type="slidenum">
              <a:rPr lang="de-DE" smtClean="0"/>
              <a:pPr/>
              <a:t>10</a:t>
            </a:fld>
            <a:endParaRPr lang="de-DE"/>
          </a:p>
        </p:txBody>
      </p:sp>
      <p:sp>
        <p:nvSpPr>
          <p:cNvPr id="5" name="Textplatzhalter 4"/>
          <p:cNvSpPr>
            <a:spLocks noGrp="1"/>
          </p:cNvSpPr>
          <p:nvPr>
            <p:ph type="body" idx="1"/>
          </p:nvPr>
        </p:nvSpPr>
        <p:spPr/>
        <p:txBody>
          <a:bodyPr/>
          <a:lstStyle/>
          <a:p>
            <a:r>
              <a:rPr lang="de-DE" b="0" dirty="0"/>
              <a:t>Herausforderungen für den Zukunftskorridor A6 Nord</a:t>
            </a:r>
          </a:p>
        </p:txBody>
      </p:sp>
      <p:sp>
        <p:nvSpPr>
          <p:cNvPr id="6" name="Textplatzhalter 5"/>
          <p:cNvSpPr>
            <a:spLocks noGrp="1"/>
          </p:cNvSpPr>
          <p:nvPr>
            <p:ph type="body" sz="quarter" idx="18"/>
          </p:nvPr>
        </p:nvSpPr>
        <p:spPr/>
        <p:txBody>
          <a:bodyPr>
            <a:normAutofit/>
          </a:bodyPr>
          <a:lstStyle/>
          <a:p>
            <a:pPr>
              <a:buFont typeface="Arial" panose="020B0604020202020204" pitchFamily="34" charset="0"/>
              <a:buChar char="•"/>
            </a:pPr>
            <a:r>
              <a:rPr lang="de-DE" dirty="0"/>
              <a:t>Starke Flächenkonkurrenz zwischen Wohnen, Gewerbe und Landwirtschaft</a:t>
            </a:r>
          </a:p>
          <a:p>
            <a:pPr>
              <a:buFont typeface="Arial" panose="020B0604020202020204" pitchFamily="34" charset="0"/>
              <a:buChar char="•"/>
            </a:pPr>
            <a:r>
              <a:rPr lang="de-DE" dirty="0"/>
              <a:t>Hohe Bodenpreise, hohe Anzahl an Standortanfragen</a:t>
            </a:r>
          </a:p>
          <a:p>
            <a:pPr>
              <a:buFont typeface="Arial" panose="020B0604020202020204" pitchFamily="34" charset="0"/>
              <a:buChar char="•"/>
            </a:pPr>
            <a:r>
              <a:rPr lang="de-DE" dirty="0"/>
              <a:t>Vorhandene Flächen sind häufig nicht als Gewerbegebiete ausgewiesen</a:t>
            </a:r>
          </a:p>
          <a:p>
            <a:pPr>
              <a:buFont typeface="Arial" panose="020B0604020202020204" pitchFamily="34" charset="0"/>
              <a:buChar char="•"/>
            </a:pPr>
            <a:r>
              <a:rPr lang="de-DE" dirty="0"/>
              <a:t>ausgewiesene Flächen sind aufgrund der Eigentumsverhältnisse und sonstiger Gegebenheiten nicht immer verfügbar</a:t>
            </a:r>
          </a:p>
          <a:p>
            <a:pPr>
              <a:buFont typeface="Arial" panose="020B0604020202020204" pitchFamily="34" charset="0"/>
              <a:buChar char="•"/>
            </a:pPr>
            <a:r>
              <a:rPr lang="de-DE" dirty="0"/>
              <a:t>fehlende Möglichkeit der Einflussnahme auf Gebietsentwicklungen durch mangelndes Eigentum von Kommunen an Gewerbeflächen</a:t>
            </a:r>
          </a:p>
          <a:p>
            <a:pPr>
              <a:buFont typeface="Arial" panose="020B0604020202020204" pitchFamily="34" charset="0"/>
              <a:buChar char="•"/>
            </a:pPr>
            <a:endParaRPr lang="de-DE" dirty="0"/>
          </a:p>
        </p:txBody>
      </p:sp>
      <p:sp>
        <p:nvSpPr>
          <p:cNvPr id="7" name="Titel 6"/>
          <p:cNvSpPr>
            <a:spLocks noGrp="1"/>
          </p:cNvSpPr>
          <p:nvPr>
            <p:ph type="title"/>
          </p:nvPr>
        </p:nvSpPr>
        <p:spPr/>
        <p:txBody>
          <a:bodyPr/>
          <a:lstStyle/>
          <a:p>
            <a:r>
              <a:rPr lang="de-DE" dirty="0"/>
              <a:t>3. Wie es ist: Die Ergebnisse der Studie aus Sicht der IHK MRN</a:t>
            </a:r>
          </a:p>
        </p:txBody>
      </p:sp>
    </p:spTree>
    <p:extLst>
      <p:ext uri="{BB962C8B-B14F-4D97-AF65-F5344CB8AC3E}">
        <p14:creationId xmlns:p14="http://schemas.microsoft.com/office/powerpoint/2010/main" val="1559639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10.02.2022</a:t>
            </a:r>
          </a:p>
        </p:txBody>
      </p:sp>
      <p:sp>
        <p:nvSpPr>
          <p:cNvPr id="4" name="Foliennummernplatzhalter 3"/>
          <p:cNvSpPr>
            <a:spLocks noGrp="1"/>
          </p:cNvSpPr>
          <p:nvPr>
            <p:ph type="sldNum" sz="quarter" idx="12"/>
          </p:nvPr>
        </p:nvSpPr>
        <p:spPr/>
        <p:txBody>
          <a:bodyPr/>
          <a:lstStyle/>
          <a:p>
            <a:fld id="{D77ECB4D-E629-4C70-AE40-AA27C6520341}" type="slidenum">
              <a:rPr lang="de-DE" smtClean="0"/>
              <a:pPr/>
              <a:t>11</a:t>
            </a:fld>
            <a:endParaRPr lang="de-DE"/>
          </a:p>
        </p:txBody>
      </p:sp>
      <p:sp>
        <p:nvSpPr>
          <p:cNvPr id="5" name="Textplatzhalter 4"/>
          <p:cNvSpPr>
            <a:spLocks noGrp="1"/>
          </p:cNvSpPr>
          <p:nvPr>
            <p:ph type="body" idx="1"/>
          </p:nvPr>
        </p:nvSpPr>
        <p:spPr/>
        <p:txBody>
          <a:bodyPr/>
          <a:lstStyle/>
          <a:p>
            <a:r>
              <a:rPr lang="de-DE" b="0" dirty="0"/>
              <a:t>Logistik, Handel und Industrie sind besonders betroffen</a:t>
            </a:r>
          </a:p>
          <a:p>
            <a:endParaRPr lang="de-DE" b="0" dirty="0"/>
          </a:p>
        </p:txBody>
      </p:sp>
      <p:sp>
        <p:nvSpPr>
          <p:cNvPr id="6" name="Textplatzhalter 5"/>
          <p:cNvSpPr>
            <a:spLocks noGrp="1"/>
          </p:cNvSpPr>
          <p:nvPr>
            <p:ph type="body" sz="quarter" idx="18"/>
          </p:nvPr>
        </p:nvSpPr>
        <p:spPr/>
        <p:txBody>
          <a:bodyPr>
            <a:normAutofit/>
          </a:bodyPr>
          <a:lstStyle/>
          <a:p>
            <a:pPr>
              <a:buFont typeface="Arial" panose="020B0604020202020204" pitchFamily="34" charset="0"/>
              <a:buChar char="•"/>
            </a:pPr>
            <a:r>
              <a:rPr lang="de-DE" dirty="0"/>
              <a:t>Vorhaltung von Reserveflächen, besonders für Unternehmen  bestimmter Branchen</a:t>
            </a:r>
          </a:p>
          <a:p>
            <a:pPr>
              <a:buFont typeface="Arial" panose="020B0604020202020204" pitchFamily="34" charset="0"/>
              <a:buChar char="•"/>
            </a:pPr>
            <a:r>
              <a:rPr lang="de-DE" dirty="0"/>
              <a:t>Kommunen setzen auf Unternehmen im Dienstleistungsbereich und im produzierenden Gewerbe</a:t>
            </a:r>
          </a:p>
          <a:p>
            <a:pPr>
              <a:buFont typeface="Arial" panose="020B0604020202020204" pitchFamily="34" charset="0"/>
              <a:buChar char="•"/>
            </a:pPr>
            <a:r>
              <a:rPr lang="de-DE" dirty="0"/>
              <a:t>Erweiterungen und Ansiedlungen von Logistikunternehmen und Unternehmen im Bereich Einzel- und Großhandel werden von den Kommunen kritisch gesehen</a:t>
            </a:r>
          </a:p>
          <a:p>
            <a:pPr>
              <a:buFont typeface="Arial" panose="020B0604020202020204" pitchFamily="34" charset="0"/>
              <a:buChar char="•"/>
            </a:pPr>
            <a:r>
              <a:rPr lang="de-DE" dirty="0"/>
              <a:t>Beide Branchen sind für die Wirtschaftsregion jedoch von zentraler Bedeutung – auch für die Industrie!</a:t>
            </a:r>
          </a:p>
        </p:txBody>
      </p:sp>
      <p:sp>
        <p:nvSpPr>
          <p:cNvPr id="7" name="Titel 6"/>
          <p:cNvSpPr>
            <a:spLocks noGrp="1"/>
          </p:cNvSpPr>
          <p:nvPr>
            <p:ph type="title"/>
          </p:nvPr>
        </p:nvSpPr>
        <p:spPr/>
        <p:txBody>
          <a:bodyPr/>
          <a:lstStyle/>
          <a:p>
            <a:r>
              <a:rPr lang="de-DE" dirty="0"/>
              <a:t>3. Wie es ist: Die Ergebnisse der Studie aus Sicht der IHK MRN</a:t>
            </a:r>
          </a:p>
        </p:txBody>
      </p:sp>
    </p:spTree>
    <p:extLst>
      <p:ext uri="{BB962C8B-B14F-4D97-AF65-F5344CB8AC3E}">
        <p14:creationId xmlns:p14="http://schemas.microsoft.com/office/powerpoint/2010/main" val="1922268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10.02.2022</a:t>
            </a:r>
          </a:p>
        </p:txBody>
      </p:sp>
      <p:sp>
        <p:nvSpPr>
          <p:cNvPr id="4" name="Foliennummernplatzhalter 3"/>
          <p:cNvSpPr>
            <a:spLocks noGrp="1"/>
          </p:cNvSpPr>
          <p:nvPr>
            <p:ph type="sldNum" sz="quarter" idx="12"/>
          </p:nvPr>
        </p:nvSpPr>
        <p:spPr/>
        <p:txBody>
          <a:bodyPr/>
          <a:lstStyle/>
          <a:p>
            <a:fld id="{D77ECB4D-E629-4C70-AE40-AA27C6520341}" type="slidenum">
              <a:rPr lang="de-DE" smtClean="0"/>
              <a:pPr/>
              <a:t>12</a:t>
            </a:fld>
            <a:endParaRPr lang="de-DE"/>
          </a:p>
        </p:txBody>
      </p:sp>
      <p:sp>
        <p:nvSpPr>
          <p:cNvPr id="5" name="Textplatzhalter 4"/>
          <p:cNvSpPr>
            <a:spLocks noGrp="1"/>
          </p:cNvSpPr>
          <p:nvPr>
            <p:ph type="body" idx="1"/>
          </p:nvPr>
        </p:nvSpPr>
        <p:spPr/>
        <p:txBody>
          <a:bodyPr/>
          <a:lstStyle/>
          <a:p>
            <a:r>
              <a:rPr lang="de-DE" b="0" dirty="0"/>
              <a:t>Ziele und Perspektiven</a:t>
            </a:r>
          </a:p>
        </p:txBody>
      </p:sp>
      <p:sp>
        <p:nvSpPr>
          <p:cNvPr id="6" name="Textplatzhalter 5"/>
          <p:cNvSpPr>
            <a:spLocks noGrp="1"/>
          </p:cNvSpPr>
          <p:nvPr>
            <p:ph type="body" sz="quarter" idx="18"/>
          </p:nvPr>
        </p:nvSpPr>
        <p:spPr/>
        <p:txBody>
          <a:bodyPr>
            <a:normAutofit/>
          </a:bodyPr>
          <a:lstStyle/>
          <a:p>
            <a:pPr marL="509400" lvl="1" indent="-400050">
              <a:lnSpc>
                <a:spcPct val="120000"/>
              </a:lnSpc>
              <a:buClr>
                <a:srgbClr val="009DD1"/>
              </a:buClr>
              <a:buFont typeface="Arial" panose="020B0604020202020204" pitchFamily="34" charset="0"/>
              <a:buChar char="•"/>
            </a:pPr>
            <a:r>
              <a:rPr lang="de-DE" sz="1800" dirty="0"/>
              <a:t>Länderübergreifende, interkommunale, enge und kreative, </a:t>
            </a:r>
            <a:r>
              <a:rPr lang="de-DE" sz="1800" dirty="0" err="1"/>
              <a:t>zukunftsgerichtete</a:t>
            </a:r>
            <a:r>
              <a:rPr lang="de-DE" sz="1800" dirty="0"/>
              <a:t> Zusammenarbeit ist notwendig, um auch in den nächsten Jahrzehnten eine hoch attraktive Wirtschaftsregion zu bleiben.</a:t>
            </a:r>
          </a:p>
          <a:p>
            <a:pPr marL="509400" lvl="1" indent="-400050">
              <a:lnSpc>
                <a:spcPct val="120000"/>
              </a:lnSpc>
              <a:buClr>
                <a:srgbClr val="009DD1"/>
              </a:buClr>
              <a:buFont typeface="Arial" panose="020B0604020202020204" pitchFamily="34" charset="0"/>
              <a:buChar char="•"/>
            </a:pPr>
            <a:r>
              <a:rPr lang="de-DE" sz="1800" dirty="0"/>
              <a:t>Auseinandersetzung mit Megatrends wie Globalisierung, Digitalisierung, Strukturwandel, Mobilitätswende und gesellschaftlichen Trends wie Wertewandel </a:t>
            </a:r>
          </a:p>
          <a:p>
            <a:pPr marL="509400" lvl="1" indent="-400050">
              <a:lnSpc>
                <a:spcPct val="120000"/>
              </a:lnSpc>
              <a:buClr>
                <a:srgbClr val="009DD1"/>
              </a:buClr>
              <a:buFont typeface="Arial" panose="020B0604020202020204" pitchFamily="34" charset="0"/>
              <a:buChar char="•"/>
            </a:pPr>
            <a:r>
              <a:rPr lang="de-DE" sz="1800" dirty="0"/>
              <a:t>Gemeinsame Ziele: Wofür steht die Region 2030 und 2040? Wie nutzen wir unser Potential, um auch 2050 zu den Besten zu gehören? </a:t>
            </a:r>
          </a:p>
          <a:p>
            <a:pPr marL="509400" lvl="1" indent="-400050">
              <a:lnSpc>
                <a:spcPct val="120000"/>
              </a:lnSpc>
              <a:buClr>
                <a:srgbClr val="009DD1"/>
              </a:buClr>
              <a:buFont typeface="Arial" panose="020B0604020202020204" pitchFamily="34" charset="0"/>
              <a:buChar char="•"/>
            </a:pPr>
            <a:r>
              <a:rPr lang="de-DE" sz="1800" dirty="0"/>
              <a:t>Arbeit des VRRN entscheidende Grundlage, Stärkung Einheitlicher Regionalplan</a:t>
            </a:r>
          </a:p>
        </p:txBody>
      </p:sp>
      <p:sp>
        <p:nvSpPr>
          <p:cNvPr id="7" name="Titel 6"/>
          <p:cNvSpPr>
            <a:spLocks noGrp="1"/>
          </p:cNvSpPr>
          <p:nvPr>
            <p:ph type="title"/>
          </p:nvPr>
        </p:nvSpPr>
        <p:spPr/>
        <p:txBody>
          <a:bodyPr/>
          <a:lstStyle/>
          <a:p>
            <a:r>
              <a:rPr lang="de-DE" dirty="0"/>
              <a:t>3. Wie es ist: Die Ergebnisse der Studie aus Sicht der IHK MRN</a:t>
            </a:r>
          </a:p>
        </p:txBody>
      </p:sp>
    </p:spTree>
    <p:extLst>
      <p:ext uri="{BB962C8B-B14F-4D97-AF65-F5344CB8AC3E}">
        <p14:creationId xmlns:p14="http://schemas.microsoft.com/office/powerpoint/2010/main" val="198847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10.02.2022</a:t>
            </a:r>
          </a:p>
        </p:txBody>
      </p:sp>
      <p:sp>
        <p:nvSpPr>
          <p:cNvPr id="4" name="Foliennummernplatzhalter 3"/>
          <p:cNvSpPr>
            <a:spLocks noGrp="1"/>
          </p:cNvSpPr>
          <p:nvPr>
            <p:ph type="sldNum" sz="quarter" idx="12"/>
          </p:nvPr>
        </p:nvSpPr>
        <p:spPr/>
        <p:txBody>
          <a:bodyPr/>
          <a:lstStyle/>
          <a:p>
            <a:fld id="{D77ECB4D-E629-4C70-AE40-AA27C6520341}" type="slidenum">
              <a:rPr lang="de-DE" smtClean="0"/>
              <a:pPr/>
              <a:t>13</a:t>
            </a:fld>
            <a:endParaRPr lang="de-DE"/>
          </a:p>
        </p:txBody>
      </p:sp>
      <p:sp>
        <p:nvSpPr>
          <p:cNvPr id="5" name="Textplatzhalter 4"/>
          <p:cNvSpPr>
            <a:spLocks noGrp="1"/>
          </p:cNvSpPr>
          <p:nvPr>
            <p:ph type="body" idx="1"/>
          </p:nvPr>
        </p:nvSpPr>
        <p:spPr/>
        <p:txBody>
          <a:bodyPr/>
          <a:lstStyle/>
          <a:p>
            <a:r>
              <a:rPr lang="de-DE" b="0" dirty="0"/>
              <a:t>Ziele und Perspektiven</a:t>
            </a:r>
          </a:p>
        </p:txBody>
      </p:sp>
      <p:sp>
        <p:nvSpPr>
          <p:cNvPr id="6" name="Textplatzhalter 5"/>
          <p:cNvSpPr>
            <a:spLocks noGrp="1"/>
          </p:cNvSpPr>
          <p:nvPr>
            <p:ph type="body" sz="quarter" idx="18"/>
          </p:nvPr>
        </p:nvSpPr>
        <p:spPr>
          <a:xfrm>
            <a:off x="460201" y="1733555"/>
            <a:ext cx="8223251" cy="2998436"/>
          </a:xfrm>
        </p:spPr>
        <p:txBody>
          <a:bodyPr>
            <a:normAutofit/>
          </a:bodyPr>
          <a:lstStyle/>
          <a:p>
            <a:pPr marL="509400" lvl="1" indent="-400050">
              <a:lnSpc>
                <a:spcPct val="120000"/>
              </a:lnSpc>
              <a:buClr>
                <a:srgbClr val="009DD1"/>
              </a:buClr>
              <a:buFont typeface="Arial" panose="020B0604020202020204" pitchFamily="34" charset="0"/>
              <a:buChar char="•"/>
            </a:pPr>
            <a:r>
              <a:rPr lang="de-DE" sz="1800" dirty="0"/>
              <a:t>Konsequente Berücksichtigung der gemeinsamen Ziele bei gesamten Planungen</a:t>
            </a:r>
          </a:p>
          <a:p>
            <a:pPr marL="509400" lvl="1" indent="-400050">
              <a:lnSpc>
                <a:spcPct val="120000"/>
              </a:lnSpc>
              <a:buClr>
                <a:srgbClr val="009DD1"/>
              </a:buClr>
              <a:buFont typeface="Arial" panose="020B0604020202020204" pitchFamily="34" charset="0"/>
              <a:buChar char="•"/>
            </a:pPr>
            <a:r>
              <a:rPr lang="de-DE" sz="1800" dirty="0"/>
              <a:t>Gewerbeflächen müssen über höchstwertige digitale Infrastruktur verfügen, verkehrlich sehr gut angebunden sein und gemäß hohen Standards im Bereich Nachhaltigkeit entwickelt sein</a:t>
            </a:r>
          </a:p>
          <a:p>
            <a:pPr marL="509400" lvl="1" indent="-400050">
              <a:lnSpc>
                <a:spcPct val="120000"/>
              </a:lnSpc>
              <a:buClr>
                <a:srgbClr val="009DD1"/>
              </a:buClr>
              <a:buFont typeface="Arial" panose="020B0604020202020204" pitchFamily="34" charset="0"/>
              <a:buChar char="•"/>
            </a:pPr>
            <a:r>
              <a:rPr lang="de-DE" sz="1800" dirty="0"/>
              <a:t>Gemeinsames Marketing aufsetzen und an den Zielen der Region ausrichten </a:t>
            </a:r>
          </a:p>
          <a:p>
            <a:pPr marL="509400" lvl="1" indent="-400050">
              <a:lnSpc>
                <a:spcPct val="120000"/>
              </a:lnSpc>
              <a:buClr>
                <a:srgbClr val="009DD1"/>
              </a:buClr>
              <a:buFont typeface="Arial" panose="020B0604020202020204" pitchFamily="34" charset="0"/>
              <a:buChar char="•"/>
            </a:pPr>
            <a:r>
              <a:rPr lang="de-DE" sz="1800" dirty="0"/>
              <a:t>Wirtschaftliche Entwicklungskonzepte zum Standard machen und vernetzen</a:t>
            </a:r>
          </a:p>
          <a:p>
            <a:pPr marL="509400" lvl="1" indent="-400050">
              <a:lnSpc>
                <a:spcPct val="120000"/>
              </a:lnSpc>
              <a:buClr>
                <a:srgbClr val="009DD1"/>
              </a:buClr>
              <a:buFont typeface="Arial" panose="020B0604020202020204" pitchFamily="34" charset="0"/>
              <a:buChar char="•"/>
            </a:pPr>
            <a:r>
              <a:rPr lang="de-DE" sz="1800" dirty="0"/>
              <a:t>Kontinuierliches gemeinsames Monitoring der Flächenpotentiale und deren kartografischer Darstellung</a:t>
            </a:r>
          </a:p>
        </p:txBody>
      </p:sp>
      <p:sp>
        <p:nvSpPr>
          <p:cNvPr id="7" name="Titel 6"/>
          <p:cNvSpPr>
            <a:spLocks noGrp="1"/>
          </p:cNvSpPr>
          <p:nvPr>
            <p:ph type="title"/>
          </p:nvPr>
        </p:nvSpPr>
        <p:spPr/>
        <p:txBody>
          <a:bodyPr/>
          <a:lstStyle/>
          <a:p>
            <a:r>
              <a:rPr lang="de-DE" dirty="0"/>
              <a:t>3. Wie es ist: Die Ergebnisse der Studie aus Sicht der IHK MRN</a:t>
            </a:r>
          </a:p>
        </p:txBody>
      </p:sp>
    </p:spTree>
    <p:extLst>
      <p:ext uri="{BB962C8B-B14F-4D97-AF65-F5344CB8AC3E}">
        <p14:creationId xmlns:p14="http://schemas.microsoft.com/office/powerpoint/2010/main" val="404104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10.02.2022</a:t>
            </a:r>
          </a:p>
        </p:txBody>
      </p:sp>
      <p:sp>
        <p:nvSpPr>
          <p:cNvPr id="4" name="Foliennummernplatzhalter 3"/>
          <p:cNvSpPr>
            <a:spLocks noGrp="1"/>
          </p:cNvSpPr>
          <p:nvPr>
            <p:ph type="sldNum" sz="quarter" idx="12"/>
          </p:nvPr>
        </p:nvSpPr>
        <p:spPr/>
        <p:txBody>
          <a:bodyPr/>
          <a:lstStyle/>
          <a:p>
            <a:fld id="{D77ECB4D-E629-4C70-AE40-AA27C6520341}" type="slidenum">
              <a:rPr lang="de-DE" smtClean="0"/>
              <a:pPr/>
              <a:t>14</a:t>
            </a:fld>
            <a:endParaRPr lang="de-DE"/>
          </a:p>
        </p:txBody>
      </p:sp>
      <p:sp>
        <p:nvSpPr>
          <p:cNvPr id="5" name="Textplatzhalter 4"/>
          <p:cNvSpPr>
            <a:spLocks noGrp="1"/>
          </p:cNvSpPr>
          <p:nvPr>
            <p:ph type="body" idx="1"/>
          </p:nvPr>
        </p:nvSpPr>
        <p:spPr/>
        <p:txBody>
          <a:bodyPr/>
          <a:lstStyle/>
          <a:p>
            <a:r>
              <a:rPr lang="de-DE" b="0" dirty="0"/>
              <a:t>Teilregion A6 Nord als Leuchtturm</a:t>
            </a:r>
          </a:p>
        </p:txBody>
      </p:sp>
      <p:sp>
        <p:nvSpPr>
          <p:cNvPr id="6" name="Textplatzhalter 5"/>
          <p:cNvSpPr>
            <a:spLocks noGrp="1"/>
          </p:cNvSpPr>
          <p:nvPr>
            <p:ph type="body" sz="quarter" idx="18"/>
          </p:nvPr>
        </p:nvSpPr>
        <p:spPr/>
        <p:txBody>
          <a:bodyPr>
            <a:normAutofit/>
          </a:bodyPr>
          <a:lstStyle/>
          <a:p>
            <a:pPr>
              <a:buFont typeface="Arial" panose="020B0604020202020204" pitchFamily="34" charset="0"/>
              <a:buChar char="•"/>
            </a:pPr>
            <a:r>
              <a:rPr lang="de-DE" dirty="0"/>
              <a:t>Die Ergebnisse der Studie stehen exemplarisch für die gesamte Metropolregion</a:t>
            </a:r>
          </a:p>
          <a:p>
            <a:pPr>
              <a:buFont typeface="Arial" panose="020B0604020202020204" pitchFamily="34" charset="0"/>
              <a:buChar char="•"/>
            </a:pPr>
            <a:r>
              <a:rPr lang="de-DE" dirty="0"/>
              <a:t>Sie spiegeln die Erfahrungen der IHK MRN und die Rückmeldungen, die wir seit Jahren von unseren Mitgliedsunternehmen erhalten</a:t>
            </a:r>
          </a:p>
          <a:p>
            <a:pPr>
              <a:buFont typeface="Arial" panose="020B0604020202020204" pitchFamily="34" charset="0"/>
              <a:buChar char="•"/>
            </a:pPr>
            <a:r>
              <a:rPr lang="de-DE" dirty="0"/>
              <a:t>Eine visionäre, innovative und modellhafte Entwicklungen der Region könnte auf die gesamte Metropolregion übertragen werden</a:t>
            </a:r>
          </a:p>
        </p:txBody>
      </p:sp>
      <p:sp>
        <p:nvSpPr>
          <p:cNvPr id="7" name="Titel 6"/>
          <p:cNvSpPr>
            <a:spLocks noGrp="1"/>
          </p:cNvSpPr>
          <p:nvPr>
            <p:ph type="title"/>
          </p:nvPr>
        </p:nvSpPr>
        <p:spPr/>
        <p:txBody>
          <a:bodyPr/>
          <a:lstStyle/>
          <a:p>
            <a:r>
              <a:rPr lang="de-DE" dirty="0"/>
              <a:t>3. Wie es ist: Die Ergebnisse der Studie aus Sicht der IHK MRN</a:t>
            </a:r>
          </a:p>
        </p:txBody>
      </p:sp>
    </p:spTree>
    <p:extLst>
      <p:ext uri="{BB962C8B-B14F-4D97-AF65-F5344CB8AC3E}">
        <p14:creationId xmlns:p14="http://schemas.microsoft.com/office/powerpoint/2010/main" val="90380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FF6D8A9-BA82-414B-A4C0-ECB11FDE4F86}"/>
              </a:ext>
            </a:extLst>
          </p:cNvPr>
          <p:cNvSpPr>
            <a:spLocks noGrp="1"/>
          </p:cNvSpPr>
          <p:nvPr>
            <p:ph type="dt" sz="half" idx="10"/>
          </p:nvPr>
        </p:nvSpPr>
        <p:spPr/>
        <p:txBody>
          <a:bodyPr/>
          <a:lstStyle/>
          <a:p>
            <a:r>
              <a:rPr lang="de-DE" dirty="0"/>
              <a:t>10.02.2022</a:t>
            </a:r>
          </a:p>
        </p:txBody>
      </p:sp>
      <p:sp>
        <p:nvSpPr>
          <p:cNvPr id="4" name="Foliennummernplatzhalter 3">
            <a:extLst>
              <a:ext uri="{FF2B5EF4-FFF2-40B4-BE49-F238E27FC236}">
                <a16:creationId xmlns:a16="http://schemas.microsoft.com/office/drawing/2014/main" id="{45CA8180-0C8D-4C1B-BC14-D021EFDA10EC}"/>
              </a:ext>
            </a:extLst>
          </p:cNvPr>
          <p:cNvSpPr>
            <a:spLocks noGrp="1"/>
          </p:cNvSpPr>
          <p:nvPr>
            <p:ph type="sldNum" sz="quarter" idx="12"/>
          </p:nvPr>
        </p:nvSpPr>
        <p:spPr/>
        <p:txBody>
          <a:bodyPr/>
          <a:lstStyle/>
          <a:p>
            <a:fld id="{D77ECB4D-E629-4C70-AE40-AA27C6520341}" type="slidenum">
              <a:rPr lang="de-DE" smtClean="0"/>
              <a:pPr/>
              <a:t>15</a:t>
            </a:fld>
            <a:endParaRPr lang="de-DE"/>
          </a:p>
        </p:txBody>
      </p:sp>
      <p:sp>
        <p:nvSpPr>
          <p:cNvPr id="5" name="Textplatzhalter 4">
            <a:extLst>
              <a:ext uri="{FF2B5EF4-FFF2-40B4-BE49-F238E27FC236}">
                <a16:creationId xmlns:a16="http://schemas.microsoft.com/office/drawing/2014/main" id="{3BD2E654-3F21-4051-8D23-D2F30F4CF255}"/>
              </a:ext>
            </a:extLst>
          </p:cNvPr>
          <p:cNvSpPr>
            <a:spLocks noGrp="1"/>
          </p:cNvSpPr>
          <p:nvPr>
            <p:ph type="body" idx="1"/>
          </p:nvPr>
        </p:nvSpPr>
        <p:spPr/>
        <p:txBody>
          <a:bodyPr/>
          <a:lstStyle/>
          <a:p>
            <a:r>
              <a:rPr lang="de-DE" dirty="0"/>
              <a:t>Agenda</a:t>
            </a:r>
          </a:p>
        </p:txBody>
      </p:sp>
      <p:sp>
        <p:nvSpPr>
          <p:cNvPr id="6" name="Textplatzhalter 5">
            <a:extLst>
              <a:ext uri="{FF2B5EF4-FFF2-40B4-BE49-F238E27FC236}">
                <a16:creationId xmlns:a16="http://schemas.microsoft.com/office/drawing/2014/main" id="{66AFE85C-E846-43CD-82DF-256F6A01F322}"/>
              </a:ext>
            </a:extLst>
          </p:cNvPr>
          <p:cNvSpPr>
            <a:spLocks noGrp="1"/>
          </p:cNvSpPr>
          <p:nvPr>
            <p:ph type="body" sz="quarter" idx="18"/>
          </p:nvPr>
        </p:nvSpPr>
        <p:spPr/>
        <p:txBody>
          <a:bodyPr>
            <a:normAutofit/>
          </a:bodyPr>
          <a:lstStyle/>
          <a:p>
            <a:r>
              <a:rPr lang="de-DE" dirty="0"/>
              <a:t>Begrüßung </a:t>
            </a:r>
          </a:p>
          <a:p>
            <a:r>
              <a:rPr lang="de-DE" dirty="0"/>
              <a:t>Einführung in die Thematik</a:t>
            </a:r>
          </a:p>
          <a:p>
            <a:r>
              <a:rPr lang="de-DE" dirty="0"/>
              <a:t>Vorstellung des Gutachtens</a:t>
            </a:r>
          </a:p>
          <a:p>
            <a:r>
              <a:rPr lang="de-DE" dirty="0"/>
              <a:t>Die Ergebnisse der Studie aus Sicht der IHK MRN </a:t>
            </a:r>
          </a:p>
          <a:p>
            <a:r>
              <a:rPr lang="de-DE" b="1" dirty="0"/>
              <a:t>Die Rolle der IHKs - Tim Wiedemann, IHK Rheinhessen</a:t>
            </a:r>
          </a:p>
          <a:p>
            <a:r>
              <a:rPr lang="de-DE" dirty="0"/>
              <a:t>Positivbeispiele für gelungene Gewerbegebietsentwicklungen</a:t>
            </a:r>
          </a:p>
          <a:p>
            <a:r>
              <a:rPr lang="de-DE" dirty="0"/>
              <a:t>Fragen </a:t>
            </a:r>
            <a:endParaRPr lang="de-DE" dirty="0">
              <a:highlight>
                <a:srgbClr val="FFFF00"/>
              </a:highlight>
            </a:endParaRPr>
          </a:p>
          <a:p>
            <a:pPr marL="109350" indent="0">
              <a:buNone/>
            </a:pPr>
            <a:endParaRPr lang="de-DE" dirty="0"/>
          </a:p>
        </p:txBody>
      </p:sp>
      <p:sp>
        <p:nvSpPr>
          <p:cNvPr id="7" name="Titel 6">
            <a:extLst>
              <a:ext uri="{FF2B5EF4-FFF2-40B4-BE49-F238E27FC236}">
                <a16:creationId xmlns:a16="http://schemas.microsoft.com/office/drawing/2014/main" id="{2642D521-2D7D-45EB-B032-FB8E666E0786}"/>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3644449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10.02.2022</a:t>
            </a:r>
          </a:p>
        </p:txBody>
      </p:sp>
      <p:sp>
        <p:nvSpPr>
          <p:cNvPr id="4" name="Foliennummernplatzhalter 3"/>
          <p:cNvSpPr>
            <a:spLocks noGrp="1"/>
          </p:cNvSpPr>
          <p:nvPr>
            <p:ph type="sldNum" sz="quarter" idx="12"/>
          </p:nvPr>
        </p:nvSpPr>
        <p:spPr/>
        <p:txBody>
          <a:bodyPr/>
          <a:lstStyle/>
          <a:p>
            <a:fld id="{D77ECB4D-E629-4C70-AE40-AA27C6520341}" type="slidenum">
              <a:rPr lang="de-DE" smtClean="0"/>
              <a:pPr/>
              <a:t>16</a:t>
            </a:fld>
            <a:endParaRPr lang="de-DE"/>
          </a:p>
        </p:txBody>
      </p:sp>
      <p:sp>
        <p:nvSpPr>
          <p:cNvPr id="5" name="Textplatzhalter 4"/>
          <p:cNvSpPr>
            <a:spLocks noGrp="1"/>
          </p:cNvSpPr>
          <p:nvPr>
            <p:ph type="body" idx="1"/>
          </p:nvPr>
        </p:nvSpPr>
        <p:spPr/>
        <p:txBody>
          <a:bodyPr/>
          <a:lstStyle/>
          <a:p>
            <a:r>
              <a:rPr lang="de-DE" b="0" dirty="0"/>
              <a:t>Expertise für Politik und Verwaltung</a:t>
            </a:r>
          </a:p>
        </p:txBody>
      </p:sp>
      <p:sp>
        <p:nvSpPr>
          <p:cNvPr id="6" name="Textplatzhalter 5"/>
          <p:cNvSpPr>
            <a:spLocks noGrp="1"/>
          </p:cNvSpPr>
          <p:nvPr>
            <p:ph type="body" sz="quarter" idx="18"/>
          </p:nvPr>
        </p:nvSpPr>
        <p:spPr/>
        <p:txBody>
          <a:bodyPr>
            <a:normAutofit/>
          </a:bodyPr>
          <a:lstStyle/>
          <a:p>
            <a:pPr>
              <a:buFont typeface="Arial" panose="020B0604020202020204" pitchFamily="34" charset="0"/>
              <a:buChar char="•"/>
            </a:pPr>
            <a:r>
              <a:rPr lang="de-DE" dirty="0"/>
              <a:t>Ermittlung der Bedürfnisse der Unternehmen</a:t>
            </a:r>
          </a:p>
          <a:p>
            <a:pPr>
              <a:buFont typeface="Arial" panose="020B0604020202020204" pitchFamily="34" charset="0"/>
              <a:buChar char="•"/>
            </a:pPr>
            <a:r>
              <a:rPr lang="de-DE" dirty="0"/>
              <a:t>Bündelung und Kommunikation der Interessen</a:t>
            </a:r>
          </a:p>
          <a:p>
            <a:pPr>
              <a:buFont typeface="Arial" panose="020B0604020202020204" pitchFamily="34" charset="0"/>
              <a:buChar char="•"/>
            </a:pPr>
            <a:r>
              <a:rPr lang="de-DE" dirty="0"/>
              <a:t>Stellungnahmen als Träger öffentlicher Belange</a:t>
            </a:r>
          </a:p>
          <a:p>
            <a:pPr>
              <a:buFont typeface="Arial" panose="020B0604020202020204" pitchFamily="34" charset="0"/>
              <a:buChar char="•"/>
            </a:pPr>
            <a:r>
              <a:rPr lang="de-DE" dirty="0"/>
              <a:t>Multiplikator von Informationen </a:t>
            </a:r>
          </a:p>
        </p:txBody>
      </p:sp>
      <p:sp>
        <p:nvSpPr>
          <p:cNvPr id="7" name="Titel 6"/>
          <p:cNvSpPr>
            <a:spLocks noGrp="1"/>
          </p:cNvSpPr>
          <p:nvPr>
            <p:ph type="title"/>
          </p:nvPr>
        </p:nvSpPr>
        <p:spPr/>
        <p:txBody>
          <a:bodyPr/>
          <a:lstStyle/>
          <a:p>
            <a:r>
              <a:rPr lang="de-DE" dirty="0"/>
              <a:t>Die Rolle der IHKs</a:t>
            </a:r>
          </a:p>
        </p:txBody>
      </p:sp>
    </p:spTree>
    <p:extLst>
      <p:ext uri="{BB962C8B-B14F-4D97-AF65-F5344CB8AC3E}">
        <p14:creationId xmlns:p14="http://schemas.microsoft.com/office/powerpoint/2010/main" val="142171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10.02.2022</a:t>
            </a:r>
          </a:p>
        </p:txBody>
      </p:sp>
      <p:sp>
        <p:nvSpPr>
          <p:cNvPr id="4" name="Foliennummernplatzhalter 3"/>
          <p:cNvSpPr>
            <a:spLocks noGrp="1"/>
          </p:cNvSpPr>
          <p:nvPr>
            <p:ph type="sldNum" sz="quarter" idx="12"/>
          </p:nvPr>
        </p:nvSpPr>
        <p:spPr/>
        <p:txBody>
          <a:bodyPr/>
          <a:lstStyle/>
          <a:p>
            <a:fld id="{D77ECB4D-E629-4C70-AE40-AA27C6520341}" type="slidenum">
              <a:rPr lang="de-DE" smtClean="0"/>
              <a:pPr/>
              <a:t>17</a:t>
            </a:fld>
            <a:endParaRPr lang="de-DE"/>
          </a:p>
        </p:txBody>
      </p:sp>
      <p:sp>
        <p:nvSpPr>
          <p:cNvPr id="5" name="Textplatzhalter 4"/>
          <p:cNvSpPr>
            <a:spLocks noGrp="1"/>
          </p:cNvSpPr>
          <p:nvPr>
            <p:ph type="body" idx="1"/>
          </p:nvPr>
        </p:nvSpPr>
        <p:spPr/>
        <p:txBody>
          <a:bodyPr/>
          <a:lstStyle/>
          <a:p>
            <a:r>
              <a:rPr lang="de-DE" b="0" dirty="0"/>
              <a:t>Angebote der IHK MRN</a:t>
            </a:r>
          </a:p>
        </p:txBody>
      </p:sp>
      <p:sp>
        <p:nvSpPr>
          <p:cNvPr id="6" name="Textplatzhalter 5"/>
          <p:cNvSpPr>
            <a:spLocks noGrp="1"/>
          </p:cNvSpPr>
          <p:nvPr>
            <p:ph type="body" sz="quarter" idx="18"/>
          </p:nvPr>
        </p:nvSpPr>
        <p:spPr/>
        <p:txBody>
          <a:bodyPr>
            <a:normAutofit/>
          </a:bodyPr>
          <a:lstStyle/>
          <a:p>
            <a:pPr>
              <a:buFont typeface="Arial" panose="020B0604020202020204" pitchFamily="34" charset="0"/>
              <a:buChar char="•"/>
            </a:pPr>
            <a:r>
              <a:rPr lang="de-DE" dirty="0"/>
              <a:t>Partner beim Aufbau eines regionalen Think Tanks </a:t>
            </a:r>
          </a:p>
          <a:p>
            <a:pPr>
              <a:buFont typeface="Arial" panose="020B0604020202020204" pitchFamily="34" charset="0"/>
              <a:buChar char="•"/>
            </a:pPr>
            <a:r>
              <a:rPr lang="de-DE" dirty="0" err="1"/>
              <a:t>Webinarreihe</a:t>
            </a:r>
            <a:r>
              <a:rPr lang="de-DE" dirty="0"/>
              <a:t> „Anforderungen an eine zukunftsgerechte Gewerbeflächenentwicklung“ im März 2022</a:t>
            </a:r>
          </a:p>
          <a:p>
            <a:pPr marL="742950" lvl="2" indent="0" algn="ctr">
              <a:buNone/>
            </a:pPr>
            <a:r>
              <a:rPr lang="de-DE" sz="2000" b="1" dirty="0">
                <a:hlinkClick r:id="rId3"/>
              </a:rPr>
              <a:t>www.ihk-rlp.de/zukunft-gewerbegebiete</a:t>
            </a:r>
            <a:r>
              <a:rPr lang="de-DE" sz="2000" b="1" dirty="0"/>
              <a:t> </a:t>
            </a:r>
          </a:p>
        </p:txBody>
      </p:sp>
      <p:sp>
        <p:nvSpPr>
          <p:cNvPr id="7" name="Titel 6"/>
          <p:cNvSpPr>
            <a:spLocks noGrp="1"/>
          </p:cNvSpPr>
          <p:nvPr>
            <p:ph type="title"/>
          </p:nvPr>
        </p:nvSpPr>
        <p:spPr/>
        <p:txBody>
          <a:bodyPr/>
          <a:lstStyle/>
          <a:p>
            <a:r>
              <a:rPr lang="de-DE" dirty="0"/>
              <a:t>Die Rolle der IHKs</a:t>
            </a:r>
          </a:p>
        </p:txBody>
      </p:sp>
    </p:spTree>
    <p:extLst>
      <p:ext uri="{BB962C8B-B14F-4D97-AF65-F5344CB8AC3E}">
        <p14:creationId xmlns:p14="http://schemas.microsoft.com/office/powerpoint/2010/main" val="4266861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FF6D8A9-BA82-414B-A4C0-ECB11FDE4F86}"/>
              </a:ext>
            </a:extLst>
          </p:cNvPr>
          <p:cNvSpPr>
            <a:spLocks noGrp="1"/>
          </p:cNvSpPr>
          <p:nvPr>
            <p:ph type="dt" sz="half" idx="10"/>
          </p:nvPr>
        </p:nvSpPr>
        <p:spPr/>
        <p:txBody>
          <a:bodyPr/>
          <a:lstStyle/>
          <a:p>
            <a:r>
              <a:rPr lang="de-DE" dirty="0"/>
              <a:t>10.02.2022</a:t>
            </a:r>
          </a:p>
        </p:txBody>
      </p:sp>
      <p:sp>
        <p:nvSpPr>
          <p:cNvPr id="4" name="Foliennummernplatzhalter 3">
            <a:extLst>
              <a:ext uri="{FF2B5EF4-FFF2-40B4-BE49-F238E27FC236}">
                <a16:creationId xmlns:a16="http://schemas.microsoft.com/office/drawing/2014/main" id="{45CA8180-0C8D-4C1B-BC14-D021EFDA10EC}"/>
              </a:ext>
            </a:extLst>
          </p:cNvPr>
          <p:cNvSpPr>
            <a:spLocks noGrp="1"/>
          </p:cNvSpPr>
          <p:nvPr>
            <p:ph type="sldNum" sz="quarter" idx="12"/>
          </p:nvPr>
        </p:nvSpPr>
        <p:spPr/>
        <p:txBody>
          <a:bodyPr/>
          <a:lstStyle/>
          <a:p>
            <a:fld id="{D77ECB4D-E629-4C70-AE40-AA27C6520341}" type="slidenum">
              <a:rPr lang="de-DE" smtClean="0"/>
              <a:pPr/>
              <a:t>18</a:t>
            </a:fld>
            <a:endParaRPr lang="de-DE"/>
          </a:p>
        </p:txBody>
      </p:sp>
      <p:sp>
        <p:nvSpPr>
          <p:cNvPr id="5" name="Textplatzhalter 4">
            <a:extLst>
              <a:ext uri="{FF2B5EF4-FFF2-40B4-BE49-F238E27FC236}">
                <a16:creationId xmlns:a16="http://schemas.microsoft.com/office/drawing/2014/main" id="{3BD2E654-3F21-4051-8D23-D2F30F4CF255}"/>
              </a:ext>
            </a:extLst>
          </p:cNvPr>
          <p:cNvSpPr>
            <a:spLocks noGrp="1"/>
          </p:cNvSpPr>
          <p:nvPr>
            <p:ph type="body" idx="1"/>
          </p:nvPr>
        </p:nvSpPr>
        <p:spPr/>
        <p:txBody>
          <a:bodyPr/>
          <a:lstStyle/>
          <a:p>
            <a:r>
              <a:rPr lang="de-DE" dirty="0"/>
              <a:t>Agenda</a:t>
            </a:r>
          </a:p>
        </p:txBody>
      </p:sp>
      <p:sp>
        <p:nvSpPr>
          <p:cNvPr id="6" name="Textplatzhalter 5">
            <a:extLst>
              <a:ext uri="{FF2B5EF4-FFF2-40B4-BE49-F238E27FC236}">
                <a16:creationId xmlns:a16="http://schemas.microsoft.com/office/drawing/2014/main" id="{66AFE85C-E846-43CD-82DF-256F6A01F322}"/>
              </a:ext>
            </a:extLst>
          </p:cNvPr>
          <p:cNvSpPr>
            <a:spLocks noGrp="1"/>
          </p:cNvSpPr>
          <p:nvPr>
            <p:ph type="body" sz="quarter" idx="18"/>
          </p:nvPr>
        </p:nvSpPr>
        <p:spPr/>
        <p:txBody>
          <a:bodyPr>
            <a:normAutofit lnSpcReduction="10000"/>
          </a:bodyPr>
          <a:lstStyle/>
          <a:p>
            <a:r>
              <a:rPr lang="de-DE" dirty="0"/>
              <a:t>Begrüßung </a:t>
            </a:r>
          </a:p>
          <a:p>
            <a:r>
              <a:rPr lang="de-DE" dirty="0"/>
              <a:t>Einführung in die Thematik</a:t>
            </a:r>
          </a:p>
          <a:p>
            <a:r>
              <a:rPr lang="de-DE" dirty="0"/>
              <a:t>Vorstellung des Gutachtens</a:t>
            </a:r>
          </a:p>
          <a:p>
            <a:r>
              <a:rPr lang="de-DE" dirty="0"/>
              <a:t>Die Ergebnisse der Studie aus Sicht der IHK MRN </a:t>
            </a:r>
          </a:p>
          <a:p>
            <a:r>
              <a:rPr lang="de-DE" dirty="0"/>
              <a:t>Die Rolle der IHKs</a:t>
            </a:r>
          </a:p>
          <a:p>
            <a:r>
              <a:rPr lang="de-DE" b="1" dirty="0"/>
              <a:t>Positivbeispiele für gelungene Gewerbegebietsentwicklungen - Dr. Daniel Theobald, IHK Darmstadt</a:t>
            </a:r>
          </a:p>
          <a:p>
            <a:r>
              <a:rPr lang="de-DE" dirty="0"/>
              <a:t>Fragen</a:t>
            </a:r>
            <a:endParaRPr lang="de-DE" b="1" dirty="0">
              <a:highlight>
                <a:srgbClr val="FFFF00"/>
              </a:highlight>
            </a:endParaRPr>
          </a:p>
          <a:p>
            <a:pPr marL="109350" indent="0">
              <a:buNone/>
            </a:pPr>
            <a:endParaRPr lang="de-DE" dirty="0"/>
          </a:p>
        </p:txBody>
      </p:sp>
      <p:sp>
        <p:nvSpPr>
          <p:cNvPr id="7" name="Titel 6">
            <a:extLst>
              <a:ext uri="{FF2B5EF4-FFF2-40B4-BE49-F238E27FC236}">
                <a16:creationId xmlns:a16="http://schemas.microsoft.com/office/drawing/2014/main" id="{2642D521-2D7D-45EB-B032-FB8E666E0786}"/>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158543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77ECB4D-E629-4C70-AE40-AA27C6520341}" type="slidenum">
              <a:rPr lang="de-DE" smtClean="0"/>
              <a:pPr/>
              <a:t>19</a:t>
            </a:fld>
            <a:endParaRPr lang="de-DE"/>
          </a:p>
        </p:txBody>
      </p:sp>
      <p:sp>
        <p:nvSpPr>
          <p:cNvPr id="5" name="Textplatzhalter 4"/>
          <p:cNvSpPr>
            <a:spLocks noGrp="1"/>
          </p:cNvSpPr>
          <p:nvPr>
            <p:ph type="body" idx="1"/>
          </p:nvPr>
        </p:nvSpPr>
        <p:spPr/>
        <p:txBody>
          <a:bodyPr/>
          <a:lstStyle/>
          <a:p>
            <a:r>
              <a:rPr lang="de-DE" b="0" dirty="0"/>
              <a:t>Zukunftsfähige und klimaresiliente Gewerbegebiete </a:t>
            </a:r>
          </a:p>
        </p:txBody>
      </p:sp>
      <p:sp>
        <p:nvSpPr>
          <p:cNvPr id="6" name="Textplatzhalter 5"/>
          <p:cNvSpPr>
            <a:spLocks noGrp="1"/>
          </p:cNvSpPr>
          <p:nvPr>
            <p:ph type="body" sz="quarter" idx="18"/>
          </p:nvPr>
        </p:nvSpPr>
        <p:spPr>
          <a:xfrm>
            <a:off x="7017972" y="4490783"/>
            <a:ext cx="2141738" cy="252760"/>
          </a:xfrm>
        </p:spPr>
        <p:txBody>
          <a:bodyPr>
            <a:noAutofit/>
          </a:bodyPr>
          <a:lstStyle/>
          <a:p>
            <a:pPr marL="109350" indent="0" algn="r">
              <a:buNone/>
            </a:pPr>
            <a:r>
              <a:rPr lang="de-DE" sz="800" b="1" dirty="0"/>
              <a:t>Quelle</a:t>
            </a:r>
            <a:r>
              <a:rPr lang="de-DE" sz="800" dirty="0"/>
              <a:t>: https://ecopark.de/presse-service.php</a:t>
            </a:r>
          </a:p>
        </p:txBody>
      </p:sp>
      <p:sp>
        <p:nvSpPr>
          <p:cNvPr id="7" name="Titel 6"/>
          <p:cNvSpPr>
            <a:spLocks noGrp="1"/>
          </p:cNvSpPr>
          <p:nvPr>
            <p:ph type="title"/>
          </p:nvPr>
        </p:nvSpPr>
        <p:spPr/>
        <p:txBody>
          <a:bodyPr/>
          <a:lstStyle/>
          <a:p>
            <a:r>
              <a:rPr lang="de-DE" dirty="0"/>
              <a:t>Positivbeispiele für gelungene Gewerbegebietsentwicklung – IHK Darmstadt</a:t>
            </a:r>
          </a:p>
        </p:txBody>
      </p:sp>
      <p:sp>
        <p:nvSpPr>
          <p:cNvPr id="2" name="Datumsplatzhalter 1"/>
          <p:cNvSpPr>
            <a:spLocks noGrp="1"/>
          </p:cNvSpPr>
          <p:nvPr>
            <p:ph type="dt" sz="half" idx="10"/>
          </p:nvPr>
        </p:nvSpPr>
        <p:spPr/>
        <p:txBody>
          <a:bodyPr/>
          <a:lstStyle/>
          <a:p>
            <a:r>
              <a:rPr lang="de-DE" dirty="0"/>
              <a:t>10.02.2022</a:t>
            </a:r>
          </a:p>
        </p:txBody>
      </p:sp>
      <p:pic>
        <p:nvPicPr>
          <p:cNvPr id="8" name="Grafik 7">
            <a:extLst>
              <a:ext uri="{FF2B5EF4-FFF2-40B4-BE49-F238E27FC236}">
                <a16:creationId xmlns:a16="http://schemas.microsoft.com/office/drawing/2014/main" id="{73C8B455-83A0-4030-8D61-C659DE7B85D1}"/>
              </a:ext>
            </a:extLst>
          </p:cNvPr>
          <p:cNvPicPr>
            <a:picLocks noChangeAspect="1"/>
          </p:cNvPicPr>
          <p:nvPr/>
        </p:nvPicPr>
        <p:blipFill>
          <a:blip r:embed="rId3"/>
          <a:stretch>
            <a:fillRect/>
          </a:stretch>
        </p:blipFill>
        <p:spPr>
          <a:xfrm>
            <a:off x="590610" y="1707654"/>
            <a:ext cx="4388916" cy="3141858"/>
          </a:xfrm>
          <a:prstGeom prst="rect">
            <a:avLst/>
          </a:prstGeom>
        </p:spPr>
      </p:pic>
      <p:pic>
        <p:nvPicPr>
          <p:cNvPr id="11" name="Grafik 10">
            <a:extLst>
              <a:ext uri="{FF2B5EF4-FFF2-40B4-BE49-F238E27FC236}">
                <a16:creationId xmlns:a16="http://schemas.microsoft.com/office/drawing/2014/main" id="{C78EB7DE-0396-4BFE-ABC9-B870078FC872}"/>
              </a:ext>
            </a:extLst>
          </p:cNvPr>
          <p:cNvPicPr>
            <a:picLocks noChangeAspect="1"/>
          </p:cNvPicPr>
          <p:nvPr/>
        </p:nvPicPr>
        <p:blipFill>
          <a:blip r:embed="rId4"/>
          <a:stretch>
            <a:fillRect/>
          </a:stretch>
        </p:blipFill>
        <p:spPr>
          <a:xfrm>
            <a:off x="5436096" y="1728550"/>
            <a:ext cx="2641674" cy="1916221"/>
          </a:xfrm>
          <a:prstGeom prst="rect">
            <a:avLst/>
          </a:prstGeom>
        </p:spPr>
      </p:pic>
      <p:pic>
        <p:nvPicPr>
          <p:cNvPr id="13" name="Grafik 12">
            <a:extLst>
              <a:ext uri="{FF2B5EF4-FFF2-40B4-BE49-F238E27FC236}">
                <a16:creationId xmlns:a16="http://schemas.microsoft.com/office/drawing/2014/main" id="{11AA7D84-BD68-496F-AC99-A0544B65D950}"/>
              </a:ext>
            </a:extLst>
          </p:cNvPr>
          <p:cNvPicPr>
            <a:picLocks noChangeAspect="1"/>
          </p:cNvPicPr>
          <p:nvPr/>
        </p:nvPicPr>
        <p:blipFill>
          <a:blip r:embed="rId5"/>
          <a:stretch>
            <a:fillRect/>
          </a:stretch>
        </p:blipFill>
        <p:spPr>
          <a:xfrm>
            <a:off x="5537412" y="3651192"/>
            <a:ext cx="1454116" cy="1275606"/>
          </a:xfrm>
          <a:prstGeom prst="rect">
            <a:avLst/>
          </a:prstGeom>
        </p:spPr>
      </p:pic>
    </p:spTree>
    <p:extLst>
      <p:ext uri="{BB962C8B-B14F-4D97-AF65-F5344CB8AC3E}">
        <p14:creationId xmlns:p14="http://schemas.microsoft.com/office/powerpoint/2010/main" val="295784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FF6D8A9-BA82-414B-A4C0-ECB11FDE4F86}"/>
              </a:ext>
            </a:extLst>
          </p:cNvPr>
          <p:cNvSpPr>
            <a:spLocks noGrp="1"/>
          </p:cNvSpPr>
          <p:nvPr>
            <p:ph type="dt" sz="half" idx="10"/>
          </p:nvPr>
        </p:nvSpPr>
        <p:spPr/>
        <p:txBody>
          <a:bodyPr/>
          <a:lstStyle/>
          <a:p>
            <a:r>
              <a:rPr lang="de-DE" dirty="0"/>
              <a:t>10.02.2022</a:t>
            </a:r>
          </a:p>
        </p:txBody>
      </p:sp>
      <p:sp>
        <p:nvSpPr>
          <p:cNvPr id="4" name="Foliennummernplatzhalter 3">
            <a:extLst>
              <a:ext uri="{FF2B5EF4-FFF2-40B4-BE49-F238E27FC236}">
                <a16:creationId xmlns:a16="http://schemas.microsoft.com/office/drawing/2014/main" id="{45CA8180-0C8D-4C1B-BC14-D021EFDA10EC}"/>
              </a:ext>
            </a:extLst>
          </p:cNvPr>
          <p:cNvSpPr>
            <a:spLocks noGrp="1"/>
          </p:cNvSpPr>
          <p:nvPr>
            <p:ph type="sldNum" sz="quarter" idx="12"/>
          </p:nvPr>
        </p:nvSpPr>
        <p:spPr/>
        <p:txBody>
          <a:bodyPr/>
          <a:lstStyle/>
          <a:p>
            <a:fld id="{D77ECB4D-E629-4C70-AE40-AA27C6520341}" type="slidenum">
              <a:rPr lang="de-DE" smtClean="0"/>
              <a:pPr/>
              <a:t>2</a:t>
            </a:fld>
            <a:endParaRPr lang="de-DE"/>
          </a:p>
        </p:txBody>
      </p:sp>
      <p:sp>
        <p:nvSpPr>
          <p:cNvPr id="5" name="Textplatzhalter 4">
            <a:extLst>
              <a:ext uri="{FF2B5EF4-FFF2-40B4-BE49-F238E27FC236}">
                <a16:creationId xmlns:a16="http://schemas.microsoft.com/office/drawing/2014/main" id="{3BD2E654-3F21-4051-8D23-D2F30F4CF255}"/>
              </a:ext>
            </a:extLst>
          </p:cNvPr>
          <p:cNvSpPr>
            <a:spLocks noGrp="1"/>
          </p:cNvSpPr>
          <p:nvPr>
            <p:ph type="body" idx="1"/>
          </p:nvPr>
        </p:nvSpPr>
        <p:spPr/>
        <p:txBody>
          <a:bodyPr/>
          <a:lstStyle/>
          <a:p>
            <a:r>
              <a:rPr lang="de-DE" dirty="0"/>
              <a:t>Agenda</a:t>
            </a:r>
          </a:p>
        </p:txBody>
      </p:sp>
      <p:sp>
        <p:nvSpPr>
          <p:cNvPr id="6" name="Textplatzhalter 5">
            <a:extLst>
              <a:ext uri="{FF2B5EF4-FFF2-40B4-BE49-F238E27FC236}">
                <a16:creationId xmlns:a16="http://schemas.microsoft.com/office/drawing/2014/main" id="{66AFE85C-E846-43CD-82DF-256F6A01F322}"/>
              </a:ext>
            </a:extLst>
          </p:cNvPr>
          <p:cNvSpPr>
            <a:spLocks noGrp="1"/>
          </p:cNvSpPr>
          <p:nvPr>
            <p:ph type="body" sz="quarter" idx="18"/>
          </p:nvPr>
        </p:nvSpPr>
        <p:spPr/>
        <p:txBody>
          <a:bodyPr>
            <a:normAutofit lnSpcReduction="10000"/>
          </a:bodyPr>
          <a:lstStyle/>
          <a:p>
            <a:r>
              <a:rPr lang="de-DE" b="1" dirty="0"/>
              <a:t>Begrüßung</a:t>
            </a:r>
            <a:r>
              <a:rPr lang="de-DE" dirty="0"/>
              <a:t> </a:t>
            </a:r>
            <a:r>
              <a:rPr lang="de-DE" b="1" dirty="0"/>
              <a:t>– Matthias Schmitt, IHK Rhein-Neckar </a:t>
            </a:r>
          </a:p>
          <a:p>
            <a:r>
              <a:rPr lang="de-DE" dirty="0"/>
              <a:t>Einführung in die Thematik – Dr. Axel Nitschke, IHK Rhein-Neckar</a:t>
            </a:r>
          </a:p>
          <a:p>
            <a:r>
              <a:rPr lang="de-DE" dirty="0"/>
              <a:t>Vorstellung des Gutachtens – Prof. Dr. Gabi Troeger-Weiß, TU Kaiserslautern </a:t>
            </a:r>
          </a:p>
          <a:p>
            <a:r>
              <a:rPr lang="de-DE" dirty="0"/>
              <a:t>Die Ergebnisse der Studie aus Sicht der IHK MRN – Jürgen Vogel, IHK Pfalz</a:t>
            </a:r>
          </a:p>
          <a:p>
            <a:r>
              <a:rPr lang="de-DE" dirty="0"/>
              <a:t>Die Rolle der IHKs </a:t>
            </a:r>
            <a:r>
              <a:rPr lang="de-DE" b="1" dirty="0"/>
              <a:t>– </a:t>
            </a:r>
            <a:r>
              <a:rPr lang="de-DE" dirty="0"/>
              <a:t>Tim Wiedemann, IHK Rheinhessen</a:t>
            </a:r>
          </a:p>
          <a:p>
            <a:r>
              <a:rPr lang="de-DE" dirty="0"/>
              <a:t>Positivbeispiele für gelungene Gewerbegebietsentwicklungen –</a:t>
            </a:r>
            <a:br>
              <a:rPr lang="de-DE" dirty="0"/>
            </a:br>
            <a:r>
              <a:rPr lang="de-DE" dirty="0"/>
              <a:t>Dr. Daniel Theobald, IHK Darmstadt</a:t>
            </a:r>
          </a:p>
          <a:p>
            <a:r>
              <a:rPr lang="de-DE" dirty="0"/>
              <a:t>Fragen</a:t>
            </a:r>
          </a:p>
          <a:p>
            <a:endParaRPr lang="de-DE" dirty="0">
              <a:highlight>
                <a:srgbClr val="FFFF00"/>
              </a:highlight>
            </a:endParaRPr>
          </a:p>
          <a:p>
            <a:pPr marL="109350" indent="0">
              <a:buNone/>
            </a:pPr>
            <a:endParaRPr lang="de-DE" dirty="0"/>
          </a:p>
        </p:txBody>
      </p:sp>
      <p:sp>
        <p:nvSpPr>
          <p:cNvPr id="7" name="Titel 6">
            <a:extLst>
              <a:ext uri="{FF2B5EF4-FFF2-40B4-BE49-F238E27FC236}">
                <a16:creationId xmlns:a16="http://schemas.microsoft.com/office/drawing/2014/main" id="{2642D521-2D7D-45EB-B032-FB8E666E0786}"/>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155046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10.02.2022</a:t>
            </a:r>
          </a:p>
        </p:txBody>
      </p:sp>
      <p:sp>
        <p:nvSpPr>
          <p:cNvPr id="4" name="Foliennummernplatzhalter 3"/>
          <p:cNvSpPr>
            <a:spLocks noGrp="1"/>
          </p:cNvSpPr>
          <p:nvPr>
            <p:ph type="sldNum" sz="quarter" idx="12"/>
          </p:nvPr>
        </p:nvSpPr>
        <p:spPr/>
        <p:txBody>
          <a:bodyPr/>
          <a:lstStyle/>
          <a:p>
            <a:fld id="{D77ECB4D-E629-4C70-AE40-AA27C6520341}" type="slidenum">
              <a:rPr lang="de-DE" smtClean="0"/>
              <a:pPr/>
              <a:t>20</a:t>
            </a:fld>
            <a:endParaRPr lang="de-DE"/>
          </a:p>
        </p:txBody>
      </p:sp>
      <p:sp>
        <p:nvSpPr>
          <p:cNvPr id="5" name="Textplatzhalter 4"/>
          <p:cNvSpPr>
            <a:spLocks noGrp="1"/>
          </p:cNvSpPr>
          <p:nvPr>
            <p:ph type="body" idx="1"/>
          </p:nvPr>
        </p:nvSpPr>
        <p:spPr/>
        <p:txBody>
          <a:bodyPr/>
          <a:lstStyle/>
          <a:p>
            <a:r>
              <a:rPr lang="de-DE" b="0" dirty="0"/>
              <a:t>Zukunftsfähige und klimaresiliente Gewerbegebiete </a:t>
            </a:r>
          </a:p>
        </p:txBody>
      </p:sp>
      <p:sp>
        <p:nvSpPr>
          <p:cNvPr id="7" name="Titel 6"/>
          <p:cNvSpPr>
            <a:spLocks noGrp="1"/>
          </p:cNvSpPr>
          <p:nvPr>
            <p:ph type="title"/>
          </p:nvPr>
        </p:nvSpPr>
        <p:spPr/>
        <p:txBody>
          <a:bodyPr/>
          <a:lstStyle/>
          <a:p>
            <a:r>
              <a:rPr lang="de-DE" dirty="0"/>
              <a:t>Positivbeispiele für gelungene Gewerbegebietsentwicklung – IHK Darmstadt</a:t>
            </a:r>
          </a:p>
        </p:txBody>
      </p:sp>
      <p:sp>
        <p:nvSpPr>
          <p:cNvPr id="9" name="Textfeld 8">
            <a:extLst>
              <a:ext uri="{FF2B5EF4-FFF2-40B4-BE49-F238E27FC236}">
                <a16:creationId xmlns:a16="http://schemas.microsoft.com/office/drawing/2014/main" id="{7E091F2F-8403-4A4F-A47C-75BC95569B5D}"/>
              </a:ext>
            </a:extLst>
          </p:cNvPr>
          <p:cNvSpPr txBox="1"/>
          <p:nvPr/>
        </p:nvSpPr>
        <p:spPr>
          <a:xfrm>
            <a:off x="4248463" y="4364159"/>
            <a:ext cx="4345632" cy="338554"/>
          </a:xfrm>
          <a:prstGeom prst="rect">
            <a:avLst/>
          </a:prstGeom>
          <a:noFill/>
        </p:spPr>
        <p:txBody>
          <a:bodyPr wrap="square" rtlCol="0">
            <a:spAutoFit/>
          </a:bodyPr>
          <a:lstStyle/>
          <a:p>
            <a:r>
              <a:rPr lang="de-DE" sz="1600" dirty="0"/>
              <a:t>Hoher Versiegelungsgrad</a:t>
            </a:r>
          </a:p>
        </p:txBody>
      </p:sp>
      <p:sp>
        <p:nvSpPr>
          <p:cNvPr id="12" name="Textfeld 11">
            <a:extLst>
              <a:ext uri="{FF2B5EF4-FFF2-40B4-BE49-F238E27FC236}">
                <a16:creationId xmlns:a16="http://schemas.microsoft.com/office/drawing/2014/main" id="{2B3F8EDC-FF81-4AD9-BA82-C71097A24ABB}"/>
              </a:ext>
            </a:extLst>
          </p:cNvPr>
          <p:cNvSpPr txBox="1"/>
          <p:nvPr/>
        </p:nvSpPr>
        <p:spPr>
          <a:xfrm rot="1301163">
            <a:off x="5649835" y="3601595"/>
            <a:ext cx="4572000" cy="369332"/>
          </a:xfrm>
          <a:prstGeom prst="rect">
            <a:avLst/>
          </a:prstGeom>
          <a:noFill/>
        </p:spPr>
        <p:txBody>
          <a:bodyPr wrap="square">
            <a:spAutoFit/>
          </a:bodyPr>
          <a:lstStyle/>
          <a:p>
            <a:r>
              <a:rPr lang="de-DE" sz="1800" dirty="0"/>
              <a:t>Wenig attraktive bis keine Freiflächen</a:t>
            </a:r>
          </a:p>
        </p:txBody>
      </p:sp>
      <p:sp>
        <p:nvSpPr>
          <p:cNvPr id="14" name="Textfeld 13">
            <a:extLst>
              <a:ext uri="{FF2B5EF4-FFF2-40B4-BE49-F238E27FC236}">
                <a16:creationId xmlns:a16="http://schemas.microsoft.com/office/drawing/2014/main" id="{F57FC490-3E12-4840-9F60-620DBA200F71}"/>
              </a:ext>
            </a:extLst>
          </p:cNvPr>
          <p:cNvSpPr txBox="1"/>
          <p:nvPr/>
        </p:nvSpPr>
        <p:spPr>
          <a:xfrm rot="20701647">
            <a:off x="713469" y="2363069"/>
            <a:ext cx="4572000" cy="369332"/>
          </a:xfrm>
          <a:prstGeom prst="rect">
            <a:avLst/>
          </a:prstGeom>
          <a:noFill/>
        </p:spPr>
        <p:txBody>
          <a:bodyPr wrap="square">
            <a:spAutoFit/>
          </a:bodyPr>
          <a:lstStyle/>
          <a:p>
            <a:r>
              <a:rPr lang="de-DE" sz="1800" dirty="0"/>
              <a:t>Schlechte ÖPNV Anbindung</a:t>
            </a:r>
          </a:p>
        </p:txBody>
      </p:sp>
      <p:sp>
        <p:nvSpPr>
          <p:cNvPr id="16" name="Textfeld 15">
            <a:extLst>
              <a:ext uri="{FF2B5EF4-FFF2-40B4-BE49-F238E27FC236}">
                <a16:creationId xmlns:a16="http://schemas.microsoft.com/office/drawing/2014/main" id="{B1C3955E-42A1-46B8-86A8-0FE0F468F5F1}"/>
              </a:ext>
            </a:extLst>
          </p:cNvPr>
          <p:cNvSpPr txBox="1"/>
          <p:nvPr/>
        </p:nvSpPr>
        <p:spPr>
          <a:xfrm rot="19448756">
            <a:off x="1937209" y="3262949"/>
            <a:ext cx="4572000" cy="646331"/>
          </a:xfrm>
          <a:prstGeom prst="rect">
            <a:avLst/>
          </a:prstGeom>
          <a:noFill/>
        </p:spPr>
        <p:txBody>
          <a:bodyPr wrap="square">
            <a:spAutoFit/>
          </a:bodyPr>
          <a:lstStyle/>
          <a:p>
            <a:r>
              <a:rPr lang="de-DE" sz="1800" dirty="0"/>
              <a:t>Keine gute Erschließung für Fußgänger und Radfahrer</a:t>
            </a:r>
          </a:p>
        </p:txBody>
      </p:sp>
      <p:sp>
        <p:nvSpPr>
          <p:cNvPr id="18" name="Textfeld 17">
            <a:extLst>
              <a:ext uri="{FF2B5EF4-FFF2-40B4-BE49-F238E27FC236}">
                <a16:creationId xmlns:a16="http://schemas.microsoft.com/office/drawing/2014/main" id="{475BB922-320E-4D3E-91DC-E5195A7175D5}"/>
              </a:ext>
            </a:extLst>
          </p:cNvPr>
          <p:cNvSpPr txBox="1"/>
          <p:nvPr/>
        </p:nvSpPr>
        <p:spPr>
          <a:xfrm>
            <a:off x="683568" y="2071580"/>
            <a:ext cx="4572000" cy="369332"/>
          </a:xfrm>
          <a:prstGeom prst="rect">
            <a:avLst/>
          </a:prstGeom>
          <a:noFill/>
        </p:spPr>
        <p:txBody>
          <a:bodyPr wrap="square">
            <a:spAutoFit/>
          </a:bodyPr>
          <a:lstStyle/>
          <a:p>
            <a:r>
              <a:rPr lang="de-DE" sz="1800" dirty="0"/>
              <a:t>Brachflächen</a:t>
            </a:r>
          </a:p>
        </p:txBody>
      </p:sp>
      <p:sp>
        <p:nvSpPr>
          <p:cNvPr id="20" name="Textfeld 19">
            <a:extLst>
              <a:ext uri="{FF2B5EF4-FFF2-40B4-BE49-F238E27FC236}">
                <a16:creationId xmlns:a16="http://schemas.microsoft.com/office/drawing/2014/main" id="{8119F2B6-D810-41AE-9831-CF122408DE66}"/>
              </a:ext>
            </a:extLst>
          </p:cNvPr>
          <p:cNvSpPr txBox="1"/>
          <p:nvPr/>
        </p:nvSpPr>
        <p:spPr>
          <a:xfrm>
            <a:off x="5515359" y="1976224"/>
            <a:ext cx="4572000" cy="369332"/>
          </a:xfrm>
          <a:prstGeom prst="rect">
            <a:avLst/>
          </a:prstGeom>
          <a:noFill/>
        </p:spPr>
        <p:txBody>
          <a:bodyPr wrap="square">
            <a:spAutoFit/>
          </a:bodyPr>
          <a:lstStyle/>
          <a:p>
            <a:r>
              <a:rPr lang="de-DE" sz="1800" dirty="0"/>
              <a:t>Gebietsfremde Nutzungen</a:t>
            </a:r>
          </a:p>
        </p:txBody>
      </p:sp>
      <p:sp>
        <p:nvSpPr>
          <p:cNvPr id="22" name="Textfeld 21">
            <a:extLst>
              <a:ext uri="{FF2B5EF4-FFF2-40B4-BE49-F238E27FC236}">
                <a16:creationId xmlns:a16="http://schemas.microsoft.com/office/drawing/2014/main" id="{5D31B003-853C-4041-B15B-1F31DE187091}"/>
              </a:ext>
            </a:extLst>
          </p:cNvPr>
          <p:cNvSpPr txBox="1"/>
          <p:nvPr/>
        </p:nvSpPr>
        <p:spPr>
          <a:xfrm>
            <a:off x="198392" y="3401449"/>
            <a:ext cx="4572000" cy="369332"/>
          </a:xfrm>
          <a:prstGeom prst="rect">
            <a:avLst/>
          </a:prstGeom>
          <a:noFill/>
        </p:spPr>
        <p:txBody>
          <a:bodyPr wrap="square">
            <a:spAutoFit/>
          </a:bodyPr>
          <a:lstStyle/>
          <a:p>
            <a:r>
              <a:rPr lang="de-DE" sz="1800" dirty="0"/>
              <a:t>Mangelhafte Verkehrsplanung</a:t>
            </a:r>
          </a:p>
        </p:txBody>
      </p:sp>
    </p:spTree>
    <p:extLst>
      <p:ext uri="{BB962C8B-B14F-4D97-AF65-F5344CB8AC3E}">
        <p14:creationId xmlns:p14="http://schemas.microsoft.com/office/powerpoint/2010/main" val="3646448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10.02.2022</a:t>
            </a:r>
          </a:p>
        </p:txBody>
      </p:sp>
      <p:sp>
        <p:nvSpPr>
          <p:cNvPr id="4" name="Foliennummernplatzhalter 3"/>
          <p:cNvSpPr>
            <a:spLocks noGrp="1"/>
          </p:cNvSpPr>
          <p:nvPr>
            <p:ph type="sldNum" sz="quarter" idx="12"/>
          </p:nvPr>
        </p:nvSpPr>
        <p:spPr>
          <a:xfrm>
            <a:off x="7192683" y="4767263"/>
            <a:ext cx="1501930" cy="273844"/>
          </a:xfrm>
        </p:spPr>
        <p:txBody>
          <a:bodyPr/>
          <a:lstStyle/>
          <a:p>
            <a:fld id="{D77ECB4D-E629-4C70-AE40-AA27C6520341}" type="slidenum">
              <a:rPr lang="de-DE" smtClean="0"/>
              <a:pPr/>
              <a:t>21</a:t>
            </a:fld>
            <a:endParaRPr lang="de-DE"/>
          </a:p>
        </p:txBody>
      </p:sp>
      <p:sp>
        <p:nvSpPr>
          <p:cNvPr id="5" name="Textplatzhalter 4"/>
          <p:cNvSpPr>
            <a:spLocks noGrp="1"/>
          </p:cNvSpPr>
          <p:nvPr>
            <p:ph type="body" idx="1"/>
          </p:nvPr>
        </p:nvSpPr>
        <p:spPr/>
        <p:txBody>
          <a:bodyPr/>
          <a:lstStyle/>
          <a:p>
            <a:r>
              <a:rPr lang="de-DE" b="0"/>
              <a:t>Untersuchungs-/Projektgebiet: Viernheim</a:t>
            </a:r>
            <a:endParaRPr lang="de-DE" b="0" dirty="0"/>
          </a:p>
        </p:txBody>
      </p:sp>
      <p:sp>
        <p:nvSpPr>
          <p:cNvPr id="7" name="Titel 6"/>
          <p:cNvSpPr>
            <a:spLocks noGrp="1"/>
          </p:cNvSpPr>
          <p:nvPr>
            <p:ph type="title"/>
          </p:nvPr>
        </p:nvSpPr>
        <p:spPr/>
        <p:txBody>
          <a:bodyPr/>
          <a:lstStyle/>
          <a:p>
            <a:r>
              <a:rPr lang="de-DE" dirty="0"/>
              <a:t>Positivbeispiele für gelungene Gewerbegebietsentwicklung – IHK Darmstadt</a:t>
            </a:r>
          </a:p>
        </p:txBody>
      </p:sp>
      <p:pic>
        <p:nvPicPr>
          <p:cNvPr id="8" name="Grafik 7">
            <a:extLst>
              <a:ext uri="{FF2B5EF4-FFF2-40B4-BE49-F238E27FC236}">
                <a16:creationId xmlns:a16="http://schemas.microsoft.com/office/drawing/2014/main" id="{292A6FCF-D034-41CE-AD17-7EBC775DC35F}"/>
              </a:ext>
            </a:extLst>
          </p:cNvPr>
          <p:cNvPicPr>
            <a:picLocks noChangeAspect="1"/>
          </p:cNvPicPr>
          <p:nvPr/>
        </p:nvPicPr>
        <p:blipFill>
          <a:blip r:embed="rId3"/>
          <a:stretch>
            <a:fillRect/>
          </a:stretch>
        </p:blipFill>
        <p:spPr>
          <a:xfrm>
            <a:off x="1259632" y="1650967"/>
            <a:ext cx="5130619" cy="3441063"/>
          </a:xfrm>
          <a:prstGeom prst="rect">
            <a:avLst/>
          </a:prstGeom>
        </p:spPr>
      </p:pic>
      <p:sp>
        <p:nvSpPr>
          <p:cNvPr id="10" name="Textplatzhalter 5">
            <a:extLst>
              <a:ext uri="{FF2B5EF4-FFF2-40B4-BE49-F238E27FC236}">
                <a16:creationId xmlns:a16="http://schemas.microsoft.com/office/drawing/2014/main" id="{3F82C179-1631-4C9C-A03C-BE5D56C1C999}"/>
              </a:ext>
            </a:extLst>
          </p:cNvPr>
          <p:cNvSpPr>
            <a:spLocks noGrp="1"/>
          </p:cNvSpPr>
          <p:nvPr>
            <p:ph type="body" sz="quarter" idx="18"/>
          </p:nvPr>
        </p:nvSpPr>
        <p:spPr>
          <a:xfrm>
            <a:off x="6264309" y="3939902"/>
            <a:ext cx="2879691" cy="871396"/>
          </a:xfrm>
        </p:spPr>
        <p:txBody>
          <a:bodyPr>
            <a:noAutofit/>
          </a:bodyPr>
          <a:lstStyle/>
          <a:p>
            <a:pPr marL="109350" indent="0">
              <a:buNone/>
            </a:pPr>
            <a:r>
              <a:rPr lang="de-DE" sz="800" b="1" dirty="0"/>
              <a:t>Quelle</a:t>
            </a:r>
            <a:r>
              <a:rPr lang="de-DE" sz="800" dirty="0"/>
              <a:t>: Hochschule Darmstadt, Studiengang Umweltingenieurwesen nachhaltige Siedlungsplanung</a:t>
            </a:r>
            <a:br>
              <a:rPr lang="de-DE" sz="800" dirty="0"/>
            </a:br>
            <a:r>
              <a:rPr lang="de-DE" sz="800" dirty="0"/>
              <a:t>Neri Fink, Anja Gebauer und </a:t>
            </a:r>
            <a:r>
              <a:rPr lang="de-DE" sz="800" dirty="0" err="1"/>
              <a:t>Shima</a:t>
            </a:r>
            <a:r>
              <a:rPr lang="de-DE" sz="800" dirty="0"/>
              <a:t> Kraft,  </a:t>
            </a:r>
            <a:br>
              <a:rPr lang="de-DE" sz="800" dirty="0"/>
            </a:br>
            <a:r>
              <a:rPr lang="de-DE" sz="800" dirty="0"/>
              <a:t>Betreuung Prof. Dr. Ing. Birte Frommer</a:t>
            </a:r>
          </a:p>
          <a:p>
            <a:pPr marL="109350" indent="0" algn="r">
              <a:buNone/>
            </a:pPr>
            <a:endParaRPr lang="de-DE" sz="800" dirty="0"/>
          </a:p>
        </p:txBody>
      </p:sp>
    </p:spTree>
    <p:extLst>
      <p:ext uri="{BB962C8B-B14F-4D97-AF65-F5344CB8AC3E}">
        <p14:creationId xmlns:p14="http://schemas.microsoft.com/office/powerpoint/2010/main" val="1604887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10.02.2022</a:t>
            </a:r>
          </a:p>
        </p:txBody>
      </p:sp>
      <p:sp>
        <p:nvSpPr>
          <p:cNvPr id="4" name="Foliennummernplatzhalter 3"/>
          <p:cNvSpPr>
            <a:spLocks noGrp="1"/>
          </p:cNvSpPr>
          <p:nvPr>
            <p:ph type="sldNum" sz="quarter" idx="12"/>
          </p:nvPr>
        </p:nvSpPr>
        <p:spPr/>
        <p:txBody>
          <a:bodyPr/>
          <a:lstStyle/>
          <a:p>
            <a:fld id="{D77ECB4D-E629-4C70-AE40-AA27C6520341}" type="slidenum">
              <a:rPr lang="de-DE" smtClean="0"/>
              <a:pPr/>
              <a:t>22</a:t>
            </a:fld>
            <a:endParaRPr lang="de-DE"/>
          </a:p>
        </p:txBody>
      </p:sp>
      <p:sp>
        <p:nvSpPr>
          <p:cNvPr id="5" name="Textplatzhalter 4"/>
          <p:cNvSpPr>
            <a:spLocks noGrp="1"/>
          </p:cNvSpPr>
          <p:nvPr>
            <p:ph type="body" idx="1"/>
          </p:nvPr>
        </p:nvSpPr>
        <p:spPr/>
        <p:txBody>
          <a:bodyPr/>
          <a:lstStyle/>
          <a:p>
            <a:r>
              <a:rPr lang="de-DE" b="0" dirty="0"/>
              <a:t>Die Grüne Allee – Analyse </a:t>
            </a:r>
          </a:p>
        </p:txBody>
      </p:sp>
      <p:sp>
        <p:nvSpPr>
          <p:cNvPr id="7" name="Titel 6"/>
          <p:cNvSpPr>
            <a:spLocks noGrp="1"/>
          </p:cNvSpPr>
          <p:nvPr>
            <p:ph type="title"/>
          </p:nvPr>
        </p:nvSpPr>
        <p:spPr/>
        <p:txBody>
          <a:bodyPr/>
          <a:lstStyle/>
          <a:p>
            <a:r>
              <a:rPr lang="de-DE" dirty="0"/>
              <a:t>Positivbeispiele für gelungene Gewerbegebietsentwicklung – IHK Darmstadt</a:t>
            </a:r>
          </a:p>
        </p:txBody>
      </p:sp>
      <p:pic>
        <p:nvPicPr>
          <p:cNvPr id="8" name="Grafik 7">
            <a:extLst>
              <a:ext uri="{FF2B5EF4-FFF2-40B4-BE49-F238E27FC236}">
                <a16:creationId xmlns:a16="http://schemas.microsoft.com/office/drawing/2014/main" id="{0B78AA69-EAD4-4C0C-9825-5E549AFD074E}"/>
              </a:ext>
            </a:extLst>
          </p:cNvPr>
          <p:cNvPicPr>
            <a:picLocks noChangeAspect="1"/>
          </p:cNvPicPr>
          <p:nvPr/>
        </p:nvPicPr>
        <p:blipFill>
          <a:blip r:embed="rId3"/>
          <a:stretch>
            <a:fillRect/>
          </a:stretch>
        </p:blipFill>
        <p:spPr>
          <a:xfrm>
            <a:off x="806574" y="1846402"/>
            <a:ext cx="7524328" cy="2920861"/>
          </a:xfrm>
          <a:prstGeom prst="rect">
            <a:avLst/>
          </a:prstGeom>
        </p:spPr>
      </p:pic>
      <p:sp>
        <p:nvSpPr>
          <p:cNvPr id="11" name="Textplatzhalter 5">
            <a:extLst>
              <a:ext uri="{FF2B5EF4-FFF2-40B4-BE49-F238E27FC236}">
                <a16:creationId xmlns:a16="http://schemas.microsoft.com/office/drawing/2014/main" id="{245861B1-6A54-4649-AF2A-4E62250738AC}"/>
              </a:ext>
            </a:extLst>
          </p:cNvPr>
          <p:cNvSpPr>
            <a:spLocks noGrp="1"/>
          </p:cNvSpPr>
          <p:nvPr>
            <p:ph type="body" sz="quarter" idx="18"/>
          </p:nvPr>
        </p:nvSpPr>
        <p:spPr>
          <a:xfrm>
            <a:off x="2514539" y="4726536"/>
            <a:ext cx="5811846" cy="252760"/>
          </a:xfrm>
        </p:spPr>
        <p:txBody>
          <a:bodyPr>
            <a:noAutofit/>
          </a:bodyPr>
          <a:lstStyle/>
          <a:p>
            <a:pPr marL="109350" indent="0" algn="r">
              <a:buNone/>
            </a:pPr>
            <a:r>
              <a:rPr lang="de-DE" sz="800" b="1" dirty="0"/>
              <a:t>Quelle</a:t>
            </a:r>
            <a:r>
              <a:rPr lang="de-DE" sz="800" dirty="0"/>
              <a:t>: TU Darmstadt, Kiana Buchberger, Marina Gros - Stegreif </a:t>
            </a:r>
            <a:r>
              <a:rPr lang="de-DE" sz="800" dirty="0" err="1"/>
              <a:t>SoSe</a:t>
            </a:r>
            <a:r>
              <a:rPr lang="de-DE" sz="800" dirty="0"/>
              <a:t> 2021, Fachgebiet </a:t>
            </a:r>
            <a:r>
              <a:rPr lang="de-DE" sz="800" dirty="0" err="1"/>
              <a:t>e+f</a:t>
            </a:r>
            <a:r>
              <a:rPr lang="de-DE" sz="800" dirty="0"/>
              <a:t>, Betreuung: Dr.-Ing. Sandra Sieber</a:t>
            </a:r>
          </a:p>
          <a:p>
            <a:pPr marL="109350" indent="0" algn="r">
              <a:buNone/>
            </a:pPr>
            <a:r>
              <a:rPr lang="de-DE" sz="800" dirty="0"/>
              <a:t>2</a:t>
            </a:r>
          </a:p>
          <a:p>
            <a:pPr marL="109350" indent="0" algn="r">
              <a:buNone/>
            </a:pPr>
            <a:r>
              <a:rPr lang="de-DE" sz="800" dirty="0"/>
              <a:t>von 2</a:t>
            </a:r>
          </a:p>
        </p:txBody>
      </p:sp>
    </p:spTree>
    <p:extLst>
      <p:ext uri="{BB962C8B-B14F-4D97-AF65-F5344CB8AC3E}">
        <p14:creationId xmlns:p14="http://schemas.microsoft.com/office/powerpoint/2010/main" val="2966295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10.02.2022</a:t>
            </a:r>
          </a:p>
        </p:txBody>
      </p:sp>
      <p:sp>
        <p:nvSpPr>
          <p:cNvPr id="4" name="Foliennummernplatzhalter 3"/>
          <p:cNvSpPr>
            <a:spLocks noGrp="1"/>
          </p:cNvSpPr>
          <p:nvPr>
            <p:ph type="sldNum" sz="quarter" idx="12"/>
          </p:nvPr>
        </p:nvSpPr>
        <p:spPr/>
        <p:txBody>
          <a:bodyPr/>
          <a:lstStyle/>
          <a:p>
            <a:fld id="{D77ECB4D-E629-4C70-AE40-AA27C6520341}" type="slidenum">
              <a:rPr lang="de-DE" smtClean="0"/>
              <a:pPr/>
              <a:t>23</a:t>
            </a:fld>
            <a:endParaRPr lang="de-DE"/>
          </a:p>
        </p:txBody>
      </p:sp>
      <p:sp>
        <p:nvSpPr>
          <p:cNvPr id="5" name="Textplatzhalter 4"/>
          <p:cNvSpPr>
            <a:spLocks noGrp="1"/>
          </p:cNvSpPr>
          <p:nvPr>
            <p:ph type="body" idx="1"/>
          </p:nvPr>
        </p:nvSpPr>
        <p:spPr/>
        <p:txBody>
          <a:bodyPr/>
          <a:lstStyle/>
          <a:p>
            <a:r>
              <a:rPr lang="de-DE" b="0" dirty="0"/>
              <a:t>Die Grüne Allee –  Konzept</a:t>
            </a:r>
          </a:p>
        </p:txBody>
      </p:sp>
      <p:sp>
        <p:nvSpPr>
          <p:cNvPr id="7" name="Titel 6"/>
          <p:cNvSpPr>
            <a:spLocks noGrp="1"/>
          </p:cNvSpPr>
          <p:nvPr>
            <p:ph type="title"/>
          </p:nvPr>
        </p:nvSpPr>
        <p:spPr/>
        <p:txBody>
          <a:bodyPr/>
          <a:lstStyle/>
          <a:p>
            <a:r>
              <a:rPr lang="de-DE" dirty="0"/>
              <a:t>Positivbeispiele für gelungene Gewerbegebietsentwicklung – IHK Darmstadt</a:t>
            </a:r>
          </a:p>
        </p:txBody>
      </p:sp>
      <p:pic>
        <p:nvPicPr>
          <p:cNvPr id="8" name="Grafik 7">
            <a:extLst>
              <a:ext uri="{FF2B5EF4-FFF2-40B4-BE49-F238E27FC236}">
                <a16:creationId xmlns:a16="http://schemas.microsoft.com/office/drawing/2014/main" id="{158C3E65-E1D7-4CFC-A7F9-8AA4CF2404B6}"/>
              </a:ext>
            </a:extLst>
          </p:cNvPr>
          <p:cNvPicPr>
            <a:picLocks noChangeAspect="1"/>
          </p:cNvPicPr>
          <p:nvPr/>
        </p:nvPicPr>
        <p:blipFill>
          <a:blip r:embed="rId3"/>
          <a:stretch>
            <a:fillRect/>
          </a:stretch>
        </p:blipFill>
        <p:spPr>
          <a:xfrm>
            <a:off x="179512" y="1707654"/>
            <a:ext cx="4756514" cy="3327327"/>
          </a:xfrm>
          <a:prstGeom prst="rect">
            <a:avLst/>
          </a:prstGeom>
        </p:spPr>
      </p:pic>
      <p:pic>
        <p:nvPicPr>
          <p:cNvPr id="10" name="Grafik 9">
            <a:extLst>
              <a:ext uri="{FF2B5EF4-FFF2-40B4-BE49-F238E27FC236}">
                <a16:creationId xmlns:a16="http://schemas.microsoft.com/office/drawing/2014/main" id="{F8B78852-98C7-4B13-97C6-4F8F03EB269C}"/>
              </a:ext>
            </a:extLst>
          </p:cNvPr>
          <p:cNvPicPr>
            <a:picLocks noChangeAspect="1"/>
          </p:cNvPicPr>
          <p:nvPr/>
        </p:nvPicPr>
        <p:blipFill>
          <a:blip r:embed="rId4"/>
          <a:stretch>
            <a:fillRect/>
          </a:stretch>
        </p:blipFill>
        <p:spPr>
          <a:xfrm>
            <a:off x="5364088" y="2397671"/>
            <a:ext cx="2980643" cy="1947292"/>
          </a:xfrm>
          <a:prstGeom prst="rect">
            <a:avLst/>
          </a:prstGeom>
        </p:spPr>
      </p:pic>
      <p:sp>
        <p:nvSpPr>
          <p:cNvPr id="13" name="Textplatzhalter 5">
            <a:extLst>
              <a:ext uri="{FF2B5EF4-FFF2-40B4-BE49-F238E27FC236}">
                <a16:creationId xmlns:a16="http://schemas.microsoft.com/office/drawing/2014/main" id="{5B786D94-5429-491E-8DE0-22025A87A767}"/>
              </a:ext>
            </a:extLst>
          </p:cNvPr>
          <p:cNvSpPr>
            <a:spLocks noGrp="1"/>
          </p:cNvSpPr>
          <p:nvPr>
            <p:ph type="body" sz="quarter" idx="18"/>
          </p:nvPr>
        </p:nvSpPr>
        <p:spPr>
          <a:xfrm>
            <a:off x="5148064" y="4437298"/>
            <a:ext cx="3358403" cy="252760"/>
          </a:xfrm>
        </p:spPr>
        <p:txBody>
          <a:bodyPr>
            <a:noAutofit/>
          </a:bodyPr>
          <a:lstStyle/>
          <a:p>
            <a:pPr marL="109350" indent="0" algn="r">
              <a:buNone/>
            </a:pPr>
            <a:r>
              <a:rPr lang="de-DE" sz="800" b="1" dirty="0"/>
              <a:t>Quelle</a:t>
            </a:r>
            <a:r>
              <a:rPr lang="de-DE" sz="800" dirty="0"/>
              <a:t>: TU Darmstadt, Kiana Buchberger, Marina Gros - Stegreif </a:t>
            </a:r>
            <a:r>
              <a:rPr lang="de-DE" sz="800" dirty="0" err="1"/>
              <a:t>SoSe</a:t>
            </a:r>
            <a:r>
              <a:rPr lang="de-DE" sz="800" dirty="0"/>
              <a:t> 2021, Fachgebiet </a:t>
            </a:r>
            <a:r>
              <a:rPr lang="de-DE" sz="800" dirty="0" err="1"/>
              <a:t>e+f</a:t>
            </a:r>
            <a:r>
              <a:rPr lang="de-DE" sz="800" dirty="0"/>
              <a:t>, Betreuung: Dr.-Ing. Sandra Sieber</a:t>
            </a:r>
          </a:p>
        </p:txBody>
      </p:sp>
    </p:spTree>
    <p:extLst>
      <p:ext uri="{BB962C8B-B14F-4D97-AF65-F5344CB8AC3E}">
        <p14:creationId xmlns:p14="http://schemas.microsoft.com/office/powerpoint/2010/main" val="639747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FF6D8A9-BA82-414B-A4C0-ECB11FDE4F86}"/>
              </a:ext>
            </a:extLst>
          </p:cNvPr>
          <p:cNvSpPr>
            <a:spLocks noGrp="1"/>
          </p:cNvSpPr>
          <p:nvPr>
            <p:ph type="dt" sz="half" idx="10"/>
          </p:nvPr>
        </p:nvSpPr>
        <p:spPr/>
        <p:txBody>
          <a:bodyPr/>
          <a:lstStyle/>
          <a:p>
            <a:r>
              <a:rPr lang="de-DE" dirty="0"/>
              <a:t>10.02.2022</a:t>
            </a:r>
          </a:p>
        </p:txBody>
      </p:sp>
      <p:sp>
        <p:nvSpPr>
          <p:cNvPr id="4" name="Foliennummernplatzhalter 3">
            <a:extLst>
              <a:ext uri="{FF2B5EF4-FFF2-40B4-BE49-F238E27FC236}">
                <a16:creationId xmlns:a16="http://schemas.microsoft.com/office/drawing/2014/main" id="{45CA8180-0C8D-4C1B-BC14-D021EFDA10EC}"/>
              </a:ext>
            </a:extLst>
          </p:cNvPr>
          <p:cNvSpPr>
            <a:spLocks noGrp="1"/>
          </p:cNvSpPr>
          <p:nvPr>
            <p:ph type="sldNum" sz="quarter" idx="12"/>
          </p:nvPr>
        </p:nvSpPr>
        <p:spPr/>
        <p:txBody>
          <a:bodyPr/>
          <a:lstStyle/>
          <a:p>
            <a:fld id="{D77ECB4D-E629-4C70-AE40-AA27C6520341}" type="slidenum">
              <a:rPr lang="de-DE" smtClean="0"/>
              <a:pPr/>
              <a:t>24</a:t>
            </a:fld>
            <a:endParaRPr lang="de-DE"/>
          </a:p>
        </p:txBody>
      </p:sp>
      <p:sp>
        <p:nvSpPr>
          <p:cNvPr id="5" name="Textplatzhalter 4">
            <a:extLst>
              <a:ext uri="{FF2B5EF4-FFF2-40B4-BE49-F238E27FC236}">
                <a16:creationId xmlns:a16="http://schemas.microsoft.com/office/drawing/2014/main" id="{3BD2E654-3F21-4051-8D23-D2F30F4CF255}"/>
              </a:ext>
            </a:extLst>
          </p:cNvPr>
          <p:cNvSpPr>
            <a:spLocks noGrp="1"/>
          </p:cNvSpPr>
          <p:nvPr>
            <p:ph type="body" idx="1"/>
          </p:nvPr>
        </p:nvSpPr>
        <p:spPr/>
        <p:txBody>
          <a:bodyPr/>
          <a:lstStyle/>
          <a:p>
            <a:r>
              <a:rPr lang="de-DE" dirty="0"/>
              <a:t>Agenda</a:t>
            </a:r>
          </a:p>
        </p:txBody>
      </p:sp>
      <p:sp>
        <p:nvSpPr>
          <p:cNvPr id="6" name="Textplatzhalter 5">
            <a:extLst>
              <a:ext uri="{FF2B5EF4-FFF2-40B4-BE49-F238E27FC236}">
                <a16:creationId xmlns:a16="http://schemas.microsoft.com/office/drawing/2014/main" id="{66AFE85C-E846-43CD-82DF-256F6A01F322}"/>
              </a:ext>
            </a:extLst>
          </p:cNvPr>
          <p:cNvSpPr>
            <a:spLocks noGrp="1"/>
          </p:cNvSpPr>
          <p:nvPr>
            <p:ph type="body" sz="quarter" idx="18"/>
          </p:nvPr>
        </p:nvSpPr>
        <p:spPr/>
        <p:txBody>
          <a:bodyPr>
            <a:normAutofit/>
          </a:bodyPr>
          <a:lstStyle/>
          <a:p>
            <a:r>
              <a:rPr lang="de-DE" dirty="0"/>
              <a:t>Begrüßung </a:t>
            </a:r>
          </a:p>
          <a:p>
            <a:r>
              <a:rPr lang="de-DE" dirty="0"/>
              <a:t>Einführung in die Thematik</a:t>
            </a:r>
          </a:p>
          <a:p>
            <a:r>
              <a:rPr lang="de-DE" dirty="0"/>
              <a:t>Vorstellung des Gutachtens</a:t>
            </a:r>
          </a:p>
          <a:p>
            <a:r>
              <a:rPr lang="de-DE" dirty="0"/>
              <a:t>Die Ergebnisse der Studie aus Sicht der IHK MRN </a:t>
            </a:r>
          </a:p>
          <a:p>
            <a:r>
              <a:rPr lang="de-DE" dirty="0"/>
              <a:t>Die Rolle der IHKs</a:t>
            </a:r>
          </a:p>
          <a:p>
            <a:r>
              <a:rPr lang="de-DE" dirty="0"/>
              <a:t>Positivbeispiele für gelungene Gewerbegebietsentwicklungen </a:t>
            </a:r>
          </a:p>
          <a:p>
            <a:r>
              <a:rPr lang="de-DE" b="1" dirty="0"/>
              <a:t>Fragen</a:t>
            </a:r>
            <a:endParaRPr lang="de-DE" b="1" dirty="0">
              <a:highlight>
                <a:srgbClr val="FFFF00"/>
              </a:highlight>
            </a:endParaRPr>
          </a:p>
          <a:p>
            <a:pPr marL="109350" indent="0">
              <a:buNone/>
            </a:pPr>
            <a:endParaRPr lang="de-DE" dirty="0"/>
          </a:p>
        </p:txBody>
      </p:sp>
      <p:sp>
        <p:nvSpPr>
          <p:cNvPr id="7" name="Titel 6">
            <a:extLst>
              <a:ext uri="{FF2B5EF4-FFF2-40B4-BE49-F238E27FC236}">
                <a16:creationId xmlns:a16="http://schemas.microsoft.com/office/drawing/2014/main" id="{2642D521-2D7D-45EB-B032-FB8E666E0786}"/>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138137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latin typeface="+mj-lt"/>
              </a:rPr>
              <a:t>10.02.2022</a:t>
            </a:r>
          </a:p>
        </p:txBody>
      </p:sp>
      <p:pic>
        <p:nvPicPr>
          <p:cNvPr id="7" name="Grafik 6" descr="MRN_IHK-Bezirke-Karte_final.pdf - Adobe Acrobat Reader DC"/>
          <p:cNvPicPr>
            <a:picLocks noChangeAspect="1"/>
          </p:cNvPicPr>
          <p:nvPr/>
        </p:nvPicPr>
        <p:blipFill rotWithShape="1">
          <a:blip r:embed="rId2" cstate="print">
            <a:extLst>
              <a:ext uri="{28A0092B-C50C-407E-A947-70E740481C1C}">
                <a14:useLocalDpi xmlns:a14="http://schemas.microsoft.com/office/drawing/2010/main" val="0"/>
              </a:ext>
            </a:extLst>
          </a:blip>
          <a:srcRect l="16944" t="11853" r="17084" b="6419"/>
          <a:stretch/>
        </p:blipFill>
        <p:spPr>
          <a:xfrm>
            <a:off x="2267743" y="1707654"/>
            <a:ext cx="4386241" cy="3056518"/>
          </a:xfrm>
          <a:prstGeom prst="rect">
            <a:avLst/>
          </a:prstGeom>
        </p:spPr>
      </p:pic>
      <p:sp>
        <p:nvSpPr>
          <p:cNvPr id="4" name="Foliennummernplatzhalter 3"/>
          <p:cNvSpPr>
            <a:spLocks noGrp="1"/>
          </p:cNvSpPr>
          <p:nvPr>
            <p:ph type="sldNum" sz="quarter" idx="12"/>
          </p:nvPr>
        </p:nvSpPr>
        <p:spPr/>
        <p:txBody>
          <a:bodyPr/>
          <a:lstStyle/>
          <a:p>
            <a:fld id="{D77ECB4D-E629-4C70-AE40-AA27C6520341}" type="slidenum">
              <a:rPr lang="de-DE" smtClean="0">
                <a:latin typeface="+mj-lt"/>
              </a:rPr>
              <a:t>25</a:t>
            </a:fld>
            <a:endParaRPr lang="de-DE">
              <a:latin typeface="+mj-lt"/>
            </a:endParaRPr>
          </a:p>
        </p:txBody>
      </p:sp>
      <p:sp>
        <p:nvSpPr>
          <p:cNvPr id="5" name="Textplatzhalter 4"/>
          <p:cNvSpPr>
            <a:spLocks noGrp="1"/>
          </p:cNvSpPr>
          <p:nvPr>
            <p:ph type="body" idx="1"/>
          </p:nvPr>
        </p:nvSpPr>
        <p:spPr/>
        <p:txBody>
          <a:bodyPr anchor="t"/>
          <a:lstStyle/>
          <a:p>
            <a:pPr algn="ctr"/>
            <a:r>
              <a:rPr lang="de-DE" sz="3600" b="0">
                <a:latin typeface="+mj-lt"/>
              </a:rPr>
              <a:t>Ihre Fragen</a:t>
            </a:r>
            <a:r>
              <a:rPr lang="de-DE" sz="3600" b="0" dirty="0">
                <a:latin typeface="+mj-lt"/>
              </a:rPr>
              <a:t>!</a:t>
            </a:r>
          </a:p>
        </p:txBody>
      </p:sp>
    </p:spTree>
    <p:extLst>
      <p:ext uri="{BB962C8B-B14F-4D97-AF65-F5344CB8AC3E}">
        <p14:creationId xmlns:p14="http://schemas.microsoft.com/office/powerpoint/2010/main" val="3691891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latin typeface="+mj-lt"/>
              </a:rPr>
              <a:t>10.02.2022</a:t>
            </a:r>
          </a:p>
        </p:txBody>
      </p:sp>
      <p:pic>
        <p:nvPicPr>
          <p:cNvPr id="7" name="Grafik 6" descr="MRN_IHK-Bezirke-Karte_final.pdf - Adobe Acrobat Reader DC"/>
          <p:cNvPicPr>
            <a:picLocks noChangeAspect="1"/>
          </p:cNvPicPr>
          <p:nvPr/>
        </p:nvPicPr>
        <p:blipFill rotWithShape="1">
          <a:blip r:embed="rId2" cstate="print">
            <a:extLst>
              <a:ext uri="{28A0092B-C50C-407E-A947-70E740481C1C}">
                <a14:useLocalDpi xmlns:a14="http://schemas.microsoft.com/office/drawing/2010/main" val="0"/>
              </a:ext>
            </a:extLst>
          </a:blip>
          <a:srcRect l="16944" t="11853" r="17084" b="6419"/>
          <a:stretch/>
        </p:blipFill>
        <p:spPr>
          <a:xfrm>
            <a:off x="2267743" y="1707654"/>
            <a:ext cx="4386241" cy="3056518"/>
          </a:xfrm>
          <a:prstGeom prst="rect">
            <a:avLst/>
          </a:prstGeom>
        </p:spPr>
      </p:pic>
      <p:sp>
        <p:nvSpPr>
          <p:cNvPr id="4" name="Foliennummernplatzhalter 3"/>
          <p:cNvSpPr>
            <a:spLocks noGrp="1"/>
          </p:cNvSpPr>
          <p:nvPr>
            <p:ph type="sldNum" sz="quarter" idx="12"/>
          </p:nvPr>
        </p:nvSpPr>
        <p:spPr/>
        <p:txBody>
          <a:bodyPr/>
          <a:lstStyle/>
          <a:p>
            <a:fld id="{D77ECB4D-E629-4C70-AE40-AA27C6520341}" type="slidenum">
              <a:rPr lang="de-DE" smtClean="0">
                <a:latin typeface="+mj-lt"/>
              </a:rPr>
              <a:t>26</a:t>
            </a:fld>
            <a:endParaRPr lang="de-DE">
              <a:latin typeface="+mj-lt"/>
            </a:endParaRPr>
          </a:p>
        </p:txBody>
      </p:sp>
      <p:sp>
        <p:nvSpPr>
          <p:cNvPr id="5" name="Textplatzhalter 4"/>
          <p:cNvSpPr>
            <a:spLocks noGrp="1"/>
          </p:cNvSpPr>
          <p:nvPr>
            <p:ph type="body" idx="1"/>
          </p:nvPr>
        </p:nvSpPr>
        <p:spPr/>
        <p:txBody>
          <a:bodyPr anchor="t"/>
          <a:lstStyle/>
          <a:p>
            <a:r>
              <a:rPr lang="de-DE" sz="3600" b="0" dirty="0">
                <a:latin typeface="+mj-lt"/>
              </a:rPr>
              <a:t>Vielen Dank für Ihre Aufmerksamkeit!</a:t>
            </a:r>
          </a:p>
        </p:txBody>
      </p:sp>
    </p:spTree>
    <p:extLst>
      <p:ext uri="{BB962C8B-B14F-4D97-AF65-F5344CB8AC3E}">
        <p14:creationId xmlns:p14="http://schemas.microsoft.com/office/powerpoint/2010/main" val="3540347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FF6D8A9-BA82-414B-A4C0-ECB11FDE4F86}"/>
              </a:ext>
            </a:extLst>
          </p:cNvPr>
          <p:cNvSpPr>
            <a:spLocks noGrp="1"/>
          </p:cNvSpPr>
          <p:nvPr>
            <p:ph type="dt" sz="half" idx="10"/>
          </p:nvPr>
        </p:nvSpPr>
        <p:spPr/>
        <p:txBody>
          <a:bodyPr/>
          <a:lstStyle/>
          <a:p>
            <a:r>
              <a:rPr lang="de-DE" dirty="0"/>
              <a:t>10.02.2022</a:t>
            </a:r>
          </a:p>
        </p:txBody>
      </p:sp>
      <p:sp>
        <p:nvSpPr>
          <p:cNvPr id="4" name="Foliennummernplatzhalter 3">
            <a:extLst>
              <a:ext uri="{FF2B5EF4-FFF2-40B4-BE49-F238E27FC236}">
                <a16:creationId xmlns:a16="http://schemas.microsoft.com/office/drawing/2014/main" id="{45CA8180-0C8D-4C1B-BC14-D021EFDA10EC}"/>
              </a:ext>
            </a:extLst>
          </p:cNvPr>
          <p:cNvSpPr>
            <a:spLocks noGrp="1"/>
          </p:cNvSpPr>
          <p:nvPr>
            <p:ph type="sldNum" sz="quarter" idx="12"/>
          </p:nvPr>
        </p:nvSpPr>
        <p:spPr/>
        <p:txBody>
          <a:bodyPr/>
          <a:lstStyle/>
          <a:p>
            <a:fld id="{D77ECB4D-E629-4C70-AE40-AA27C6520341}" type="slidenum">
              <a:rPr lang="de-DE" smtClean="0"/>
              <a:pPr/>
              <a:t>3</a:t>
            </a:fld>
            <a:endParaRPr lang="de-DE"/>
          </a:p>
        </p:txBody>
      </p:sp>
      <p:sp>
        <p:nvSpPr>
          <p:cNvPr id="5" name="Textplatzhalter 4">
            <a:extLst>
              <a:ext uri="{FF2B5EF4-FFF2-40B4-BE49-F238E27FC236}">
                <a16:creationId xmlns:a16="http://schemas.microsoft.com/office/drawing/2014/main" id="{3BD2E654-3F21-4051-8D23-D2F30F4CF255}"/>
              </a:ext>
            </a:extLst>
          </p:cNvPr>
          <p:cNvSpPr>
            <a:spLocks noGrp="1"/>
          </p:cNvSpPr>
          <p:nvPr>
            <p:ph type="body" idx="1"/>
          </p:nvPr>
        </p:nvSpPr>
        <p:spPr/>
        <p:txBody>
          <a:bodyPr/>
          <a:lstStyle/>
          <a:p>
            <a:r>
              <a:rPr lang="de-DE" dirty="0"/>
              <a:t>Agenda</a:t>
            </a:r>
          </a:p>
        </p:txBody>
      </p:sp>
      <p:sp>
        <p:nvSpPr>
          <p:cNvPr id="6" name="Textplatzhalter 5">
            <a:extLst>
              <a:ext uri="{FF2B5EF4-FFF2-40B4-BE49-F238E27FC236}">
                <a16:creationId xmlns:a16="http://schemas.microsoft.com/office/drawing/2014/main" id="{66AFE85C-E846-43CD-82DF-256F6A01F322}"/>
              </a:ext>
            </a:extLst>
          </p:cNvPr>
          <p:cNvSpPr>
            <a:spLocks noGrp="1"/>
          </p:cNvSpPr>
          <p:nvPr>
            <p:ph type="body" sz="quarter" idx="18"/>
          </p:nvPr>
        </p:nvSpPr>
        <p:spPr/>
        <p:txBody>
          <a:bodyPr>
            <a:normAutofit/>
          </a:bodyPr>
          <a:lstStyle/>
          <a:p>
            <a:r>
              <a:rPr lang="de-DE" dirty="0"/>
              <a:t>Begrüßung </a:t>
            </a:r>
          </a:p>
          <a:p>
            <a:r>
              <a:rPr lang="de-DE" b="1" dirty="0"/>
              <a:t>Einführung in die Thematik - Dr. Axel Nitschke, IHK Rhein-Neckar</a:t>
            </a:r>
          </a:p>
          <a:p>
            <a:r>
              <a:rPr lang="de-DE" dirty="0"/>
              <a:t>Vorstellung des Gutachtens</a:t>
            </a:r>
          </a:p>
          <a:p>
            <a:r>
              <a:rPr lang="de-DE" dirty="0"/>
              <a:t>Die Ergebnisse der Studie aus Sicht der IHK MRN </a:t>
            </a:r>
          </a:p>
          <a:p>
            <a:r>
              <a:rPr lang="de-DE" dirty="0"/>
              <a:t>Die Rolle der IHKs</a:t>
            </a:r>
          </a:p>
          <a:p>
            <a:r>
              <a:rPr lang="de-DE" dirty="0"/>
              <a:t>Positivbeispiele für gelungene Gewerbegebietsentwicklungen </a:t>
            </a:r>
          </a:p>
          <a:p>
            <a:r>
              <a:rPr lang="de-DE" dirty="0"/>
              <a:t>Fragen</a:t>
            </a:r>
            <a:endParaRPr lang="de-DE" dirty="0">
              <a:highlight>
                <a:srgbClr val="FFFF00"/>
              </a:highlight>
            </a:endParaRPr>
          </a:p>
          <a:p>
            <a:pPr marL="109350" indent="0">
              <a:buNone/>
            </a:pPr>
            <a:endParaRPr lang="de-DE" dirty="0"/>
          </a:p>
        </p:txBody>
      </p:sp>
      <p:sp>
        <p:nvSpPr>
          <p:cNvPr id="7" name="Titel 6">
            <a:extLst>
              <a:ext uri="{FF2B5EF4-FFF2-40B4-BE49-F238E27FC236}">
                <a16:creationId xmlns:a16="http://schemas.microsoft.com/office/drawing/2014/main" id="{2642D521-2D7D-45EB-B032-FB8E666E0786}"/>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386796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10.02.2022</a:t>
            </a:r>
          </a:p>
        </p:txBody>
      </p:sp>
      <p:sp>
        <p:nvSpPr>
          <p:cNvPr id="4" name="Foliennummernplatzhalter 3"/>
          <p:cNvSpPr>
            <a:spLocks noGrp="1"/>
          </p:cNvSpPr>
          <p:nvPr>
            <p:ph type="sldNum" sz="quarter" idx="12"/>
          </p:nvPr>
        </p:nvSpPr>
        <p:spPr/>
        <p:txBody>
          <a:bodyPr/>
          <a:lstStyle/>
          <a:p>
            <a:fld id="{D77ECB4D-E629-4C70-AE40-AA27C6520341}" type="slidenum">
              <a:rPr lang="de-DE" smtClean="0"/>
              <a:t>4</a:t>
            </a:fld>
            <a:endParaRPr lang="de-DE"/>
          </a:p>
        </p:txBody>
      </p:sp>
      <p:sp>
        <p:nvSpPr>
          <p:cNvPr id="9" name="Textplatzhalter 8"/>
          <p:cNvSpPr>
            <a:spLocks noGrp="1"/>
          </p:cNvSpPr>
          <p:nvPr>
            <p:ph type="body" idx="1"/>
          </p:nvPr>
        </p:nvSpPr>
        <p:spPr/>
        <p:txBody>
          <a:bodyPr>
            <a:normAutofit/>
          </a:bodyPr>
          <a:lstStyle/>
          <a:p>
            <a:r>
              <a:rPr lang="de-DE" sz="2000" b="0" dirty="0"/>
              <a:t>Zusammenarbeit der IHKs in der MRN</a:t>
            </a:r>
          </a:p>
        </p:txBody>
      </p:sp>
      <p:sp>
        <p:nvSpPr>
          <p:cNvPr id="8" name="Titel 7"/>
          <p:cNvSpPr>
            <a:spLocks noGrp="1"/>
          </p:cNvSpPr>
          <p:nvPr>
            <p:ph type="title"/>
          </p:nvPr>
        </p:nvSpPr>
        <p:spPr/>
        <p:txBody>
          <a:bodyPr/>
          <a:lstStyle/>
          <a:p>
            <a:r>
              <a:rPr lang="de-DE" dirty="0"/>
              <a:t>Begrüßung</a:t>
            </a:r>
          </a:p>
        </p:txBody>
      </p:sp>
      <p:pic>
        <p:nvPicPr>
          <p:cNvPr id="11" name="Grafik 10" descr="MRN_IHK-Bezirke-Karte_final.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16944" t="11853" r="17084" b="6419"/>
          <a:stretch/>
        </p:blipFill>
        <p:spPr>
          <a:xfrm>
            <a:off x="4307424" y="1635646"/>
            <a:ext cx="4386241" cy="3056518"/>
          </a:xfrm>
          <a:prstGeom prst="rect">
            <a:avLst/>
          </a:prstGeom>
        </p:spPr>
      </p:pic>
      <p:pic>
        <p:nvPicPr>
          <p:cNvPr id="13" name="Picture 2" descr="S:\Metropolregion Rhein-Neckar\IHK-Wirtschaftsforum Nachfolger\Logo\IHK-MRN Logo 4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782" y="2052992"/>
            <a:ext cx="2698818" cy="806790"/>
          </a:xfrm>
          <a:prstGeom prst="rect">
            <a:avLst/>
          </a:prstGeom>
          <a:noFill/>
          <a:extLst>
            <a:ext uri="{909E8E84-426E-40DD-AFC4-6F175D3DCCD1}">
              <a14:hiddenFill xmlns:a14="http://schemas.microsoft.com/office/drawing/2010/main">
                <a:solidFill>
                  <a:srgbClr val="FFFFFF"/>
                </a:solidFill>
              </a14:hiddenFill>
            </a:ext>
          </a:extLst>
        </p:spPr>
      </p:pic>
      <p:sp>
        <p:nvSpPr>
          <p:cNvPr id="15" name="object 3"/>
          <p:cNvSpPr>
            <a:spLocks/>
          </p:cNvSpPr>
          <p:nvPr/>
        </p:nvSpPr>
        <p:spPr bwMode="auto">
          <a:xfrm>
            <a:off x="4024034" y="3520117"/>
            <a:ext cx="4853426" cy="264396"/>
          </a:xfrm>
          <a:custGeom>
            <a:avLst/>
            <a:gdLst>
              <a:gd name="T0" fmla="*/ 0 w 9144000"/>
              <a:gd name="T1" fmla="*/ 1079005 h 1079995"/>
              <a:gd name="T2" fmla="*/ 9144000 w 9144000"/>
              <a:gd name="T3" fmla="*/ 1079005 h 1079995"/>
              <a:gd name="T4" fmla="*/ 9144000 w 9144000"/>
              <a:gd name="T5" fmla="*/ 0 h 1079995"/>
              <a:gd name="T6" fmla="*/ 0 w 9144000"/>
              <a:gd name="T7" fmla="*/ 0 h 1079995"/>
              <a:gd name="T8" fmla="*/ 0 w 9144000"/>
              <a:gd name="T9" fmla="*/ 1079005 h 10799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1079995">
                <a:moveTo>
                  <a:pt x="0" y="1079995"/>
                </a:moveTo>
                <a:lnTo>
                  <a:pt x="9144000" y="1079995"/>
                </a:lnTo>
                <a:lnTo>
                  <a:pt x="9144000" y="0"/>
                </a:lnTo>
                <a:lnTo>
                  <a:pt x="0" y="0"/>
                </a:lnTo>
                <a:lnTo>
                  <a:pt x="0" y="1079995"/>
                </a:lnTo>
                <a:close/>
              </a:path>
            </a:pathLst>
          </a:custGeom>
          <a:solidFill>
            <a:srgbClr val="0C3F75"/>
          </a:solidFill>
          <a:ln>
            <a:noFill/>
          </a:ln>
          <a:effectLst>
            <a:outerShdw blurRad="50800" dist="38100" dir="2700000" algn="tl" rotWithShape="0">
              <a:prstClr val="black">
                <a:alpha val="40000"/>
              </a:prstClr>
            </a:outerShdw>
          </a:effectLst>
        </p:spPr>
        <p:txBody>
          <a:bodyPr wrap="none" lIns="72000" tIns="0" rIns="72000" bIns="18000" anchor="ctr">
            <a:spAutoFit/>
          </a:bodyPr>
          <a:lstStyle/>
          <a:p>
            <a:pPr algn="ctr"/>
            <a:r>
              <a:rPr lang="de-DE" sz="1600" dirty="0">
                <a:solidFill>
                  <a:schemeClr val="bg1"/>
                </a:solidFill>
                <a:latin typeface="+mj-lt"/>
                <a:cs typeface="Arial" panose="020B0604020202020204" pitchFamily="34" charset="0"/>
              </a:rPr>
              <a:t>„Die IHKs Darmstadt, Pfalz, Rheinhessen und Rhein-Neckar</a:t>
            </a:r>
          </a:p>
        </p:txBody>
      </p:sp>
      <p:sp>
        <p:nvSpPr>
          <p:cNvPr id="16" name="object 3"/>
          <p:cNvSpPr>
            <a:spLocks/>
          </p:cNvSpPr>
          <p:nvPr/>
        </p:nvSpPr>
        <p:spPr bwMode="auto">
          <a:xfrm>
            <a:off x="4436236" y="3857532"/>
            <a:ext cx="3833916" cy="264397"/>
          </a:xfrm>
          <a:custGeom>
            <a:avLst/>
            <a:gdLst>
              <a:gd name="T0" fmla="*/ 0 w 9144000"/>
              <a:gd name="T1" fmla="*/ 1079005 h 1079995"/>
              <a:gd name="T2" fmla="*/ 9144000 w 9144000"/>
              <a:gd name="T3" fmla="*/ 1079005 h 1079995"/>
              <a:gd name="T4" fmla="*/ 9144000 w 9144000"/>
              <a:gd name="T5" fmla="*/ 0 h 1079995"/>
              <a:gd name="T6" fmla="*/ 0 w 9144000"/>
              <a:gd name="T7" fmla="*/ 0 h 1079995"/>
              <a:gd name="T8" fmla="*/ 0 w 9144000"/>
              <a:gd name="T9" fmla="*/ 1079005 h 10799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1079995">
                <a:moveTo>
                  <a:pt x="0" y="1079995"/>
                </a:moveTo>
                <a:lnTo>
                  <a:pt x="9144000" y="1079995"/>
                </a:lnTo>
                <a:lnTo>
                  <a:pt x="9144000" y="0"/>
                </a:lnTo>
                <a:lnTo>
                  <a:pt x="0" y="0"/>
                </a:lnTo>
                <a:lnTo>
                  <a:pt x="0" y="1079995"/>
                </a:lnTo>
                <a:close/>
              </a:path>
            </a:pathLst>
          </a:custGeom>
          <a:solidFill>
            <a:srgbClr val="0C3F75"/>
          </a:solidFill>
          <a:ln>
            <a:noFill/>
          </a:ln>
          <a:effectLst>
            <a:outerShdw blurRad="50800" dist="38100" dir="2700000" algn="tl" rotWithShape="0">
              <a:prstClr val="black">
                <a:alpha val="40000"/>
              </a:prstClr>
            </a:outerShdw>
          </a:effectLst>
        </p:spPr>
        <p:txBody>
          <a:bodyPr wrap="none" lIns="72000" tIns="0" rIns="72000" bIns="18000" anchor="ctr">
            <a:spAutoFit/>
          </a:bodyPr>
          <a:lstStyle/>
          <a:p>
            <a:pPr algn="ctr"/>
            <a:r>
              <a:rPr lang="de-DE" sz="1600" dirty="0">
                <a:solidFill>
                  <a:schemeClr val="bg1"/>
                </a:solidFill>
                <a:latin typeface="+mj-lt"/>
                <a:cs typeface="Arial" panose="020B0604020202020204" pitchFamily="34" charset="0"/>
              </a:rPr>
              <a:t>vertreten in der Metropolregion Rhein-Neckar</a:t>
            </a:r>
          </a:p>
        </p:txBody>
      </p:sp>
      <p:sp>
        <p:nvSpPr>
          <p:cNvPr id="17" name="object 3"/>
          <p:cNvSpPr>
            <a:spLocks/>
          </p:cNvSpPr>
          <p:nvPr/>
        </p:nvSpPr>
        <p:spPr bwMode="auto">
          <a:xfrm>
            <a:off x="3828128" y="4194949"/>
            <a:ext cx="5222117" cy="264397"/>
          </a:xfrm>
          <a:custGeom>
            <a:avLst/>
            <a:gdLst>
              <a:gd name="T0" fmla="*/ 0 w 9144000"/>
              <a:gd name="T1" fmla="*/ 1079005 h 1079995"/>
              <a:gd name="T2" fmla="*/ 9144000 w 9144000"/>
              <a:gd name="T3" fmla="*/ 1079005 h 1079995"/>
              <a:gd name="T4" fmla="*/ 9144000 w 9144000"/>
              <a:gd name="T5" fmla="*/ 0 h 1079995"/>
              <a:gd name="T6" fmla="*/ 0 w 9144000"/>
              <a:gd name="T7" fmla="*/ 0 h 1079995"/>
              <a:gd name="T8" fmla="*/ 0 w 9144000"/>
              <a:gd name="T9" fmla="*/ 1079005 h 10799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1079995">
                <a:moveTo>
                  <a:pt x="0" y="1079995"/>
                </a:moveTo>
                <a:lnTo>
                  <a:pt x="9144000" y="1079995"/>
                </a:lnTo>
                <a:lnTo>
                  <a:pt x="9144000" y="0"/>
                </a:lnTo>
                <a:lnTo>
                  <a:pt x="0" y="0"/>
                </a:lnTo>
                <a:lnTo>
                  <a:pt x="0" y="1079995"/>
                </a:lnTo>
                <a:close/>
              </a:path>
            </a:pathLst>
          </a:custGeom>
          <a:solidFill>
            <a:srgbClr val="0C3F75"/>
          </a:solidFill>
          <a:ln>
            <a:noFill/>
          </a:ln>
          <a:effectLst>
            <a:outerShdw blurRad="50800" dist="38100" dir="2700000" algn="tl" rotWithShape="0">
              <a:prstClr val="black">
                <a:alpha val="40000"/>
              </a:prstClr>
            </a:outerShdw>
          </a:effectLst>
        </p:spPr>
        <p:txBody>
          <a:bodyPr wrap="none" lIns="72000" tIns="0" rIns="72000" bIns="18000" anchor="ctr">
            <a:spAutoFit/>
          </a:bodyPr>
          <a:lstStyle/>
          <a:p>
            <a:pPr algn="ctr"/>
            <a:r>
              <a:rPr lang="de-DE" sz="1600" dirty="0">
                <a:solidFill>
                  <a:schemeClr val="bg1"/>
                </a:solidFill>
                <a:latin typeface="+mj-lt"/>
                <a:cs typeface="Arial" panose="020B0604020202020204" pitchFamily="34" charset="0"/>
              </a:rPr>
              <a:t>gemeinsam die Interessen von mehr als 150.000 Unternehmen“</a:t>
            </a:r>
          </a:p>
        </p:txBody>
      </p:sp>
    </p:spTree>
    <p:extLst>
      <p:ext uri="{BB962C8B-B14F-4D97-AF65-F5344CB8AC3E}">
        <p14:creationId xmlns:p14="http://schemas.microsoft.com/office/powerpoint/2010/main" val="395967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6B4EC1C-4EB1-443D-9D2F-2F040EECDD81}"/>
              </a:ext>
            </a:extLst>
          </p:cNvPr>
          <p:cNvSpPr>
            <a:spLocks noGrp="1"/>
          </p:cNvSpPr>
          <p:nvPr>
            <p:ph type="dt" sz="half" idx="10"/>
          </p:nvPr>
        </p:nvSpPr>
        <p:spPr/>
        <p:txBody>
          <a:bodyPr/>
          <a:lstStyle/>
          <a:p>
            <a:r>
              <a:rPr lang="de-DE"/>
              <a:t>30.11.2020</a:t>
            </a:r>
          </a:p>
        </p:txBody>
      </p:sp>
      <p:sp>
        <p:nvSpPr>
          <p:cNvPr id="4" name="Foliennummernplatzhalter 3">
            <a:extLst>
              <a:ext uri="{FF2B5EF4-FFF2-40B4-BE49-F238E27FC236}">
                <a16:creationId xmlns:a16="http://schemas.microsoft.com/office/drawing/2014/main" id="{667E24C4-F2A6-405C-9F64-4A75E295A11E}"/>
              </a:ext>
            </a:extLst>
          </p:cNvPr>
          <p:cNvSpPr>
            <a:spLocks noGrp="1"/>
          </p:cNvSpPr>
          <p:nvPr>
            <p:ph type="sldNum" sz="quarter" idx="12"/>
          </p:nvPr>
        </p:nvSpPr>
        <p:spPr/>
        <p:txBody>
          <a:bodyPr/>
          <a:lstStyle/>
          <a:p>
            <a:fld id="{D77ECB4D-E629-4C70-AE40-AA27C6520341}" type="slidenum">
              <a:rPr lang="de-DE" smtClean="0"/>
              <a:pPr/>
              <a:t>5</a:t>
            </a:fld>
            <a:endParaRPr lang="de-DE"/>
          </a:p>
        </p:txBody>
      </p:sp>
      <p:sp>
        <p:nvSpPr>
          <p:cNvPr id="5" name="Textplatzhalter 4">
            <a:extLst>
              <a:ext uri="{FF2B5EF4-FFF2-40B4-BE49-F238E27FC236}">
                <a16:creationId xmlns:a16="http://schemas.microsoft.com/office/drawing/2014/main" id="{4C923047-7188-443A-89E7-D55F8D803717}"/>
              </a:ext>
            </a:extLst>
          </p:cNvPr>
          <p:cNvSpPr>
            <a:spLocks noGrp="1"/>
          </p:cNvSpPr>
          <p:nvPr>
            <p:ph type="body" idx="1"/>
          </p:nvPr>
        </p:nvSpPr>
        <p:spPr/>
        <p:txBody>
          <a:bodyPr/>
          <a:lstStyle/>
          <a:p>
            <a:r>
              <a:rPr lang="de-DE" dirty="0"/>
              <a:t>Zukunftskorridor „A6-Nord“: Die MRN im Brennglas</a:t>
            </a:r>
          </a:p>
        </p:txBody>
      </p:sp>
      <p:sp>
        <p:nvSpPr>
          <p:cNvPr id="7" name="Titel 6">
            <a:extLst>
              <a:ext uri="{FF2B5EF4-FFF2-40B4-BE49-F238E27FC236}">
                <a16:creationId xmlns:a16="http://schemas.microsoft.com/office/drawing/2014/main" id="{6DEB6D98-7C16-441B-A2DB-887ED66B4EF6}"/>
              </a:ext>
            </a:extLst>
          </p:cNvPr>
          <p:cNvSpPr>
            <a:spLocks noGrp="1"/>
          </p:cNvSpPr>
          <p:nvPr>
            <p:ph type="title"/>
          </p:nvPr>
        </p:nvSpPr>
        <p:spPr/>
        <p:txBody>
          <a:bodyPr/>
          <a:lstStyle/>
          <a:p>
            <a:r>
              <a:rPr lang="de-DE" dirty="0"/>
              <a:t>Einführung in die Thematik</a:t>
            </a:r>
          </a:p>
        </p:txBody>
      </p:sp>
      <p:pic>
        <p:nvPicPr>
          <p:cNvPr id="10" name="Picture 2">
            <a:extLst>
              <a:ext uri="{FF2B5EF4-FFF2-40B4-BE49-F238E27FC236}">
                <a16:creationId xmlns:a16="http://schemas.microsoft.com/office/drawing/2014/main" id="{E3ABFC47-5E3E-4BFD-9D03-ED4474FCFD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632" y="1733555"/>
            <a:ext cx="4779447" cy="331948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CE790013-AA05-4FE2-8844-ADDE94F07116}"/>
              </a:ext>
            </a:extLst>
          </p:cNvPr>
          <p:cNvPicPr>
            <a:picLocks noChangeAspect="1"/>
          </p:cNvPicPr>
          <p:nvPr/>
        </p:nvPicPr>
        <p:blipFill rotWithShape="1">
          <a:blip r:embed="rId3"/>
          <a:srcRect l="482"/>
          <a:stretch/>
        </p:blipFill>
        <p:spPr>
          <a:xfrm>
            <a:off x="5508104" y="1643422"/>
            <a:ext cx="2894326" cy="2978861"/>
          </a:xfrm>
          <a:prstGeom prst="rect">
            <a:avLst/>
          </a:prstGeom>
        </p:spPr>
      </p:pic>
      <p:sp>
        <p:nvSpPr>
          <p:cNvPr id="17" name="Ellipse 16">
            <a:extLst>
              <a:ext uri="{FF2B5EF4-FFF2-40B4-BE49-F238E27FC236}">
                <a16:creationId xmlns:a16="http://schemas.microsoft.com/office/drawing/2014/main" id="{BBB4BBC4-E770-4296-A3F1-FA9873DE6E64}"/>
              </a:ext>
            </a:extLst>
          </p:cNvPr>
          <p:cNvSpPr/>
          <p:nvPr/>
        </p:nvSpPr>
        <p:spPr>
          <a:xfrm>
            <a:off x="1907705" y="2139702"/>
            <a:ext cx="1008112" cy="72008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r Verbinder 18">
            <a:extLst>
              <a:ext uri="{FF2B5EF4-FFF2-40B4-BE49-F238E27FC236}">
                <a16:creationId xmlns:a16="http://schemas.microsoft.com/office/drawing/2014/main" id="{7F0CA5AD-D4C2-4CA8-9341-9B76E3215252}"/>
              </a:ext>
            </a:extLst>
          </p:cNvPr>
          <p:cNvCxnSpPr>
            <a:cxnSpLocks/>
            <a:stCxn id="17" idx="0"/>
          </p:cNvCxnSpPr>
          <p:nvPr/>
        </p:nvCxnSpPr>
        <p:spPr>
          <a:xfrm>
            <a:off x="2411761" y="2139702"/>
            <a:ext cx="5040559" cy="11988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33A21AD5-FCD2-429F-83CC-002AF4265670}"/>
              </a:ext>
            </a:extLst>
          </p:cNvPr>
          <p:cNvCxnSpPr>
            <a:cxnSpLocks/>
            <a:stCxn id="17" idx="4"/>
          </p:cNvCxnSpPr>
          <p:nvPr/>
        </p:nvCxnSpPr>
        <p:spPr>
          <a:xfrm>
            <a:off x="2411761" y="2859782"/>
            <a:ext cx="4773109" cy="100811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9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280F20B-F2D7-441B-BB39-19E249FF4D94}"/>
              </a:ext>
            </a:extLst>
          </p:cNvPr>
          <p:cNvSpPr>
            <a:spLocks noGrp="1"/>
          </p:cNvSpPr>
          <p:nvPr>
            <p:ph type="dt" sz="half" idx="10"/>
          </p:nvPr>
        </p:nvSpPr>
        <p:spPr/>
        <p:txBody>
          <a:bodyPr/>
          <a:lstStyle/>
          <a:p>
            <a:r>
              <a:rPr lang="de-DE" dirty="0"/>
              <a:t>10.02.2022</a:t>
            </a:r>
          </a:p>
        </p:txBody>
      </p:sp>
      <p:sp>
        <p:nvSpPr>
          <p:cNvPr id="4" name="Foliennummernplatzhalter 3">
            <a:extLst>
              <a:ext uri="{FF2B5EF4-FFF2-40B4-BE49-F238E27FC236}">
                <a16:creationId xmlns:a16="http://schemas.microsoft.com/office/drawing/2014/main" id="{A74A0ABE-E14C-441C-BBAE-5989EF7C5CEB}"/>
              </a:ext>
            </a:extLst>
          </p:cNvPr>
          <p:cNvSpPr>
            <a:spLocks noGrp="1"/>
          </p:cNvSpPr>
          <p:nvPr>
            <p:ph type="sldNum" sz="quarter" idx="12"/>
          </p:nvPr>
        </p:nvSpPr>
        <p:spPr/>
        <p:txBody>
          <a:bodyPr/>
          <a:lstStyle/>
          <a:p>
            <a:fld id="{D77ECB4D-E629-4C70-AE40-AA27C6520341}" type="slidenum">
              <a:rPr lang="de-DE" smtClean="0"/>
              <a:t>6</a:t>
            </a:fld>
            <a:endParaRPr lang="de-DE"/>
          </a:p>
        </p:txBody>
      </p:sp>
      <p:sp>
        <p:nvSpPr>
          <p:cNvPr id="5" name="Textplatzhalter 4">
            <a:extLst>
              <a:ext uri="{FF2B5EF4-FFF2-40B4-BE49-F238E27FC236}">
                <a16:creationId xmlns:a16="http://schemas.microsoft.com/office/drawing/2014/main" id="{004D039A-03E3-4A81-82E0-6C1ED383BC46}"/>
              </a:ext>
            </a:extLst>
          </p:cNvPr>
          <p:cNvSpPr>
            <a:spLocks noGrp="1"/>
          </p:cNvSpPr>
          <p:nvPr>
            <p:ph type="body" idx="1"/>
          </p:nvPr>
        </p:nvSpPr>
        <p:spPr/>
        <p:txBody>
          <a:bodyPr/>
          <a:lstStyle/>
          <a:p>
            <a:r>
              <a:rPr lang="de-DE" dirty="0">
                <a:latin typeface="Arial" panose="020B0604020202020204" pitchFamily="34" charset="0"/>
                <a:ea typeface="Calibri" panose="020F0502020204030204" pitchFamily="34" charset="0"/>
                <a:cs typeface="Times New Roman" panose="02020603050405020304" pitchFamily="18" charset="0"/>
              </a:rPr>
              <a:t>Zukunftskorridor „A6-Nord“</a:t>
            </a:r>
            <a:endParaRPr lang="de-DE" dirty="0"/>
          </a:p>
        </p:txBody>
      </p:sp>
      <p:sp>
        <p:nvSpPr>
          <p:cNvPr id="7" name="Textplatzhalter 6">
            <a:extLst>
              <a:ext uri="{FF2B5EF4-FFF2-40B4-BE49-F238E27FC236}">
                <a16:creationId xmlns:a16="http://schemas.microsoft.com/office/drawing/2014/main" id="{9062C556-CC13-49A7-AFE8-799D6C72783B}"/>
              </a:ext>
            </a:extLst>
          </p:cNvPr>
          <p:cNvSpPr>
            <a:spLocks noGrp="1"/>
          </p:cNvSpPr>
          <p:nvPr>
            <p:ph type="body" sz="quarter" idx="18"/>
          </p:nvPr>
        </p:nvSpPr>
        <p:spPr/>
        <p:txBody>
          <a:bodyPr>
            <a:normAutofit lnSpcReduction="10000"/>
          </a:bodyPr>
          <a:lstStyle/>
          <a:p>
            <a:r>
              <a:rPr lang="de-DE" dirty="0">
                <a:latin typeface="+mn-lt"/>
              </a:rPr>
              <a:t>242 Quadratkilometer Fläche, von denen 59 Prozent in Hessen, 27 in Rheinland-Pfalz und 14 in Baden-Württemberg liegen.</a:t>
            </a:r>
          </a:p>
          <a:p>
            <a:r>
              <a:rPr lang="de-DE" dirty="0">
                <a:latin typeface="+mn-lt"/>
              </a:rPr>
              <a:t>Umfasst Teile der Städte Mannheim, Ludwigshafen, Frankenthal und Worms sowie Bereiche der Landkreise Rhein-Neckar, Rhein-Pfalz und Bergstraße</a:t>
            </a:r>
          </a:p>
        </p:txBody>
      </p:sp>
      <p:sp>
        <p:nvSpPr>
          <p:cNvPr id="8" name="Titel 7">
            <a:extLst>
              <a:ext uri="{FF2B5EF4-FFF2-40B4-BE49-F238E27FC236}">
                <a16:creationId xmlns:a16="http://schemas.microsoft.com/office/drawing/2014/main" id="{7B235960-9699-46E9-90D5-9FFA914EEDF8}"/>
              </a:ext>
            </a:extLst>
          </p:cNvPr>
          <p:cNvSpPr>
            <a:spLocks noGrp="1"/>
          </p:cNvSpPr>
          <p:nvPr>
            <p:ph type="title"/>
          </p:nvPr>
        </p:nvSpPr>
        <p:spPr/>
        <p:txBody>
          <a:bodyPr/>
          <a:lstStyle/>
          <a:p>
            <a:r>
              <a:rPr lang="de-DE" dirty="0"/>
              <a:t>Einführung in die Thematik</a:t>
            </a:r>
          </a:p>
        </p:txBody>
      </p:sp>
      <p:pic>
        <p:nvPicPr>
          <p:cNvPr id="10" name="Grafik 9">
            <a:extLst>
              <a:ext uri="{FF2B5EF4-FFF2-40B4-BE49-F238E27FC236}">
                <a16:creationId xmlns:a16="http://schemas.microsoft.com/office/drawing/2014/main" id="{1CD7A09C-D0C5-4B7C-819E-8A60D9CFDB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466" t="16915" r="2079" b="11073"/>
          <a:stretch/>
        </p:blipFill>
        <p:spPr>
          <a:xfrm>
            <a:off x="4538898" y="1754610"/>
            <a:ext cx="3873103" cy="2880000"/>
          </a:xfrm>
          <a:prstGeom prst="rect">
            <a:avLst/>
          </a:prstGeom>
        </p:spPr>
      </p:pic>
    </p:spTree>
    <p:extLst>
      <p:ext uri="{BB962C8B-B14F-4D97-AF65-F5344CB8AC3E}">
        <p14:creationId xmlns:p14="http://schemas.microsoft.com/office/powerpoint/2010/main" val="424897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FF6D8A9-BA82-414B-A4C0-ECB11FDE4F86}"/>
              </a:ext>
            </a:extLst>
          </p:cNvPr>
          <p:cNvSpPr>
            <a:spLocks noGrp="1"/>
          </p:cNvSpPr>
          <p:nvPr>
            <p:ph type="dt" sz="half" idx="10"/>
          </p:nvPr>
        </p:nvSpPr>
        <p:spPr/>
        <p:txBody>
          <a:bodyPr/>
          <a:lstStyle/>
          <a:p>
            <a:r>
              <a:rPr lang="de-DE" dirty="0"/>
              <a:t>10.02.2022</a:t>
            </a:r>
          </a:p>
        </p:txBody>
      </p:sp>
      <p:sp>
        <p:nvSpPr>
          <p:cNvPr id="4" name="Foliennummernplatzhalter 3">
            <a:extLst>
              <a:ext uri="{FF2B5EF4-FFF2-40B4-BE49-F238E27FC236}">
                <a16:creationId xmlns:a16="http://schemas.microsoft.com/office/drawing/2014/main" id="{45CA8180-0C8D-4C1B-BC14-D021EFDA10EC}"/>
              </a:ext>
            </a:extLst>
          </p:cNvPr>
          <p:cNvSpPr>
            <a:spLocks noGrp="1"/>
          </p:cNvSpPr>
          <p:nvPr>
            <p:ph type="sldNum" sz="quarter" idx="12"/>
          </p:nvPr>
        </p:nvSpPr>
        <p:spPr/>
        <p:txBody>
          <a:bodyPr/>
          <a:lstStyle/>
          <a:p>
            <a:fld id="{D77ECB4D-E629-4C70-AE40-AA27C6520341}" type="slidenum">
              <a:rPr lang="de-DE" smtClean="0"/>
              <a:pPr/>
              <a:t>7</a:t>
            </a:fld>
            <a:endParaRPr lang="de-DE"/>
          </a:p>
        </p:txBody>
      </p:sp>
      <p:sp>
        <p:nvSpPr>
          <p:cNvPr id="5" name="Textplatzhalter 4">
            <a:extLst>
              <a:ext uri="{FF2B5EF4-FFF2-40B4-BE49-F238E27FC236}">
                <a16:creationId xmlns:a16="http://schemas.microsoft.com/office/drawing/2014/main" id="{3BD2E654-3F21-4051-8D23-D2F30F4CF255}"/>
              </a:ext>
            </a:extLst>
          </p:cNvPr>
          <p:cNvSpPr>
            <a:spLocks noGrp="1"/>
          </p:cNvSpPr>
          <p:nvPr>
            <p:ph type="body" idx="1"/>
          </p:nvPr>
        </p:nvSpPr>
        <p:spPr/>
        <p:txBody>
          <a:bodyPr/>
          <a:lstStyle/>
          <a:p>
            <a:r>
              <a:rPr lang="de-DE" dirty="0"/>
              <a:t>Agenda</a:t>
            </a:r>
          </a:p>
        </p:txBody>
      </p:sp>
      <p:sp>
        <p:nvSpPr>
          <p:cNvPr id="6" name="Textplatzhalter 5">
            <a:extLst>
              <a:ext uri="{FF2B5EF4-FFF2-40B4-BE49-F238E27FC236}">
                <a16:creationId xmlns:a16="http://schemas.microsoft.com/office/drawing/2014/main" id="{66AFE85C-E846-43CD-82DF-256F6A01F322}"/>
              </a:ext>
            </a:extLst>
          </p:cNvPr>
          <p:cNvSpPr>
            <a:spLocks noGrp="1"/>
          </p:cNvSpPr>
          <p:nvPr>
            <p:ph type="body" sz="quarter" idx="18"/>
          </p:nvPr>
        </p:nvSpPr>
        <p:spPr/>
        <p:txBody>
          <a:bodyPr>
            <a:normAutofit/>
          </a:bodyPr>
          <a:lstStyle/>
          <a:p>
            <a:r>
              <a:rPr lang="de-DE" dirty="0"/>
              <a:t>Begrüßung </a:t>
            </a:r>
          </a:p>
          <a:p>
            <a:r>
              <a:rPr lang="de-DE" dirty="0"/>
              <a:t>Einführung in die Thematik</a:t>
            </a:r>
          </a:p>
          <a:p>
            <a:r>
              <a:rPr lang="de-DE" b="1" dirty="0"/>
              <a:t>Vorstellung des Gutachtens - Prof. Dr. Gabi Troeger-Weiß,</a:t>
            </a:r>
            <a:br>
              <a:rPr lang="de-DE" b="1" dirty="0"/>
            </a:br>
            <a:r>
              <a:rPr lang="de-DE" b="1" dirty="0"/>
              <a:t>Technische Universität Kaiserslautern </a:t>
            </a:r>
          </a:p>
          <a:p>
            <a:r>
              <a:rPr lang="de-DE" dirty="0"/>
              <a:t>Die Ergebnisse der Studie aus Sicht der IHK MRN </a:t>
            </a:r>
          </a:p>
          <a:p>
            <a:r>
              <a:rPr lang="de-DE" dirty="0"/>
              <a:t>Die Rolle der IHKs</a:t>
            </a:r>
          </a:p>
          <a:p>
            <a:r>
              <a:rPr lang="de-DE" dirty="0"/>
              <a:t>Positivbeispiele für gelungene Gewerbegebietsentwicklungen </a:t>
            </a:r>
            <a:endParaRPr lang="de-DE" dirty="0">
              <a:highlight>
                <a:srgbClr val="FFFF00"/>
              </a:highlight>
            </a:endParaRPr>
          </a:p>
          <a:p>
            <a:pPr marL="109350" indent="0">
              <a:buNone/>
            </a:pPr>
            <a:endParaRPr lang="de-DE" dirty="0"/>
          </a:p>
        </p:txBody>
      </p:sp>
      <p:sp>
        <p:nvSpPr>
          <p:cNvPr id="7" name="Titel 6">
            <a:extLst>
              <a:ext uri="{FF2B5EF4-FFF2-40B4-BE49-F238E27FC236}">
                <a16:creationId xmlns:a16="http://schemas.microsoft.com/office/drawing/2014/main" id="{2642D521-2D7D-45EB-B032-FB8E666E0786}"/>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103101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9A67D3-7F92-4453-8091-F9CD8D77770C}"/>
              </a:ext>
            </a:extLst>
          </p:cNvPr>
          <p:cNvSpPr>
            <a:spLocks noGrp="1"/>
          </p:cNvSpPr>
          <p:nvPr>
            <p:ph type="dt" sz="half" idx="10"/>
          </p:nvPr>
        </p:nvSpPr>
        <p:spPr/>
        <p:txBody>
          <a:bodyPr/>
          <a:lstStyle/>
          <a:p>
            <a:r>
              <a:rPr lang="de-DE"/>
              <a:t>10.02.2022</a:t>
            </a:r>
            <a:endParaRPr lang="de-DE" dirty="0"/>
          </a:p>
        </p:txBody>
      </p:sp>
      <p:sp>
        <p:nvSpPr>
          <p:cNvPr id="4" name="Foliennummernplatzhalter 3">
            <a:extLst>
              <a:ext uri="{FF2B5EF4-FFF2-40B4-BE49-F238E27FC236}">
                <a16:creationId xmlns:a16="http://schemas.microsoft.com/office/drawing/2014/main" id="{AA2E1B60-0ED8-4784-9E4B-C9009185017B}"/>
              </a:ext>
            </a:extLst>
          </p:cNvPr>
          <p:cNvSpPr>
            <a:spLocks noGrp="1"/>
          </p:cNvSpPr>
          <p:nvPr>
            <p:ph type="sldNum" sz="quarter" idx="12"/>
          </p:nvPr>
        </p:nvSpPr>
        <p:spPr/>
        <p:txBody>
          <a:bodyPr/>
          <a:lstStyle/>
          <a:p>
            <a:fld id="{D77ECB4D-E629-4C70-AE40-AA27C6520341}" type="slidenum">
              <a:rPr lang="de-DE" smtClean="0"/>
              <a:pPr/>
              <a:t>8</a:t>
            </a:fld>
            <a:endParaRPr lang="de-DE"/>
          </a:p>
        </p:txBody>
      </p:sp>
      <p:sp>
        <p:nvSpPr>
          <p:cNvPr id="5" name="Textplatzhalter 4">
            <a:extLst>
              <a:ext uri="{FF2B5EF4-FFF2-40B4-BE49-F238E27FC236}">
                <a16:creationId xmlns:a16="http://schemas.microsoft.com/office/drawing/2014/main" id="{F47FC624-7489-43AB-94B7-784FC111EF24}"/>
              </a:ext>
            </a:extLst>
          </p:cNvPr>
          <p:cNvSpPr>
            <a:spLocks noGrp="1"/>
          </p:cNvSpPr>
          <p:nvPr>
            <p:ph type="body" idx="1"/>
          </p:nvPr>
        </p:nvSpPr>
        <p:spPr/>
        <p:txBody>
          <a:bodyPr/>
          <a:lstStyle/>
          <a:p>
            <a:r>
              <a:rPr lang="de-DE" dirty="0"/>
              <a:t>Vorstellung des Gutachtens</a:t>
            </a:r>
          </a:p>
        </p:txBody>
      </p:sp>
      <p:sp>
        <p:nvSpPr>
          <p:cNvPr id="6" name="Textplatzhalter 5">
            <a:extLst>
              <a:ext uri="{FF2B5EF4-FFF2-40B4-BE49-F238E27FC236}">
                <a16:creationId xmlns:a16="http://schemas.microsoft.com/office/drawing/2014/main" id="{63B9B8B1-9D9A-404F-A6C8-7EE3D8723CD2}"/>
              </a:ext>
            </a:extLst>
          </p:cNvPr>
          <p:cNvSpPr>
            <a:spLocks noGrp="1"/>
          </p:cNvSpPr>
          <p:nvPr>
            <p:ph type="body" sz="quarter" idx="18"/>
          </p:nvPr>
        </p:nvSpPr>
        <p:spPr/>
        <p:txBody>
          <a:bodyPr/>
          <a:lstStyle/>
          <a:p>
            <a:pPr marL="109350" indent="0">
              <a:buNone/>
            </a:pPr>
            <a:endParaRPr lang="de-DE" dirty="0"/>
          </a:p>
          <a:p>
            <a:pPr marL="109350" indent="0">
              <a:buNone/>
            </a:pPr>
            <a:r>
              <a:rPr lang="de-DE" dirty="0"/>
              <a:t>Prof. Dr. Gabi Troeger-Weiß, Technische Universität Kaiserslautern </a:t>
            </a:r>
          </a:p>
        </p:txBody>
      </p:sp>
    </p:spTree>
    <p:extLst>
      <p:ext uri="{BB962C8B-B14F-4D97-AF65-F5344CB8AC3E}">
        <p14:creationId xmlns:p14="http://schemas.microsoft.com/office/powerpoint/2010/main" val="179969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FF6D8A9-BA82-414B-A4C0-ECB11FDE4F86}"/>
              </a:ext>
            </a:extLst>
          </p:cNvPr>
          <p:cNvSpPr>
            <a:spLocks noGrp="1"/>
          </p:cNvSpPr>
          <p:nvPr>
            <p:ph type="dt" sz="half" idx="10"/>
          </p:nvPr>
        </p:nvSpPr>
        <p:spPr/>
        <p:txBody>
          <a:bodyPr/>
          <a:lstStyle/>
          <a:p>
            <a:r>
              <a:rPr lang="de-DE" dirty="0"/>
              <a:t>10.02.2022</a:t>
            </a:r>
          </a:p>
        </p:txBody>
      </p:sp>
      <p:sp>
        <p:nvSpPr>
          <p:cNvPr id="4" name="Foliennummernplatzhalter 3">
            <a:extLst>
              <a:ext uri="{FF2B5EF4-FFF2-40B4-BE49-F238E27FC236}">
                <a16:creationId xmlns:a16="http://schemas.microsoft.com/office/drawing/2014/main" id="{45CA8180-0C8D-4C1B-BC14-D021EFDA10EC}"/>
              </a:ext>
            </a:extLst>
          </p:cNvPr>
          <p:cNvSpPr>
            <a:spLocks noGrp="1"/>
          </p:cNvSpPr>
          <p:nvPr>
            <p:ph type="sldNum" sz="quarter" idx="12"/>
          </p:nvPr>
        </p:nvSpPr>
        <p:spPr/>
        <p:txBody>
          <a:bodyPr/>
          <a:lstStyle/>
          <a:p>
            <a:fld id="{D77ECB4D-E629-4C70-AE40-AA27C6520341}" type="slidenum">
              <a:rPr lang="de-DE" smtClean="0"/>
              <a:pPr/>
              <a:t>9</a:t>
            </a:fld>
            <a:endParaRPr lang="de-DE"/>
          </a:p>
        </p:txBody>
      </p:sp>
      <p:sp>
        <p:nvSpPr>
          <p:cNvPr id="5" name="Textplatzhalter 4">
            <a:extLst>
              <a:ext uri="{FF2B5EF4-FFF2-40B4-BE49-F238E27FC236}">
                <a16:creationId xmlns:a16="http://schemas.microsoft.com/office/drawing/2014/main" id="{3BD2E654-3F21-4051-8D23-D2F30F4CF255}"/>
              </a:ext>
            </a:extLst>
          </p:cNvPr>
          <p:cNvSpPr>
            <a:spLocks noGrp="1"/>
          </p:cNvSpPr>
          <p:nvPr>
            <p:ph type="body" idx="1"/>
          </p:nvPr>
        </p:nvSpPr>
        <p:spPr/>
        <p:txBody>
          <a:bodyPr/>
          <a:lstStyle/>
          <a:p>
            <a:r>
              <a:rPr lang="de-DE" dirty="0"/>
              <a:t>Agenda</a:t>
            </a:r>
          </a:p>
        </p:txBody>
      </p:sp>
      <p:sp>
        <p:nvSpPr>
          <p:cNvPr id="6" name="Textplatzhalter 5">
            <a:extLst>
              <a:ext uri="{FF2B5EF4-FFF2-40B4-BE49-F238E27FC236}">
                <a16:creationId xmlns:a16="http://schemas.microsoft.com/office/drawing/2014/main" id="{66AFE85C-E846-43CD-82DF-256F6A01F322}"/>
              </a:ext>
            </a:extLst>
          </p:cNvPr>
          <p:cNvSpPr>
            <a:spLocks noGrp="1"/>
          </p:cNvSpPr>
          <p:nvPr>
            <p:ph type="body" sz="quarter" idx="18"/>
          </p:nvPr>
        </p:nvSpPr>
        <p:spPr/>
        <p:txBody>
          <a:bodyPr>
            <a:normAutofit/>
          </a:bodyPr>
          <a:lstStyle/>
          <a:p>
            <a:r>
              <a:rPr lang="de-DE" dirty="0"/>
              <a:t>Begrüßung </a:t>
            </a:r>
          </a:p>
          <a:p>
            <a:r>
              <a:rPr lang="de-DE" dirty="0"/>
              <a:t>Einführung in die Thematik</a:t>
            </a:r>
          </a:p>
          <a:p>
            <a:r>
              <a:rPr lang="de-DE" dirty="0"/>
              <a:t>Vorstellung des Gutachtens</a:t>
            </a:r>
          </a:p>
          <a:p>
            <a:r>
              <a:rPr lang="de-DE" b="1" dirty="0"/>
              <a:t>Die Ergebnisse der Studie aus Sicht der IHK MRN - Jürgen Vogel, IHK Pfalz</a:t>
            </a:r>
          </a:p>
          <a:p>
            <a:r>
              <a:rPr lang="de-DE" dirty="0"/>
              <a:t>Die Rolle der IHKs</a:t>
            </a:r>
          </a:p>
          <a:p>
            <a:r>
              <a:rPr lang="de-DE" dirty="0"/>
              <a:t>Positivbeispiele für gelungene Gewerbegebietsentwicklungen </a:t>
            </a:r>
          </a:p>
          <a:p>
            <a:r>
              <a:rPr lang="de-DE" dirty="0"/>
              <a:t>Fragen</a:t>
            </a:r>
            <a:endParaRPr lang="de-DE" dirty="0">
              <a:highlight>
                <a:srgbClr val="FFFF00"/>
              </a:highlight>
            </a:endParaRPr>
          </a:p>
          <a:p>
            <a:pPr marL="109350" indent="0">
              <a:buNone/>
            </a:pPr>
            <a:endParaRPr lang="de-DE" dirty="0"/>
          </a:p>
        </p:txBody>
      </p:sp>
    </p:spTree>
    <p:extLst>
      <p:ext uri="{BB962C8B-B14F-4D97-AF65-F5344CB8AC3E}">
        <p14:creationId xmlns:p14="http://schemas.microsoft.com/office/powerpoint/2010/main" val="756085505"/>
      </p:ext>
    </p:extLst>
  </p:cSld>
  <p:clrMapOvr>
    <a:masterClrMapping/>
  </p:clrMapOvr>
</p:sld>
</file>

<file path=ppt/theme/theme1.xml><?xml version="1.0" encoding="utf-8"?>
<a:theme xmlns:a="http://schemas.openxmlformats.org/drawingml/2006/main" name="IHK Master_16x9">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Agfa Rotis Sans Serif"/>
        <a:ea typeface=""/>
        <a:cs typeface=""/>
      </a:majorFont>
      <a:minorFont>
        <a:latin typeface="Agfa Rotis Sans Serif"/>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HK Master_16x9_Rhein-Neckar_v1.potx" id="{3D6E48D0-4653-4B02-8D94-4FD09D791335}" vid="{B2BED010-E1C3-4517-A566-386037A3C32B}"/>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IHK Master_16x9</Template>
  <TotalTime>0</TotalTime>
  <Words>3021</Words>
  <Application>Microsoft Office PowerPoint</Application>
  <PresentationFormat>Bildschirmpräsentation (16:9)</PresentationFormat>
  <Paragraphs>308</Paragraphs>
  <Slides>26</Slides>
  <Notes>21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26</vt:i4>
      </vt:variant>
    </vt:vector>
  </HeadingPairs>
  <TitlesOfParts>
    <vt:vector size="34" baseType="lpstr">
      <vt:lpstr>Agfa Rotis Sans Serif</vt:lpstr>
      <vt:lpstr>Times New Roman</vt:lpstr>
      <vt:lpstr>Arial</vt:lpstr>
      <vt:lpstr>Wingdings</vt:lpstr>
      <vt:lpstr>Symbol</vt:lpstr>
      <vt:lpstr>Agfa Rotis Sans Serif Ex Bold</vt:lpstr>
      <vt:lpstr>Calibri</vt:lpstr>
      <vt:lpstr>IHK Master_16x9</vt:lpstr>
      <vt:lpstr>PowerPoint-Präsentation</vt:lpstr>
      <vt:lpstr>PowerPoint-Präsentation</vt:lpstr>
      <vt:lpstr>PowerPoint-Präsentation</vt:lpstr>
      <vt:lpstr>Begrüßung</vt:lpstr>
      <vt:lpstr>Einführung in die Thematik</vt:lpstr>
      <vt:lpstr>Einführung in die Thematik</vt:lpstr>
      <vt:lpstr>PowerPoint-Präsentation</vt:lpstr>
      <vt:lpstr>PowerPoint-Präsentation</vt:lpstr>
      <vt:lpstr>PowerPoint-Präsentation</vt:lpstr>
      <vt:lpstr>3. Wie es ist: Die Ergebnisse der Studie aus Sicht der IHK MRN</vt:lpstr>
      <vt:lpstr>3. Wie es ist: Die Ergebnisse der Studie aus Sicht der IHK MRN</vt:lpstr>
      <vt:lpstr>3. Wie es ist: Die Ergebnisse der Studie aus Sicht der IHK MRN</vt:lpstr>
      <vt:lpstr>3. Wie es ist: Die Ergebnisse der Studie aus Sicht der IHK MRN</vt:lpstr>
      <vt:lpstr>3. Wie es ist: Die Ergebnisse der Studie aus Sicht der IHK MRN</vt:lpstr>
      <vt:lpstr>PowerPoint-Präsentation</vt:lpstr>
      <vt:lpstr>Die Rolle der IHKs</vt:lpstr>
      <vt:lpstr>Die Rolle der IHKs</vt:lpstr>
      <vt:lpstr>PowerPoint-Präsentation</vt:lpstr>
      <vt:lpstr>Positivbeispiele für gelungene Gewerbegebietsentwicklung – IHK Darmstadt</vt:lpstr>
      <vt:lpstr>Positivbeispiele für gelungene Gewerbegebietsentwicklung – IHK Darmstadt</vt:lpstr>
      <vt:lpstr>Positivbeispiele für gelungene Gewerbegebietsentwicklung – IHK Darmstadt</vt:lpstr>
      <vt:lpstr>Positivbeispiele für gelungene Gewerbegebietsentwicklung – IHK Darmstadt</vt:lpstr>
      <vt:lpstr>Positivbeispiele für gelungene Gewerbegebietsentwicklung – IHK Darmstadt</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Meike Engelhardt</dc:creator>
  <cp:lastModifiedBy>Klein, Mario</cp:lastModifiedBy>
  <cp:revision>242</cp:revision>
  <cp:lastPrinted>2015-08-04T12:00:41Z</cp:lastPrinted>
  <dcterms:created xsi:type="dcterms:W3CDTF">2019-11-25T13:24:23Z</dcterms:created>
  <dcterms:modified xsi:type="dcterms:W3CDTF">2022-02-10T07:28:39Z</dcterms:modified>
</cp:coreProperties>
</file>