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sldIdLst>
    <p:sldId id="458" r:id="rId2"/>
    <p:sldId id="662" r:id="rId3"/>
    <p:sldId id="663" r:id="rId4"/>
    <p:sldId id="667" r:id="rId5"/>
    <p:sldId id="595" r:id="rId6"/>
    <p:sldId id="666" r:id="rId7"/>
    <p:sldId id="623" r:id="rId8"/>
    <p:sldId id="633" r:id="rId9"/>
    <p:sldId id="641" r:id="rId10"/>
    <p:sldId id="644" r:id="rId11"/>
    <p:sldId id="640" r:id="rId12"/>
    <p:sldId id="629" r:id="rId13"/>
    <p:sldId id="647" r:id="rId14"/>
    <p:sldId id="649" r:id="rId15"/>
    <p:sldId id="618" r:id="rId16"/>
    <p:sldId id="670" r:id="rId17"/>
    <p:sldId id="645" r:id="rId18"/>
    <p:sldId id="668" r:id="rId19"/>
    <p:sldId id="556" r:id="rId2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CC82130-CA06-4640-9B9F-AA06429AFF40}">
          <p14:sldIdLst>
            <p14:sldId id="458"/>
            <p14:sldId id="662"/>
            <p14:sldId id="663"/>
            <p14:sldId id="667"/>
            <p14:sldId id="595"/>
            <p14:sldId id="666"/>
            <p14:sldId id="623"/>
            <p14:sldId id="633"/>
            <p14:sldId id="641"/>
            <p14:sldId id="644"/>
            <p14:sldId id="640"/>
            <p14:sldId id="629"/>
            <p14:sldId id="647"/>
            <p14:sldId id="649"/>
            <p14:sldId id="618"/>
            <p14:sldId id="670"/>
            <p14:sldId id="645"/>
            <p14:sldId id="668"/>
            <p14:sldId id="5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B7E"/>
    <a:srgbClr val="D0D8E8"/>
    <a:srgbClr val="003882"/>
    <a:srgbClr val="B3D4FF"/>
    <a:srgbClr val="009900"/>
    <a:srgbClr val="0033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DA517-107A-4792-A4FF-4E714EDE70F0}" v="1215" dt="2020-01-27T09:16:06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991" autoAdjust="0"/>
  </p:normalViewPr>
  <p:slideViewPr>
    <p:cSldViewPr snapToGrid="0">
      <p:cViewPr varScale="1">
        <p:scale>
          <a:sx n="50" d="100"/>
          <a:sy n="50" d="100"/>
        </p:scale>
        <p:origin x="12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upe, Simon" userId="67fba66d-3c1f-461e-b50c-8c3cce3167cb" providerId="ADAL" clId="{3A9DA517-107A-4792-A4FF-4E714EDE70F0}"/>
    <pc:docChg chg="undo custSel addSld delSld modSld sldOrd modSection">
      <pc:chgData name="Grupe, Simon" userId="67fba66d-3c1f-461e-b50c-8c3cce3167cb" providerId="ADAL" clId="{3A9DA517-107A-4792-A4FF-4E714EDE70F0}" dt="2020-01-27T09:17:03.697" v="4655" actId="313"/>
      <pc:docMkLst>
        <pc:docMk/>
      </pc:docMkLst>
      <pc:sldChg chg="modSp modNotesTx">
        <pc:chgData name="Grupe, Simon" userId="67fba66d-3c1f-461e-b50c-8c3cce3167cb" providerId="ADAL" clId="{3A9DA517-107A-4792-A4FF-4E714EDE70F0}" dt="2020-01-24T10:30:34.155" v="4144" actId="20577"/>
        <pc:sldMkLst>
          <pc:docMk/>
          <pc:sldMk cId="3947655541" sldId="595"/>
        </pc:sldMkLst>
        <pc:spChg chg="mod">
          <ac:chgData name="Grupe, Simon" userId="67fba66d-3c1f-461e-b50c-8c3cce3167cb" providerId="ADAL" clId="{3A9DA517-107A-4792-A4FF-4E714EDE70F0}" dt="2020-01-24T10:14:54.214" v="3161" actId="948"/>
          <ac:spMkLst>
            <pc:docMk/>
            <pc:sldMk cId="3947655541" sldId="595"/>
            <ac:spMk id="2" creationId="{2B7D385C-2EE0-4006-8634-49DF1D553293}"/>
          </ac:spMkLst>
        </pc:spChg>
        <pc:graphicFrameChg chg="mod modGraphic">
          <ac:chgData name="Grupe, Simon" userId="67fba66d-3c1f-461e-b50c-8c3cce3167cb" providerId="ADAL" clId="{3A9DA517-107A-4792-A4FF-4E714EDE70F0}" dt="2020-01-24T10:14:15.622" v="3159" actId="255"/>
          <ac:graphicFrameMkLst>
            <pc:docMk/>
            <pc:sldMk cId="3947655541" sldId="595"/>
            <ac:graphicFrameMk id="9" creationId="{432961C0-D97B-4AB7-8DDE-6E3DAE899F54}"/>
          </ac:graphicFrameMkLst>
        </pc:graphicFrameChg>
      </pc:sldChg>
      <pc:sldChg chg="modAnim">
        <pc:chgData name="Grupe, Simon" userId="67fba66d-3c1f-461e-b50c-8c3cce3167cb" providerId="ADAL" clId="{3A9DA517-107A-4792-A4FF-4E714EDE70F0}" dt="2020-01-24T10:34:39.095" v="4147"/>
        <pc:sldMkLst>
          <pc:docMk/>
          <pc:sldMk cId="759495494" sldId="623"/>
        </pc:sldMkLst>
      </pc:sldChg>
      <pc:sldChg chg="modSp del">
        <pc:chgData name="Grupe, Simon" userId="67fba66d-3c1f-461e-b50c-8c3cce3167cb" providerId="ADAL" clId="{3A9DA517-107A-4792-A4FF-4E714EDE70F0}" dt="2020-01-24T08:17:07.280" v="49" actId="47"/>
        <pc:sldMkLst>
          <pc:docMk/>
          <pc:sldMk cId="4262449675" sldId="625"/>
        </pc:sldMkLst>
        <pc:graphicFrameChg chg="mod modGraphic">
          <ac:chgData name="Grupe, Simon" userId="67fba66d-3c1f-461e-b50c-8c3cce3167cb" providerId="ADAL" clId="{3A9DA517-107A-4792-A4FF-4E714EDE70F0}" dt="2020-01-24T08:10:58.559" v="1" actId="6549"/>
          <ac:graphicFrameMkLst>
            <pc:docMk/>
            <pc:sldMk cId="4262449675" sldId="625"/>
            <ac:graphicFrameMk id="8" creationId="{6B581669-BA96-4F0E-9C5E-6B5B709413F9}"/>
          </ac:graphicFrameMkLst>
        </pc:graphicFrameChg>
      </pc:sldChg>
      <pc:sldChg chg="modSp">
        <pc:chgData name="Grupe, Simon" userId="67fba66d-3c1f-461e-b50c-8c3cce3167cb" providerId="ADAL" clId="{3A9DA517-107A-4792-A4FF-4E714EDE70F0}" dt="2020-01-24T11:56:19.948" v="4395" actId="115"/>
        <pc:sldMkLst>
          <pc:docMk/>
          <pc:sldMk cId="1080198793" sldId="629"/>
        </pc:sldMkLst>
        <pc:graphicFrameChg chg="modGraphic">
          <ac:chgData name="Grupe, Simon" userId="67fba66d-3c1f-461e-b50c-8c3cce3167cb" providerId="ADAL" clId="{3A9DA517-107A-4792-A4FF-4E714EDE70F0}" dt="2020-01-24T11:56:19.948" v="4395" actId="115"/>
          <ac:graphicFrameMkLst>
            <pc:docMk/>
            <pc:sldMk cId="1080198793" sldId="629"/>
            <ac:graphicFrameMk id="6" creationId="{A5921B39-7BD8-441E-A4B9-EF25C98C16D6}"/>
          </ac:graphicFrameMkLst>
        </pc:graphicFrameChg>
      </pc:sldChg>
      <pc:sldChg chg="addSp modSp modAnim modNotesTx">
        <pc:chgData name="Grupe, Simon" userId="67fba66d-3c1f-461e-b50c-8c3cce3167cb" providerId="ADAL" clId="{3A9DA517-107A-4792-A4FF-4E714EDE70F0}" dt="2020-01-24T10:39:03.271" v="4163"/>
        <pc:sldMkLst>
          <pc:docMk/>
          <pc:sldMk cId="788810009" sldId="633"/>
        </pc:sldMkLst>
        <pc:spChg chg="add mod">
          <ac:chgData name="Grupe, Simon" userId="67fba66d-3c1f-461e-b50c-8c3cce3167cb" providerId="ADAL" clId="{3A9DA517-107A-4792-A4FF-4E714EDE70F0}" dt="2020-01-24T08:18:35.332" v="102" actId="1037"/>
          <ac:spMkLst>
            <pc:docMk/>
            <pc:sldMk cId="788810009" sldId="633"/>
            <ac:spMk id="2" creationId="{D1CE32F8-45B6-4372-AD0B-A094020CDE3C}"/>
          </ac:spMkLst>
        </pc:spChg>
        <pc:spChg chg="add mod">
          <ac:chgData name="Grupe, Simon" userId="67fba66d-3c1f-461e-b50c-8c3cce3167cb" providerId="ADAL" clId="{3A9DA517-107A-4792-A4FF-4E714EDE70F0}" dt="2020-01-24T08:19:18.540" v="115" actId="1037"/>
          <ac:spMkLst>
            <pc:docMk/>
            <pc:sldMk cId="788810009" sldId="633"/>
            <ac:spMk id="10" creationId="{060295CB-E83F-4E95-8B01-927D8D105D71}"/>
          </ac:spMkLst>
        </pc:spChg>
      </pc:sldChg>
      <pc:sldChg chg="addSp delSp modSp modAnim">
        <pc:chgData name="Grupe, Simon" userId="67fba66d-3c1f-461e-b50c-8c3cce3167cb" providerId="ADAL" clId="{3A9DA517-107A-4792-A4FF-4E714EDE70F0}" dt="2020-01-24T11:55:30.229" v="4393" actId="20577"/>
        <pc:sldMkLst>
          <pc:docMk/>
          <pc:sldMk cId="2620833770" sldId="640"/>
        </pc:sldMkLst>
        <pc:spChg chg="mod">
          <ac:chgData name="Grupe, Simon" userId="67fba66d-3c1f-461e-b50c-8c3cce3167cb" providerId="ADAL" clId="{3A9DA517-107A-4792-A4FF-4E714EDE70F0}" dt="2020-01-24T11:53:25.690" v="4324" actId="207"/>
          <ac:spMkLst>
            <pc:docMk/>
            <pc:sldMk cId="2620833770" sldId="640"/>
            <ac:spMk id="2" creationId="{2B7D385C-2EE0-4006-8634-49DF1D553293}"/>
          </ac:spMkLst>
        </pc:spChg>
        <pc:spChg chg="del mod">
          <ac:chgData name="Grupe, Simon" userId="67fba66d-3c1f-461e-b50c-8c3cce3167cb" providerId="ADAL" clId="{3A9DA517-107A-4792-A4FF-4E714EDE70F0}" dt="2020-01-24T09:05:05.595" v="1085" actId="478"/>
          <ac:spMkLst>
            <pc:docMk/>
            <pc:sldMk cId="2620833770" sldId="640"/>
            <ac:spMk id="3" creationId="{EEBE4BDC-C1A3-4760-9792-CED2494269C7}"/>
          </ac:spMkLst>
        </pc:spChg>
        <pc:spChg chg="add mod">
          <ac:chgData name="Grupe, Simon" userId="67fba66d-3c1f-461e-b50c-8c3cce3167cb" providerId="ADAL" clId="{3A9DA517-107A-4792-A4FF-4E714EDE70F0}" dt="2020-01-24T09:21:31.259" v="1832" actId="1582"/>
          <ac:spMkLst>
            <pc:docMk/>
            <pc:sldMk cId="2620833770" sldId="640"/>
            <ac:spMk id="5" creationId="{AC526CF0-6F03-4347-B532-A29218F72EEF}"/>
          </ac:spMkLst>
        </pc:spChg>
        <pc:spChg chg="add mod">
          <ac:chgData name="Grupe, Simon" userId="67fba66d-3c1f-461e-b50c-8c3cce3167cb" providerId="ADAL" clId="{3A9DA517-107A-4792-A4FF-4E714EDE70F0}" dt="2020-01-24T11:55:30.229" v="4393" actId="20577"/>
          <ac:spMkLst>
            <pc:docMk/>
            <pc:sldMk cId="2620833770" sldId="640"/>
            <ac:spMk id="6" creationId="{BE70E9D8-410C-4015-85A7-D78EF4F1DA0A}"/>
          </ac:spMkLst>
        </pc:spChg>
        <pc:spChg chg="add mod">
          <ac:chgData name="Grupe, Simon" userId="67fba66d-3c1f-461e-b50c-8c3cce3167cb" providerId="ADAL" clId="{3A9DA517-107A-4792-A4FF-4E714EDE70F0}" dt="2020-01-24T11:54:04.202" v="4327" actId="20577"/>
          <ac:spMkLst>
            <pc:docMk/>
            <pc:sldMk cId="2620833770" sldId="640"/>
            <ac:spMk id="9" creationId="{81A0B054-D9CC-4764-B0D3-15715D6D53D2}"/>
          </ac:spMkLst>
        </pc:spChg>
        <pc:graphicFrameChg chg="mod modGraphic">
          <ac:chgData name="Grupe, Simon" userId="67fba66d-3c1f-461e-b50c-8c3cce3167cb" providerId="ADAL" clId="{3A9DA517-107A-4792-A4FF-4E714EDE70F0}" dt="2020-01-24T09:19:51.625" v="1828" actId="20577"/>
          <ac:graphicFrameMkLst>
            <pc:docMk/>
            <pc:sldMk cId="2620833770" sldId="640"/>
            <ac:graphicFrameMk id="8" creationId="{6B581669-BA96-4F0E-9C5E-6B5B709413F9}"/>
          </ac:graphicFrameMkLst>
        </pc:graphicFrameChg>
      </pc:sldChg>
      <pc:sldChg chg="modSp ord modTransition">
        <pc:chgData name="Grupe, Simon" userId="67fba66d-3c1f-461e-b50c-8c3cce3167cb" providerId="ADAL" clId="{3A9DA517-107A-4792-A4FF-4E714EDE70F0}" dt="2020-01-24T11:52:59.159" v="4322" actId="207"/>
        <pc:sldMkLst>
          <pc:docMk/>
          <pc:sldMk cId="4097178086" sldId="641"/>
        </pc:sldMkLst>
        <pc:spChg chg="mod">
          <ac:chgData name="Grupe, Simon" userId="67fba66d-3c1f-461e-b50c-8c3cce3167cb" providerId="ADAL" clId="{3A9DA517-107A-4792-A4FF-4E714EDE70F0}" dt="2020-01-24T11:52:59.159" v="4322" actId="207"/>
          <ac:spMkLst>
            <pc:docMk/>
            <pc:sldMk cId="4097178086" sldId="641"/>
            <ac:spMk id="2" creationId="{2B7D385C-2EE0-4006-8634-49DF1D553293}"/>
          </ac:spMkLst>
        </pc:spChg>
        <pc:graphicFrameChg chg="mod modGraphic">
          <ac:chgData name="Grupe, Simon" userId="67fba66d-3c1f-461e-b50c-8c3cce3167cb" providerId="ADAL" clId="{3A9DA517-107A-4792-A4FF-4E714EDE70F0}" dt="2020-01-24T08:15:50.384" v="48" actId="20577"/>
          <ac:graphicFrameMkLst>
            <pc:docMk/>
            <pc:sldMk cId="4097178086" sldId="641"/>
            <ac:graphicFrameMk id="8" creationId="{6B581669-BA96-4F0E-9C5E-6B5B709413F9}"/>
          </ac:graphicFrameMkLst>
        </pc:graphicFrameChg>
      </pc:sldChg>
      <pc:sldChg chg="del">
        <pc:chgData name="Grupe, Simon" userId="67fba66d-3c1f-461e-b50c-8c3cce3167cb" providerId="ADAL" clId="{3A9DA517-107A-4792-A4FF-4E714EDE70F0}" dt="2020-01-24T08:17:31.259" v="52" actId="47"/>
        <pc:sldMkLst>
          <pc:docMk/>
          <pc:sldMk cId="795710887" sldId="642"/>
        </pc:sldMkLst>
      </pc:sldChg>
      <pc:sldChg chg="del">
        <pc:chgData name="Grupe, Simon" userId="67fba66d-3c1f-461e-b50c-8c3cce3167cb" providerId="ADAL" clId="{3A9DA517-107A-4792-A4FF-4E714EDE70F0}" dt="2020-01-24T08:17:29.871" v="51" actId="47"/>
        <pc:sldMkLst>
          <pc:docMk/>
          <pc:sldMk cId="63169704" sldId="643"/>
        </pc:sldMkLst>
      </pc:sldChg>
      <pc:sldChg chg="addSp delSp modSp modNotesTx">
        <pc:chgData name="Grupe, Simon" userId="67fba66d-3c1f-461e-b50c-8c3cce3167cb" providerId="ADAL" clId="{3A9DA517-107A-4792-A4FF-4E714EDE70F0}" dt="2020-01-24T11:53:04.946" v="4323" actId="207"/>
        <pc:sldMkLst>
          <pc:docMk/>
          <pc:sldMk cId="3944707043" sldId="644"/>
        </pc:sldMkLst>
        <pc:spChg chg="mod">
          <ac:chgData name="Grupe, Simon" userId="67fba66d-3c1f-461e-b50c-8c3cce3167cb" providerId="ADAL" clId="{3A9DA517-107A-4792-A4FF-4E714EDE70F0}" dt="2020-01-24T11:53:04.946" v="4323" actId="207"/>
          <ac:spMkLst>
            <pc:docMk/>
            <pc:sldMk cId="3944707043" sldId="644"/>
            <ac:spMk id="2" creationId="{2B7D385C-2EE0-4006-8634-49DF1D553293}"/>
          </ac:spMkLst>
        </pc:spChg>
        <pc:spChg chg="add del mod">
          <ac:chgData name="Grupe, Simon" userId="67fba66d-3c1f-461e-b50c-8c3cce3167cb" providerId="ADAL" clId="{3A9DA517-107A-4792-A4FF-4E714EDE70F0}" dt="2020-01-24T08:41:33.922" v="529" actId="478"/>
          <ac:spMkLst>
            <pc:docMk/>
            <pc:sldMk cId="3944707043" sldId="644"/>
            <ac:spMk id="9" creationId="{5D77A619-084F-4771-BD60-A1FE83F748B5}"/>
          </ac:spMkLst>
        </pc:spChg>
        <pc:graphicFrameChg chg="mod modGraphic">
          <ac:chgData name="Grupe, Simon" userId="67fba66d-3c1f-461e-b50c-8c3cce3167cb" providerId="ADAL" clId="{3A9DA517-107A-4792-A4FF-4E714EDE70F0}" dt="2020-01-24T08:52:39.310" v="788" actId="207"/>
          <ac:graphicFrameMkLst>
            <pc:docMk/>
            <pc:sldMk cId="3944707043" sldId="644"/>
            <ac:graphicFrameMk id="8" creationId="{6B581669-BA96-4F0E-9C5E-6B5B709413F9}"/>
          </ac:graphicFrameMkLst>
        </pc:graphicFrameChg>
      </pc:sldChg>
      <pc:sldChg chg="modSp">
        <pc:chgData name="Grupe, Simon" userId="67fba66d-3c1f-461e-b50c-8c3cce3167cb" providerId="ADAL" clId="{3A9DA517-107A-4792-A4FF-4E714EDE70F0}" dt="2020-01-24T10:07:44.497" v="3067" actId="20577"/>
        <pc:sldMkLst>
          <pc:docMk/>
          <pc:sldMk cId="1674768295" sldId="645"/>
        </pc:sldMkLst>
        <pc:spChg chg="mod">
          <ac:chgData name="Grupe, Simon" userId="67fba66d-3c1f-461e-b50c-8c3cce3167cb" providerId="ADAL" clId="{3A9DA517-107A-4792-A4FF-4E714EDE70F0}" dt="2020-01-24T10:07:44.497" v="3067" actId="20577"/>
          <ac:spMkLst>
            <pc:docMk/>
            <pc:sldMk cId="1674768295" sldId="645"/>
            <ac:spMk id="2" creationId="{2B7D385C-2EE0-4006-8634-49DF1D553293}"/>
          </ac:spMkLst>
        </pc:spChg>
        <pc:graphicFrameChg chg="modGraphic">
          <ac:chgData name="Grupe, Simon" userId="67fba66d-3c1f-461e-b50c-8c3cce3167cb" providerId="ADAL" clId="{3A9DA517-107A-4792-A4FF-4E714EDE70F0}" dt="2020-01-24T09:59:33.924" v="3010" actId="20577"/>
          <ac:graphicFrameMkLst>
            <pc:docMk/>
            <pc:sldMk cId="1674768295" sldId="645"/>
            <ac:graphicFrameMk id="4" creationId="{B8577746-0BFC-469C-85B9-BFD5385EEE63}"/>
          </ac:graphicFrameMkLst>
        </pc:graphicFrameChg>
      </pc:sldChg>
      <pc:sldChg chg="modSp modNotesTx">
        <pc:chgData name="Grupe, Simon" userId="67fba66d-3c1f-461e-b50c-8c3cce3167cb" providerId="ADAL" clId="{3A9DA517-107A-4792-A4FF-4E714EDE70F0}" dt="2020-01-27T09:17:03.697" v="4655" actId="313"/>
        <pc:sldMkLst>
          <pc:docMk/>
          <pc:sldMk cId="3196616709" sldId="647"/>
        </pc:sldMkLst>
        <pc:spChg chg="mod">
          <ac:chgData name="Grupe, Simon" userId="67fba66d-3c1f-461e-b50c-8c3cce3167cb" providerId="ADAL" clId="{3A9DA517-107A-4792-A4FF-4E714EDE70F0}" dt="2020-01-24T11:58:00.892" v="4406" actId="6549"/>
          <ac:spMkLst>
            <pc:docMk/>
            <pc:sldMk cId="3196616709" sldId="647"/>
            <ac:spMk id="5" creationId="{6118877A-25B8-4BE8-A41E-260A14196995}"/>
          </ac:spMkLst>
        </pc:spChg>
      </pc:sldChg>
      <pc:sldChg chg="modSp">
        <pc:chgData name="Grupe, Simon" userId="67fba66d-3c1f-461e-b50c-8c3cce3167cb" providerId="ADAL" clId="{3A9DA517-107A-4792-A4FF-4E714EDE70F0}" dt="2020-01-24T11:59:00.135" v="4407" actId="6549"/>
        <pc:sldMkLst>
          <pc:docMk/>
          <pc:sldMk cId="3378942300" sldId="649"/>
        </pc:sldMkLst>
        <pc:spChg chg="mod">
          <ac:chgData name="Grupe, Simon" userId="67fba66d-3c1f-461e-b50c-8c3cce3167cb" providerId="ADAL" clId="{3A9DA517-107A-4792-A4FF-4E714EDE70F0}" dt="2020-01-24T11:59:00.135" v="4407" actId="6549"/>
          <ac:spMkLst>
            <pc:docMk/>
            <pc:sldMk cId="3378942300" sldId="649"/>
            <ac:spMk id="5" creationId="{6118877A-25B8-4BE8-A41E-260A14196995}"/>
          </ac:spMkLst>
        </pc:spChg>
      </pc:sldChg>
      <pc:sldChg chg="modNotesTx">
        <pc:chgData name="Grupe, Simon" userId="67fba66d-3c1f-461e-b50c-8c3cce3167cb" providerId="ADAL" clId="{3A9DA517-107A-4792-A4FF-4E714EDE70F0}" dt="2020-01-27T09:15:58.487" v="4612" actId="6549"/>
        <pc:sldMkLst>
          <pc:docMk/>
          <pc:sldMk cId="111240355" sldId="662"/>
        </pc:sldMkLst>
      </pc:sldChg>
      <pc:sldChg chg="addSp delSp modSp">
        <pc:chgData name="Grupe, Simon" userId="67fba66d-3c1f-461e-b50c-8c3cce3167cb" providerId="ADAL" clId="{3A9DA517-107A-4792-A4FF-4E714EDE70F0}" dt="2020-01-24T11:51:30.689" v="4315" actId="108"/>
        <pc:sldMkLst>
          <pc:docMk/>
          <pc:sldMk cId="1445031817" sldId="663"/>
        </pc:sldMkLst>
        <pc:spChg chg="mod">
          <ac:chgData name="Grupe, Simon" userId="67fba66d-3c1f-461e-b50c-8c3cce3167cb" providerId="ADAL" clId="{3A9DA517-107A-4792-A4FF-4E714EDE70F0}" dt="2020-01-24T10:09:03.355" v="3078" actId="20577"/>
          <ac:spMkLst>
            <pc:docMk/>
            <pc:sldMk cId="1445031817" sldId="663"/>
            <ac:spMk id="4" creationId="{1A9EA11F-5496-4C2F-AA8C-F98855E2CD6B}"/>
          </ac:spMkLst>
        </pc:spChg>
        <pc:spChg chg="mod topLvl">
          <ac:chgData name="Grupe, Simon" userId="67fba66d-3c1f-461e-b50c-8c3cce3167cb" providerId="ADAL" clId="{3A9DA517-107A-4792-A4FF-4E714EDE70F0}" dt="2020-01-24T11:44:25.126" v="4277" actId="165"/>
          <ac:spMkLst>
            <pc:docMk/>
            <pc:sldMk cId="1445031817" sldId="663"/>
            <ac:spMk id="11" creationId="{BA523A03-F0D6-4497-BDFD-529846DE18A7}"/>
          </ac:spMkLst>
        </pc:spChg>
        <pc:spChg chg="mod topLvl">
          <ac:chgData name="Grupe, Simon" userId="67fba66d-3c1f-461e-b50c-8c3cce3167cb" providerId="ADAL" clId="{3A9DA517-107A-4792-A4FF-4E714EDE70F0}" dt="2020-01-24T11:44:25.126" v="4277" actId="165"/>
          <ac:spMkLst>
            <pc:docMk/>
            <pc:sldMk cId="1445031817" sldId="663"/>
            <ac:spMk id="14" creationId="{15DB9011-3597-4481-81BF-B74F371DE736}"/>
          </ac:spMkLst>
        </pc:spChg>
        <pc:spChg chg="mod topLvl">
          <ac:chgData name="Grupe, Simon" userId="67fba66d-3c1f-461e-b50c-8c3cce3167cb" providerId="ADAL" clId="{3A9DA517-107A-4792-A4FF-4E714EDE70F0}" dt="2020-01-24T11:44:25.126" v="4277" actId="165"/>
          <ac:spMkLst>
            <pc:docMk/>
            <pc:sldMk cId="1445031817" sldId="663"/>
            <ac:spMk id="16" creationId="{987B905E-4F39-4F2D-90E3-5198FBEEBFA9}"/>
          </ac:spMkLst>
        </pc:spChg>
        <pc:spChg chg="mod topLvl">
          <ac:chgData name="Grupe, Simon" userId="67fba66d-3c1f-461e-b50c-8c3cce3167cb" providerId="ADAL" clId="{3A9DA517-107A-4792-A4FF-4E714EDE70F0}" dt="2020-01-24T11:44:25.126" v="4277" actId="165"/>
          <ac:spMkLst>
            <pc:docMk/>
            <pc:sldMk cId="1445031817" sldId="663"/>
            <ac:spMk id="17" creationId="{6321D4C7-D49A-4287-8DFC-6F6E0D643269}"/>
          </ac:spMkLst>
        </pc:spChg>
        <pc:spChg chg="mod topLvl">
          <ac:chgData name="Grupe, Simon" userId="67fba66d-3c1f-461e-b50c-8c3cce3167cb" providerId="ADAL" clId="{3A9DA517-107A-4792-A4FF-4E714EDE70F0}" dt="2020-01-24T11:44:25.126" v="4277" actId="165"/>
          <ac:spMkLst>
            <pc:docMk/>
            <pc:sldMk cId="1445031817" sldId="663"/>
            <ac:spMk id="18" creationId="{DA0A3131-5FFF-4DFD-8D62-F30C693F5560}"/>
          </ac:spMkLst>
        </pc:spChg>
        <pc:spChg chg="mod topLvl">
          <ac:chgData name="Grupe, Simon" userId="67fba66d-3c1f-461e-b50c-8c3cce3167cb" providerId="ADAL" clId="{3A9DA517-107A-4792-A4FF-4E714EDE70F0}" dt="2020-01-24T11:44:25.126" v="4277" actId="165"/>
          <ac:spMkLst>
            <pc:docMk/>
            <pc:sldMk cId="1445031817" sldId="663"/>
            <ac:spMk id="19" creationId="{AE5DBC4A-85BB-473A-8100-1A6EA040316C}"/>
          </ac:spMkLst>
        </pc:spChg>
        <pc:grpChg chg="del">
          <ac:chgData name="Grupe, Simon" userId="67fba66d-3c1f-461e-b50c-8c3cce3167cb" providerId="ADAL" clId="{3A9DA517-107A-4792-A4FF-4E714EDE70F0}" dt="2020-01-24T11:44:25.126" v="4277" actId="165"/>
          <ac:grpSpMkLst>
            <pc:docMk/>
            <pc:sldMk cId="1445031817" sldId="663"/>
            <ac:grpSpMk id="7" creationId="{27BF08BE-4D37-4822-AEB8-45871497B93B}"/>
          </ac:grpSpMkLst>
        </pc:grpChg>
        <pc:picChg chg="add del mod">
          <ac:chgData name="Grupe, Simon" userId="67fba66d-3c1f-461e-b50c-8c3cce3167cb" providerId="ADAL" clId="{3A9DA517-107A-4792-A4FF-4E714EDE70F0}" dt="2020-01-24T11:45:16.487" v="4287" actId="478"/>
          <ac:picMkLst>
            <pc:docMk/>
            <pc:sldMk cId="1445031817" sldId="663"/>
            <ac:picMk id="2" creationId="{52668975-DBB3-4CEA-8DE9-3FAB123B024D}"/>
          </ac:picMkLst>
        </pc:picChg>
        <pc:picChg chg="add mod">
          <ac:chgData name="Grupe, Simon" userId="67fba66d-3c1f-461e-b50c-8c3cce3167cb" providerId="ADAL" clId="{3A9DA517-107A-4792-A4FF-4E714EDE70F0}" dt="2020-01-24T11:46:03.626" v="4293" actId="108"/>
          <ac:picMkLst>
            <pc:docMk/>
            <pc:sldMk cId="1445031817" sldId="663"/>
            <ac:picMk id="3" creationId="{D461BF9B-2153-4C28-914E-58B46BF6F977}"/>
          </ac:picMkLst>
        </pc:picChg>
        <pc:picChg chg="add mod">
          <ac:chgData name="Grupe, Simon" userId="67fba66d-3c1f-461e-b50c-8c3cce3167cb" providerId="ADAL" clId="{3A9DA517-107A-4792-A4FF-4E714EDE70F0}" dt="2020-01-24T11:50:15.761" v="4305" actId="108"/>
          <ac:picMkLst>
            <pc:docMk/>
            <pc:sldMk cId="1445031817" sldId="663"/>
            <ac:picMk id="5" creationId="{DBC92FE1-9DE3-41CE-935F-1B72CF000E49}"/>
          </ac:picMkLst>
        </pc:picChg>
        <pc:picChg chg="add mod">
          <ac:chgData name="Grupe, Simon" userId="67fba66d-3c1f-461e-b50c-8c3cce3167cb" providerId="ADAL" clId="{3A9DA517-107A-4792-A4FF-4E714EDE70F0}" dt="2020-01-24T11:51:30.689" v="4315" actId="108"/>
          <ac:picMkLst>
            <pc:docMk/>
            <pc:sldMk cId="1445031817" sldId="663"/>
            <ac:picMk id="6" creationId="{2937EE19-E4AA-4041-AD0E-0B7D7AA074B6}"/>
          </ac:picMkLst>
        </pc:picChg>
        <pc:picChg chg="del mod topLvl">
          <ac:chgData name="Grupe, Simon" userId="67fba66d-3c1f-461e-b50c-8c3cce3167cb" providerId="ADAL" clId="{3A9DA517-107A-4792-A4FF-4E714EDE70F0}" dt="2020-01-24T11:46:09.983" v="4294" actId="478"/>
          <ac:picMkLst>
            <pc:docMk/>
            <pc:sldMk cId="1445031817" sldId="663"/>
            <ac:picMk id="8" creationId="{150E3AB6-690A-4E28-A872-16515563315D}"/>
          </ac:picMkLst>
        </pc:picChg>
        <pc:picChg chg="del mod topLvl">
          <ac:chgData name="Grupe, Simon" userId="67fba66d-3c1f-461e-b50c-8c3cce3167cb" providerId="ADAL" clId="{3A9DA517-107A-4792-A4FF-4E714EDE70F0}" dt="2020-01-24T11:46:13.384" v="4295" actId="478"/>
          <ac:picMkLst>
            <pc:docMk/>
            <pc:sldMk cId="1445031817" sldId="663"/>
            <ac:picMk id="15" creationId="{969C9D01-A964-4D78-8D0C-CF0471AAC480}"/>
          </ac:picMkLst>
        </pc:picChg>
        <pc:picChg chg="del mod topLvl">
          <ac:chgData name="Grupe, Simon" userId="67fba66d-3c1f-461e-b50c-8c3cce3167cb" providerId="ADAL" clId="{3A9DA517-107A-4792-A4FF-4E714EDE70F0}" dt="2020-01-24T11:44:31.230" v="4279" actId="478"/>
          <ac:picMkLst>
            <pc:docMk/>
            <pc:sldMk cId="1445031817" sldId="663"/>
            <ac:picMk id="20" creationId="{DB6D263B-2038-424A-9A9D-3431CA43EC3A}"/>
          </ac:picMkLst>
        </pc:picChg>
      </pc:sldChg>
      <pc:sldChg chg="delSp modSp modAnim">
        <pc:chgData name="Grupe, Simon" userId="67fba66d-3c1f-461e-b50c-8c3cce3167cb" providerId="ADAL" clId="{3A9DA517-107A-4792-A4FF-4E714EDE70F0}" dt="2020-01-24T12:01:19.792" v="4418" actId="1038"/>
        <pc:sldMkLst>
          <pc:docMk/>
          <pc:sldMk cId="2930206412" sldId="666"/>
        </pc:sldMkLst>
        <pc:spChg chg="mod">
          <ac:chgData name="Grupe, Simon" userId="67fba66d-3c1f-461e-b50c-8c3cce3167cb" providerId="ADAL" clId="{3A9DA517-107A-4792-A4FF-4E714EDE70F0}" dt="2020-01-24T12:01:19.792" v="4418" actId="1038"/>
          <ac:spMkLst>
            <pc:docMk/>
            <pc:sldMk cId="2930206412" sldId="666"/>
            <ac:spMk id="11" creationId="{53A7770A-90F6-4580-B736-4C3291DFADC6}"/>
          </ac:spMkLst>
        </pc:spChg>
        <pc:spChg chg="mod topLvl">
          <ac:chgData name="Grupe, Simon" userId="67fba66d-3c1f-461e-b50c-8c3cce3167cb" providerId="ADAL" clId="{3A9DA517-107A-4792-A4FF-4E714EDE70F0}" dt="2020-01-24T10:37:07.191" v="4153" actId="165"/>
          <ac:spMkLst>
            <pc:docMk/>
            <pc:sldMk cId="2930206412" sldId="666"/>
            <ac:spMk id="19" creationId="{F02E39D7-9086-4171-BC5C-BDBCD750031D}"/>
          </ac:spMkLst>
        </pc:spChg>
        <pc:spChg chg="mod topLvl">
          <ac:chgData name="Grupe, Simon" userId="67fba66d-3c1f-461e-b50c-8c3cce3167cb" providerId="ADAL" clId="{3A9DA517-107A-4792-A4FF-4E714EDE70F0}" dt="2020-01-24T10:37:07.191" v="4153" actId="165"/>
          <ac:spMkLst>
            <pc:docMk/>
            <pc:sldMk cId="2930206412" sldId="666"/>
            <ac:spMk id="20" creationId="{13960A33-F2B0-4630-AF3B-1BF5D3DA3E88}"/>
          </ac:spMkLst>
        </pc:spChg>
        <pc:spChg chg="mod topLvl">
          <ac:chgData name="Grupe, Simon" userId="67fba66d-3c1f-461e-b50c-8c3cce3167cb" providerId="ADAL" clId="{3A9DA517-107A-4792-A4FF-4E714EDE70F0}" dt="2020-01-24T10:37:07.191" v="4153" actId="165"/>
          <ac:spMkLst>
            <pc:docMk/>
            <pc:sldMk cId="2930206412" sldId="666"/>
            <ac:spMk id="21" creationId="{7511F598-1DBC-4AE0-8BE0-C65E04883D71}"/>
          </ac:spMkLst>
        </pc:spChg>
        <pc:spChg chg="mod topLvl">
          <ac:chgData name="Grupe, Simon" userId="67fba66d-3c1f-461e-b50c-8c3cce3167cb" providerId="ADAL" clId="{3A9DA517-107A-4792-A4FF-4E714EDE70F0}" dt="2020-01-24T10:37:07.191" v="4153" actId="165"/>
          <ac:spMkLst>
            <pc:docMk/>
            <pc:sldMk cId="2930206412" sldId="666"/>
            <ac:spMk id="22" creationId="{E1F9CBB9-A5BC-4DDA-9ECB-8BD488BE8B55}"/>
          </ac:spMkLst>
        </pc:spChg>
        <pc:spChg chg="mod topLvl">
          <ac:chgData name="Grupe, Simon" userId="67fba66d-3c1f-461e-b50c-8c3cce3167cb" providerId="ADAL" clId="{3A9DA517-107A-4792-A4FF-4E714EDE70F0}" dt="2020-01-24T10:37:07.191" v="4153" actId="165"/>
          <ac:spMkLst>
            <pc:docMk/>
            <pc:sldMk cId="2930206412" sldId="666"/>
            <ac:spMk id="23" creationId="{1C6F32FB-F05D-4B4A-A6C6-63C53028E3A1}"/>
          </ac:spMkLst>
        </pc:spChg>
        <pc:spChg chg="mod topLvl">
          <ac:chgData name="Grupe, Simon" userId="67fba66d-3c1f-461e-b50c-8c3cce3167cb" providerId="ADAL" clId="{3A9DA517-107A-4792-A4FF-4E714EDE70F0}" dt="2020-01-24T10:37:07.191" v="4153" actId="165"/>
          <ac:spMkLst>
            <pc:docMk/>
            <pc:sldMk cId="2930206412" sldId="666"/>
            <ac:spMk id="24" creationId="{4EA1B7C2-DE9C-4493-A004-AEDB08DA6E84}"/>
          </ac:spMkLst>
        </pc:spChg>
        <pc:spChg chg="mod topLvl">
          <ac:chgData name="Grupe, Simon" userId="67fba66d-3c1f-461e-b50c-8c3cce3167cb" providerId="ADAL" clId="{3A9DA517-107A-4792-A4FF-4E714EDE70F0}" dt="2020-01-24T10:37:07.191" v="4153" actId="165"/>
          <ac:spMkLst>
            <pc:docMk/>
            <pc:sldMk cId="2930206412" sldId="666"/>
            <ac:spMk id="25" creationId="{02E72B76-5804-4C3F-9C62-31AC71DA7971}"/>
          </ac:spMkLst>
        </pc:spChg>
        <pc:spChg chg="mod topLvl">
          <ac:chgData name="Grupe, Simon" userId="67fba66d-3c1f-461e-b50c-8c3cce3167cb" providerId="ADAL" clId="{3A9DA517-107A-4792-A4FF-4E714EDE70F0}" dt="2020-01-24T10:37:07.191" v="4153" actId="165"/>
          <ac:spMkLst>
            <pc:docMk/>
            <pc:sldMk cId="2930206412" sldId="666"/>
            <ac:spMk id="26" creationId="{64A3EA16-3BF0-4487-9917-3DC480D2503D}"/>
          </ac:spMkLst>
        </pc:spChg>
        <pc:spChg chg="mod topLvl">
          <ac:chgData name="Grupe, Simon" userId="67fba66d-3c1f-461e-b50c-8c3cce3167cb" providerId="ADAL" clId="{3A9DA517-107A-4792-A4FF-4E714EDE70F0}" dt="2020-01-24T10:37:07.191" v="4153" actId="165"/>
          <ac:spMkLst>
            <pc:docMk/>
            <pc:sldMk cId="2930206412" sldId="666"/>
            <ac:spMk id="27" creationId="{513CD464-ED4D-4212-BAFF-666EF0B180AA}"/>
          </ac:spMkLst>
        </pc:spChg>
        <pc:spChg chg="mod topLvl">
          <ac:chgData name="Grupe, Simon" userId="67fba66d-3c1f-461e-b50c-8c3cce3167cb" providerId="ADAL" clId="{3A9DA517-107A-4792-A4FF-4E714EDE70F0}" dt="2020-01-24T10:37:07.191" v="4153" actId="165"/>
          <ac:spMkLst>
            <pc:docMk/>
            <pc:sldMk cId="2930206412" sldId="666"/>
            <ac:spMk id="30" creationId="{FB71711C-6038-447F-85D5-13A21BC20C08}"/>
          </ac:spMkLst>
        </pc:spChg>
        <pc:spChg chg="mod topLvl">
          <ac:chgData name="Grupe, Simon" userId="67fba66d-3c1f-461e-b50c-8c3cce3167cb" providerId="ADAL" clId="{3A9DA517-107A-4792-A4FF-4E714EDE70F0}" dt="2020-01-24T10:37:07.191" v="4153" actId="165"/>
          <ac:spMkLst>
            <pc:docMk/>
            <pc:sldMk cId="2930206412" sldId="666"/>
            <ac:spMk id="31" creationId="{5A0DE129-95E9-403C-AF81-9EBE539EAD13}"/>
          </ac:spMkLst>
        </pc:spChg>
        <pc:spChg chg="mod topLvl">
          <ac:chgData name="Grupe, Simon" userId="67fba66d-3c1f-461e-b50c-8c3cce3167cb" providerId="ADAL" clId="{3A9DA517-107A-4792-A4FF-4E714EDE70F0}" dt="2020-01-24T10:37:07.191" v="4153" actId="165"/>
          <ac:spMkLst>
            <pc:docMk/>
            <pc:sldMk cId="2930206412" sldId="666"/>
            <ac:spMk id="32" creationId="{78B2AEEB-51BA-495E-A608-2032B5928F77}"/>
          </ac:spMkLst>
        </pc:spChg>
        <pc:grpChg chg="del">
          <ac:chgData name="Grupe, Simon" userId="67fba66d-3c1f-461e-b50c-8c3cce3167cb" providerId="ADAL" clId="{3A9DA517-107A-4792-A4FF-4E714EDE70F0}" dt="2020-01-24T10:37:07.191" v="4153" actId="165"/>
          <ac:grpSpMkLst>
            <pc:docMk/>
            <pc:sldMk cId="2930206412" sldId="666"/>
            <ac:grpSpMk id="8" creationId="{6DFFF07D-465E-4781-B905-6E2B0179BB84}"/>
          </ac:grpSpMkLst>
        </pc:grpChg>
        <pc:cxnChg chg="mod">
          <ac:chgData name="Grupe, Simon" userId="67fba66d-3c1f-461e-b50c-8c3cce3167cb" providerId="ADAL" clId="{3A9DA517-107A-4792-A4FF-4E714EDE70F0}" dt="2020-01-24T12:01:19.792" v="4418" actId="1038"/>
          <ac:cxnSpMkLst>
            <pc:docMk/>
            <pc:sldMk cId="2930206412" sldId="666"/>
            <ac:cxnSpMk id="16" creationId="{7EA4DEE3-CFFC-4BE7-88C0-9686FC44712B}"/>
          </ac:cxnSpMkLst>
        </pc:cxnChg>
        <pc:cxnChg chg="mod topLvl">
          <ac:chgData name="Grupe, Simon" userId="67fba66d-3c1f-461e-b50c-8c3cce3167cb" providerId="ADAL" clId="{3A9DA517-107A-4792-A4FF-4E714EDE70F0}" dt="2020-01-24T10:37:07.191" v="4153" actId="165"/>
          <ac:cxnSpMkLst>
            <pc:docMk/>
            <pc:sldMk cId="2930206412" sldId="666"/>
            <ac:cxnSpMk id="28" creationId="{162A2B49-082A-4903-A1DA-9BC5B236B18C}"/>
          </ac:cxnSpMkLst>
        </pc:cxnChg>
        <pc:cxnChg chg="mod topLvl">
          <ac:chgData name="Grupe, Simon" userId="67fba66d-3c1f-461e-b50c-8c3cce3167cb" providerId="ADAL" clId="{3A9DA517-107A-4792-A4FF-4E714EDE70F0}" dt="2020-01-24T10:37:07.191" v="4153" actId="165"/>
          <ac:cxnSpMkLst>
            <pc:docMk/>
            <pc:sldMk cId="2930206412" sldId="666"/>
            <ac:cxnSpMk id="29" creationId="{DFC6A4DA-7639-44D8-91EB-015047965989}"/>
          </ac:cxnSpMkLst>
        </pc:cxnChg>
      </pc:sldChg>
      <pc:sldChg chg="addSp modSp modAnim modNotesTx">
        <pc:chgData name="Grupe, Simon" userId="67fba66d-3c1f-461e-b50c-8c3cce3167cb" providerId="ADAL" clId="{3A9DA517-107A-4792-A4FF-4E714EDE70F0}" dt="2020-01-27T09:16:35.011" v="4613" actId="20577"/>
        <pc:sldMkLst>
          <pc:docMk/>
          <pc:sldMk cId="1533683124" sldId="667"/>
        </pc:sldMkLst>
        <pc:spChg chg="add mod">
          <ac:chgData name="Grupe, Simon" userId="67fba66d-3c1f-461e-b50c-8c3cce3167cb" providerId="ADAL" clId="{3A9DA517-107A-4792-A4FF-4E714EDE70F0}" dt="2020-01-24T10:17:52.618" v="3171" actId="1076"/>
          <ac:spMkLst>
            <pc:docMk/>
            <pc:sldMk cId="1533683124" sldId="667"/>
            <ac:spMk id="2" creationId="{E467A107-B43F-471B-A56F-4BFCE32094EB}"/>
          </ac:spMkLst>
        </pc:spChg>
        <pc:spChg chg="mod">
          <ac:chgData name="Grupe, Simon" userId="67fba66d-3c1f-461e-b50c-8c3cce3167cb" providerId="ADAL" clId="{3A9DA517-107A-4792-A4FF-4E714EDE70F0}" dt="2020-01-24T10:11:19.421" v="3146" actId="207"/>
          <ac:spMkLst>
            <pc:docMk/>
            <pc:sldMk cId="1533683124" sldId="667"/>
            <ac:spMk id="14" creationId="{BD709456-B869-4EF7-AEAF-44E51C7A00B5}"/>
          </ac:spMkLst>
        </pc:spChg>
        <pc:spChg chg="add mod">
          <ac:chgData name="Grupe, Simon" userId="67fba66d-3c1f-461e-b50c-8c3cce3167cb" providerId="ADAL" clId="{3A9DA517-107A-4792-A4FF-4E714EDE70F0}" dt="2020-01-24T11:52:17.252" v="4321" actId="20577"/>
          <ac:spMkLst>
            <pc:docMk/>
            <pc:sldMk cId="1533683124" sldId="667"/>
            <ac:spMk id="25" creationId="{0E8D1857-0AF9-42B3-8209-298E518B980E}"/>
          </ac:spMkLst>
        </pc:spChg>
        <pc:spChg chg="add mod">
          <ac:chgData name="Grupe, Simon" userId="67fba66d-3c1f-461e-b50c-8c3cce3167cb" providerId="ADAL" clId="{3A9DA517-107A-4792-A4FF-4E714EDE70F0}" dt="2020-01-24T10:20:27.305" v="3584" actId="207"/>
          <ac:spMkLst>
            <pc:docMk/>
            <pc:sldMk cId="1533683124" sldId="667"/>
            <ac:spMk id="27" creationId="{0436F3D1-F1BC-40EC-9020-FE5B0C6E59F6}"/>
          </ac:spMkLst>
        </pc:spChg>
        <pc:spChg chg="add mod">
          <ac:chgData name="Grupe, Simon" userId="67fba66d-3c1f-461e-b50c-8c3cce3167cb" providerId="ADAL" clId="{3A9DA517-107A-4792-A4FF-4E714EDE70F0}" dt="2020-01-24T10:21:06.816" v="3586" actId="207"/>
          <ac:spMkLst>
            <pc:docMk/>
            <pc:sldMk cId="1533683124" sldId="667"/>
            <ac:spMk id="28" creationId="{FD238979-322D-4002-8FF3-6C99E87CB92D}"/>
          </ac:spMkLst>
        </pc:spChg>
        <pc:spChg chg="add mod">
          <ac:chgData name="Grupe, Simon" userId="67fba66d-3c1f-461e-b50c-8c3cce3167cb" providerId="ADAL" clId="{3A9DA517-107A-4792-A4FF-4E714EDE70F0}" dt="2020-01-24T10:20:33.979" v="3585" actId="207"/>
          <ac:spMkLst>
            <pc:docMk/>
            <pc:sldMk cId="1533683124" sldId="667"/>
            <ac:spMk id="29" creationId="{07746639-1142-45A6-A4FC-CCBFED8CF5F5}"/>
          </ac:spMkLst>
        </pc:spChg>
        <pc:spChg chg="add mod">
          <ac:chgData name="Grupe, Simon" userId="67fba66d-3c1f-461e-b50c-8c3cce3167cb" providerId="ADAL" clId="{3A9DA517-107A-4792-A4FF-4E714EDE70F0}" dt="2020-01-24T10:21:34.058" v="3655" actId="1036"/>
          <ac:spMkLst>
            <pc:docMk/>
            <pc:sldMk cId="1533683124" sldId="667"/>
            <ac:spMk id="30" creationId="{DEEA164D-26CD-4A78-8710-E0101796F472}"/>
          </ac:spMkLst>
        </pc:spChg>
      </pc:sldChg>
      <pc:sldChg chg="add del">
        <pc:chgData name="Grupe, Simon" userId="67fba66d-3c1f-461e-b50c-8c3cce3167cb" providerId="ADAL" clId="{3A9DA517-107A-4792-A4FF-4E714EDE70F0}" dt="2020-01-24T08:17:28.461" v="50" actId="47"/>
        <pc:sldMkLst>
          <pc:docMk/>
          <pc:sldMk cId="861864227" sldId="668"/>
        </pc:sldMkLst>
      </pc:sldChg>
      <pc:sldChg chg="modSp add">
        <pc:chgData name="Grupe, Simon" userId="67fba66d-3c1f-461e-b50c-8c3cce3167cb" providerId="ADAL" clId="{3A9DA517-107A-4792-A4FF-4E714EDE70F0}" dt="2020-01-24T10:07:50.240" v="3070" actId="20577"/>
        <pc:sldMkLst>
          <pc:docMk/>
          <pc:sldMk cId="972333155" sldId="668"/>
        </pc:sldMkLst>
        <pc:spChg chg="mod">
          <ac:chgData name="Grupe, Simon" userId="67fba66d-3c1f-461e-b50c-8c3cce3167cb" providerId="ADAL" clId="{3A9DA517-107A-4792-A4FF-4E714EDE70F0}" dt="2020-01-24T10:07:50.240" v="3070" actId="20577"/>
          <ac:spMkLst>
            <pc:docMk/>
            <pc:sldMk cId="972333155" sldId="668"/>
            <ac:spMk id="2" creationId="{2B7D385C-2EE0-4006-8634-49DF1D553293}"/>
          </ac:spMkLst>
        </pc:spChg>
        <pc:graphicFrameChg chg="modGraphic">
          <ac:chgData name="Grupe, Simon" userId="67fba66d-3c1f-461e-b50c-8c3cce3167cb" providerId="ADAL" clId="{3A9DA517-107A-4792-A4FF-4E714EDE70F0}" dt="2020-01-24T10:05:57.471" v="3065" actId="207"/>
          <ac:graphicFrameMkLst>
            <pc:docMk/>
            <pc:sldMk cId="972333155" sldId="668"/>
            <ac:graphicFrameMk id="4" creationId="{B8577746-0BFC-469C-85B9-BFD5385EEE63}"/>
          </ac:graphicFrameMkLst>
        </pc:graphicFrameChg>
      </pc:sldChg>
    </pc:docChg>
  </pc:docChgLst>
  <pc:docChgLst>
    <pc:chgData name="Grupe, Simon" userId="67fba66d-3c1f-461e-b50c-8c3cce3167cb" providerId="ADAL" clId="{E792AE0D-93EF-4C2B-9BA3-C77E1EFC62E9}"/>
    <pc:docChg chg="undo redo custSel addSld delSld modSld sldOrd modSection">
      <pc:chgData name="Grupe, Simon" userId="67fba66d-3c1f-461e-b50c-8c3cce3167cb" providerId="ADAL" clId="{E792AE0D-93EF-4C2B-9BA3-C77E1EFC62E9}" dt="2020-01-20T15:04:08.803" v="4413" actId="1037"/>
      <pc:docMkLst>
        <pc:docMk/>
      </pc:docMkLst>
      <pc:sldChg chg="modSp">
        <pc:chgData name="Grupe, Simon" userId="67fba66d-3c1f-461e-b50c-8c3cce3167cb" providerId="ADAL" clId="{E792AE0D-93EF-4C2B-9BA3-C77E1EFC62E9}" dt="2020-01-20T09:54:29.063" v="24" actId="20577"/>
        <pc:sldMkLst>
          <pc:docMk/>
          <pc:sldMk cId="255924897" sldId="458"/>
        </pc:sldMkLst>
        <pc:spChg chg="mod">
          <ac:chgData name="Grupe, Simon" userId="67fba66d-3c1f-461e-b50c-8c3cce3167cb" providerId="ADAL" clId="{E792AE0D-93EF-4C2B-9BA3-C77E1EFC62E9}" dt="2020-01-20T09:54:29.063" v="24" actId="20577"/>
          <ac:spMkLst>
            <pc:docMk/>
            <pc:sldMk cId="255924897" sldId="458"/>
            <ac:spMk id="8" creationId="{E21FF031-84E7-48AF-B66A-0812D77B6D2A}"/>
          </ac:spMkLst>
        </pc:spChg>
      </pc:sldChg>
      <pc:sldChg chg="addSp delSp modSp add">
        <pc:chgData name="Grupe, Simon" userId="67fba66d-3c1f-461e-b50c-8c3cce3167cb" providerId="ADAL" clId="{E792AE0D-93EF-4C2B-9BA3-C77E1EFC62E9}" dt="2020-01-20T14:34:27.879" v="3975" actId="208"/>
        <pc:sldMkLst>
          <pc:docMk/>
          <pc:sldMk cId="3947655541" sldId="595"/>
        </pc:sldMkLst>
        <pc:spChg chg="mod">
          <ac:chgData name="Grupe, Simon" userId="67fba66d-3c1f-461e-b50c-8c3cce3167cb" providerId="ADAL" clId="{E792AE0D-93EF-4C2B-9BA3-C77E1EFC62E9}" dt="2020-01-20T14:32:14.754" v="3966" actId="108"/>
          <ac:spMkLst>
            <pc:docMk/>
            <pc:sldMk cId="3947655541" sldId="595"/>
            <ac:spMk id="2" creationId="{2B7D385C-2EE0-4006-8634-49DF1D553293}"/>
          </ac:spMkLst>
        </pc:spChg>
        <pc:spChg chg="add mod">
          <ac:chgData name="Grupe, Simon" userId="67fba66d-3c1f-461e-b50c-8c3cce3167cb" providerId="ADAL" clId="{E792AE0D-93EF-4C2B-9BA3-C77E1EFC62E9}" dt="2020-01-20T14:34:27.879" v="3975" actId="208"/>
          <ac:spMkLst>
            <pc:docMk/>
            <pc:sldMk cId="3947655541" sldId="595"/>
            <ac:spMk id="3" creationId="{45681C88-0A4E-4A4F-8B22-574F63A377CF}"/>
          </ac:spMkLst>
        </pc:spChg>
        <pc:spChg chg="add mod">
          <ac:chgData name="Grupe, Simon" userId="67fba66d-3c1f-461e-b50c-8c3cce3167cb" providerId="ADAL" clId="{E792AE0D-93EF-4C2B-9BA3-C77E1EFC62E9}" dt="2020-01-20T14:34:23.378" v="3974" actId="208"/>
          <ac:spMkLst>
            <pc:docMk/>
            <pc:sldMk cId="3947655541" sldId="595"/>
            <ac:spMk id="10" creationId="{243BACF0-3FE0-498D-8A09-33EF5E1FBB2D}"/>
          </ac:spMkLst>
        </pc:spChg>
        <pc:spChg chg="del">
          <ac:chgData name="Grupe, Simon" userId="67fba66d-3c1f-461e-b50c-8c3cce3167cb" providerId="ADAL" clId="{E792AE0D-93EF-4C2B-9BA3-C77E1EFC62E9}" dt="2020-01-20T13:52:33.907" v="3160" actId="478"/>
          <ac:spMkLst>
            <pc:docMk/>
            <pc:sldMk cId="3947655541" sldId="595"/>
            <ac:spMk id="12" creationId="{8DD0F071-3B8E-4FE8-91D3-6CCD8F36506F}"/>
          </ac:spMkLst>
        </pc:spChg>
        <pc:spChg chg="del">
          <ac:chgData name="Grupe, Simon" userId="67fba66d-3c1f-461e-b50c-8c3cce3167cb" providerId="ADAL" clId="{E792AE0D-93EF-4C2B-9BA3-C77E1EFC62E9}" dt="2020-01-20T13:52:29.526" v="3159" actId="478"/>
          <ac:spMkLst>
            <pc:docMk/>
            <pc:sldMk cId="3947655541" sldId="595"/>
            <ac:spMk id="15" creationId="{038250A1-36F6-42D3-B4E9-70B5597AD9C8}"/>
          </ac:spMkLst>
        </pc:spChg>
        <pc:graphicFrameChg chg="mod modGraphic">
          <ac:chgData name="Grupe, Simon" userId="67fba66d-3c1f-461e-b50c-8c3cce3167cb" providerId="ADAL" clId="{E792AE0D-93EF-4C2B-9BA3-C77E1EFC62E9}" dt="2020-01-20T14:30:43.895" v="3888" actId="20577"/>
          <ac:graphicFrameMkLst>
            <pc:docMk/>
            <pc:sldMk cId="3947655541" sldId="595"/>
            <ac:graphicFrameMk id="9" creationId="{432961C0-D97B-4AB7-8DDE-6E3DAE899F54}"/>
          </ac:graphicFrameMkLst>
        </pc:graphicFrameChg>
      </pc:sldChg>
      <pc:sldChg chg="modSp modAnim">
        <pc:chgData name="Grupe, Simon" userId="67fba66d-3c1f-461e-b50c-8c3cce3167cb" providerId="ADAL" clId="{E792AE0D-93EF-4C2B-9BA3-C77E1EFC62E9}" dt="2020-01-20T14:36:24.667" v="4026"/>
        <pc:sldMkLst>
          <pc:docMk/>
          <pc:sldMk cId="759495494" sldId="623"/>
        </pc:sldMkLst>
        <pc:spChg chg="mod">
          <ac:chgData name="Grupe, Simon" userId="67fba66d-3c1f-461e-b50c-8c3cce3167cb" providerId="ADAL" clId="{E792AE0D-93EF-4C2B-9BA3-C77E1EFC62E9}" dt="2020-01-20T14:36:24.667" v="4026"/>
          <ac:spMkLst>
            <pc:docMk/>
            <pc:sldMk cId="759495494" sldId="623"/>
            <ac:spMk id="11" creationId="{BE278BA1-AE58-4E37-AEEF-CC53D1BB774C}"/>
          </ac:spMkLst>
        </pc:spChg>
      </pc:sldChg>
      <pc:sldChg chg="addSp delSp modSp delAnim">
        <pc:chgData name="Grupe, Simon" userId="67fba66d-3c1f-461e-b50c-8c3cce3167cb" providerId="ADAL" clId="{E792AE0D-93EF-4C2B-9BA3-C77E1EFC62E9}" dt="2020-01-20T15:04:08.803" v="4413" actId="1037"/>
        <pc:sldMkLst>
          <pc:docMk/>
          <pc:sldMk cId="788810009" sldId="633"/>
        </pc:sldMkLst>
        <pc:spChg chg="del">
          <ac:chgData name="Grupe, Simon" userId="67fba66d-3c1f-461e-b50c-8c3cce3167cb" providerId="ADAL" clId="{E792AE0D-93EF-4C2B-9BA3-C77E1EFC62E9}" dt="2020-01-20T14:59:09.730" v="4278" actId="478"/>
          <ac:spMkLst>
            <pc:docMk/>
            <pc:sldMk cId="788810009" sldId="633"/>
            <ac:spMk id="2" creationId="{25B9BC62-D4DF-4C78-83D5-D5C49C965392}"/>
          </ac:spMkLst>
        </pc:spChg>
        <pc:spChg chg="add mod">
          <ac:chgData name="Grupe, Simon" userId="67fba66d-3c1f-461e-b50c-8c3cce3167cb" providerId="ADAL" clId="{E792AE0D-93EF-4C2B-9BA3-C77E1EFC62E9}" dt="2020-01-20T15:04:08.803" v="4413" actId="1037"/>
          <ac:spMkLst>
            <pc:docMk/>
            <pc:sldMk cId="788810009" sldId="633"/>
            <ac:spMk id="3" creationId="{C85FCBE1-662C-45E2-B655-AA72D7295C1B}"/>
          </ac:spMkLst>
        </pc:spChg>
        <pc:spChg chg="del">
          <ac:chgData name="Grupe, Simon" userId="67fba66d-3c1f-461e-b50c-8c3cce3167cb" providerId="ADAL" clId="{E792AE0D-93EF-4C2B-9BA3-C77E1EFC62E9}" dt="2020-01-20T14:59:07.108" v="4277" actId="478"/>
          <ac:spMkLst>
            <pc:docMk/>
            <pc:sldMk cId="788810009" sldId="633"/>
            <ac:spMk id="10" creationId="{FE35E72A-C228-4121-8809-D68243F80763}"/>
          </ac:spMkLst>
        </pc:spChg>
        <pc:graphicFrameChg chg="mod modGraphic">
          <ac:chgData name="Grupe, Simon" userId="67fba66d-3c1f-461e-b50c-8c3cce3167cb" providerId="ADAL" clId="{E792AE0D-93EF-4C2B-9BA3-C77E1EFC62E9}" dt="2020-01-20T15:03:25.014" v="4331" actId="14734"/>
          <ac:graphicFrameMkLst>
            <pc:docMk/>
            <pc:sldMk cId="788810009" sldId="633"/>
            <ac:graphicFrameMk id="6" creationId="{A2EDBC4C-B977-4705-B001-B5F8E6EA4030}"/>
          </ac:graphicFrameMkLst>
        </pc:graphicFrameChg>
      </pc:sldChg>
      <pc:sldChg chg="modSp add del">
        <pc:chgData name="Grupe, Simon" userId="67fba66d-3c1f-461e-b50c-8c3cce3167cb" providerId="ADAL" clId="{E792AE0D-93EF-4C2B-9BA3-C77E1EFC62E9}" dt="2020-01-20T09:55:41.562" v="27" actId="47"/>
        <pc:sldMkLst>
          <pc:docMk/>
          <pc:sldMk cId="3283293007" sldId="648"/>
        </pc:sldMkLst>
        <pc:spChg chg="mod">
          <ac:chgData name="Grupe, Simon" userId="67fba66d-3c1f-461e-b50c-8c3cce3167cb" providerId="ADAL" clId="{E792AE0D-93EF-4C2B-9BA3-C77E1EFC62E9}" dt="2020-01-20T09:53:31.394" v="7" actId="6549"/>
          <ac:spMkLst>
            <pc:docMk/>
            <pc:sldMk cId="3283293007" sldId="648"/>
            <ac:spMk id="4" creationId="{1A9EA11F-5496-4C2F-AA8C-F98855E2CD6B}"/>
          </ac:spMkLst>
        </pc:spChg>
      </pc:sldChg>
      <pc:sldChg chg="modSp add del">
        <pc:chgData name="Grupe, Simon" userId="67fba66d-3c1f-461e-b50c-8c3cce3167cb" providerId="ADAL" clId="{E792AE0D-93EF-4C2B-9BA3-C77E1EFC62E9}" dt="2020-01-20T09:55:40.143" v="26" actId="47"/>
        <pc:sldMkLst>
          <pc:docMk/>
          <pc:sldMk cId="4226620438" sldId="650"/>
        </pc:sldMkLst>
        <pc:spChg chg="mod">
          <ac:chgData name="Grupe, Simon" userId="67fba66d-3c1f-461e-b50c-8c3cce3167cb" providerId="ADAL" clId="{E792AE0D-93EF-4C2B-9BA3-C77E1EFC62E9}" dt="2020-01-20T09:53:12.726" v="5" actId="6549"/>
          <ac:spMkLst>
            <pc:docMk/>
            <pc:sldMk cId="4226620438" sldId="650"/>
            <ac:spMk id="4" creationId="{1A9EA11F-5496-4C2F-AA8C-F98855E2CD6B}"/>
          </ac:spMkLst>
        </pc:spChg>
      </pc:sldChg>
      <pc:sldChg chg="modSp add del">
        <pc:chgData name="Grupe, Simon" userId="67fba66d-3c1f-461e-b50c-8c3cce3167cb" providerId="ADAL" clId="{E792AE0D-93EF-4C2B-9BA3-C77E1EFC62E9}" dt="2020-01-20T09:56:25.512" v="32" actId="47"/>
        <pc:sldMkLst>
          <pc:docMk/>
          <pc:sldMk cId="2357296004" sldId="651"/>
        </pc:sldMkLst>
        <pc:spChg chg="mod">
          <ac:chgData name="Grupe, Simon" userId="67fba66d-3c1f-461e-b50c-8c3cce3167cb" providerId="ADAL" clId="{E792AE0D-93EF-4C2B-9BA3-C77E1EFC62E9}" dt="2020-01-20T09:55:58.464" v="29" actId="6549"/>
          <ac:spMkLst>
            <pc:docMk/>
            <pc:sldMk cId="2357296004" sldId="651"/>
            <ac:spMk id="3" creationId="{11CB7688-2CC1-4567-9DE8-6C9AFB290FF3}"/>
          </ac:spMkLst>
        </pc:spChg>
      </pc:sldChg>
      <pc:sldChg chg="add del">
        <pc:chgData name="Grupe, Simon" userId="67fba66d-3c1f-461e-b50c-8c3cce3167cb" providerId="ADAL" clId="{E792AE0D-93EF-4C2B-9BA3-C77E1EFC62E9}" dt="2020-01-20T13:49:44.994" v="3157" actId="47"/>
        <pc:sldMkLst>
          <pc:docMk/>
          <pc:sldMk cId="394855518" sldId="653"/>
        </pc:sldMkLst>
      </pc:sldChg>
      <pc:sldChg chg="add del">
        <pc:chgData name="Grupe, Simon" userId="67fba66d-3c1f-461e-b50c-8c3cce3167cb" providerId="ADAL" clId="{E792AE0D-93EF-4C2B-9BA3-C77E1EFC62E9}" dt="2020-01-20T09:56:16.326" v="31" actId="47"/>
        <pc:sldMkLst>
          <pc:docMk/>
          <pc:sldMk cId="1831999986" sldId="654"/>
        </pc:sldMkLst>
      </pc:sldChg>
      <pc:sldChg chg="add del">
        <pc:chgData name="Grupe, Simon" userId="67fba66d-3c1f-461e-b50c-8c3cce3167cb" providerId="ADAL" clId="{E792AE0D-93EF-4C2B-9BA3-C77E1EFC62E9}" dt="2020-01-20T09:56:12.160" v="30" actId="47"/>
        <pc:sldMkLst>
          <pc:docMk/>
          <pc:sldMk cId="4182175053" sldId="661"/>
        </pc:sldMkLst>
      </pc:sldChg>
      <pc:sldChg chg="modSp add modNotesTx">
        <pc:chgData name="Grupe, Simon" userId="67fba66d-3c1f-461e-b50c-8c3cce3167cb" providerId="ADAL" clId="{E792AE0D-93EF-4C2B-9BA3-C77E1EFC62E9}" dt="2020-01-20T10:47:40.099" v="505" actId="5793"/>
        <pc:sldMkLst>
          <pc:docMk/>
          <pc:sldMk cId="111240355" sldId="662"/>
        </pc:sldMkLst>
        <pc:graphicFrameChg chg="mod">
          <ac:chgData name="Grupe, Simon" userId="67fba66d-3c1f-461e-b50c-8c3cce3167cb" providerId="ADAL" clId="{E792AE0D-93EF-4C2B-9BA3-C77E1EFC62E9}" dt="2020-01-20T10:47:17.923" v="501" actId="20577"/>
          <ac:graphicFrameMkLst>
            <pc:docMk/>
            <pc:sldMk cId="111240355" sldId="662"/>
            <ac:graphicFrameMk id="10" creationId="{49A09C03-1352-43BA-B233-AACD82CE7438}"/>
          </ac:graphicFrameMkLst>
        </pc:graphicFrameChg>
      </pc:sldChg>
      <pc:sldChg chg="add modNotesTx">
        <pc:chgData name="Grupe, Simon" userId="67fba66d-3c1f-461e-b50c-8c3cce3167cb" providerId="ADAL" clId="{E792AE0D-93EF-4C2B-9BA3-C77E1EFC62E9}" dt="2020-01-20T10:50:44.491" v="842" actId="20577"/>
        <pc:sldMkLst>
          <pc:docMk/>
          <pc:sldMk cId="1445031817" sldId="663"/>
        </pc:sldMkLst>
      </pc:sldChg>
      <pc:sldChg chg="add del">
        <pc:chgData name="Grupe, Simon" userId="67fba66d-3c1f-461e-b50c-8c3cce3167cb" providerId="ADAL" clId="{E792AE0D-93EF-4C2B-9BA3-C77E1EFC62E9}" dt="2020-01-20T12:35:27.524" v="1396" actId="47"/>
        <pc:sldMkLst>
          <pc:docMk/>
          <pc:sldMk cId="930474792" sldId="664"/>
        </pc:sldMkLst>
      </pc:sldChg>
      <pc:sldChg chg="add del">
        <pc:chgData name="Grupe, Simon" userId="67fba66d-3c1f-461e-b50c-8c3cce3167cb" providerId="ADAL" clId="{E792AE0D-93EF-4C2B-9BA3-C77E1EFC62E9}" dt="2020-01-20T13:49:41.635" v="3156" actId="47"/>
        <pc:sldMkLst>
          <pc:docMk/>
          <pc:sldMk cId="405994055" sldId="665"/>
        </pc:sldMkLst>
      </pc:sldChg>
      <pc:sldChg chg="addSp delSp modSp add ord">
        <pc:chgData name="Grupe, Simon" userId="67fba66d-3c1f-461e-b50c-8c3cce3167cb" providerId="ADAL" clId="{E792AE0D-93EF-4C2B-9BA3-C77E1EFC62E9}" dt="2020-01-20T14:30:54.100" v="3890"/>
        <pc:sldMkLst>
          <pc:docMk/>
          <pc:sldMk cId="2930206412" sldId="666"/>
        </pc:sldMkLst>
        <pc:spChg chg="mod">
          <ac:chgData name="Grupe, Simon" userId="67fba66d-3c1f-461e-b50c-8c3cce3167cb" providerId="ADAL" clId="{E792AE0D-93EF-4C2B-9BA3-C77E1EFC62E9}" dt="2020-01-20T13:38:13.489" v="2777" actId="1038"/>
          <ac:spMkLst>
            <pc:docMk/>
            <pc:sldMk cId="2930206412" sldId="666"/>
            <ac:spMk id="11" creationId="{53A7770A-90F6-4580-B736-4C3291DFADC6}"/>
          </ac:spMkLst>
        </pc:spChg>
        <pc:spChg chg="mod">
          <ac:chgData name="Grupe, Simon" userId="67fba66d-3c1f-461e-b50c-8c3cce3167cb" providerId="ADAL" clId="{E792AE0D-93EF-4C2B-9BA3-C77E1EFC62E9}" dt="2020-01-20T13:07:29.349" v="1957" actId="20577"/>
          <ac:spMkLst>
            <pc:docMk/>
            <pc:sldMk cId="2930206412" sldId="666"/>
            <ac:spMk id="14" creationId="{BD709456-B869-4EF7-AEAF-44E51C7A00B5}"/>
          </ac:spMkLst>
        </pc:spChg>
        <pc:spChg chg="mod">
          <ac:chgData name="Grupe, Simon" userId="67fba66d-3c1f-461e-b50c-8c3cce3167cb" providerId="ADAL" clId="{E792AE0D-93EF-4C2B-9BA3-C77E1EFC62E9}" dt="2020-01-20T13:37:59.298" v="2744" actId="1038"/>
          <ac:spMkLst>
            <pc:docMk/>
            <pc:sldMk cId="2930206412" sldId="666"/>
            <ac:spMk id="15" creationId="{7CC5F677-4BDC-4517-9E6A-4A2ADD53A89C}"/>
          </ac:spMkLst>
        </pc:spChg>
        <pc:spChg chg="del mod">
          <ac:chgData name="Grupe, Simon" userId="67fba66d-3c1f-461e-b50c-8c3cce3167cb" providerId="ADAL" clId="{E792AE0D-93EF-4C2B-9BA3-C77E1EFC62E9}" dt="2020-01-20T13:47:11.106" v="3101" actId="478"/>
          <ac:spMkLst>
            <pc:docMk/>
            <pc:sldMk cId="2930206412" sldId="666"/>
            <ac:spMk id="18" creationId="{C3104D01-87B7-43AF-B384-913787180FE3}"/>
          </ac:spMkLst>
        </pc:spChg>
        <pc:spChg chg="mod">
          <ac:chgData name="Grupe, Simon" userId="67fba66d-3c1f-461e-b50c-8c3cce3167cb" providerId="ADAL" clId="{E792AE0D-93EF-4C2B-9BA3-C77E1EFC62E9}" dt="2020-01-20T13:35:45.645" v="2701" actId="14100"/>
          <ac:spMkLst>
            <pc:docMk/>
            <pc:sldMk cId="2930206412" sldId="666"/>
            <ac:spMk id="19" creationId="{F02E39D7-9086-4171-BC5C-BDBCD750031D}"/>
          </ac:spMkLst>
        </pc:spChg>
        <pc:spChg chg="mod">
          <ac:chgData name="Grupe, Simon" userId="67fba66d-3c1f-461e-b50c-8c3cce3167cb" providerId="ADAL" clId="{E792AE0D-93EF-4C2B-9BA3-C77E1EFC62E9}" dt="2020-01-20T13:40:51.045" v="2892" actId="20577"/>
          <ac:spMkLst>
            <pc:docMk/>
            <pc:sldMk cId="2930206412" sldId="666"/>
            <ac:spMk id="20" creationId="{13960A33-F2B0-4630-AF3B-1BF5D3DA3E88}"/>
          </ac:spMkLst>
        </pc:spChg>
        <pc:spChg chg="mod">
          <ac:chgData name="Grupe, Simon" userId="67fba66d-3c1f-461e-b50c-8c3cce3167cb" providerId="ADAL" clId="{E792AE0D-93EF-4C2B-9BA3-C77E1EFC62E9}" dt="2020-01-20T13:37:03.369" v="2719" actId="6549"/>
          <ac:spMkLst>
            <pc:docMk/>
            <pc:sldMk cId="2930206412" sldId="666"/>
            <ac:spMk id="21" creationId="{7511F598-1DBC-4AE0-8BE0-C65E04883D71}"/>
          </ac:spMkLst>
        </pc:spChg>
        <pc:spChg chg="mod">
          <ac:chgData name="Grupe, Simon" userId="67fba66d-3c1f-461e-b50c-8c3cce3167cb" providerId="ADAL" clId="{E792AE0D-93EF-4C2B-9BA3-C77E1EFC62E9}" dt="2020-01-20T13:41:50.044" v="2911" actId="115"/>
          <ac:spMkLst>
            <pc:docMk/>
            <pc:sldMk cId="2930206412" sldId="666"/>
            <ac:spMk id="22" creationId="{E1F9CBB9-A5BC-4DDA-9ECB-8BD488BE8B55}"/>
          </ac:spMkLst>
        </pc:spChg>
        <pc:spChg chg="mod">
          <ac:chgData name="Grupe, Simon" userId="67fba66d-3c1f-461e-b50c-8c3cce3167cb" providerId="ADAL" clId="{E792AE0D-93EF-4C2B-9BA3-C77E1EFC62E9}" dt="2020-01-20T13:37:37.746" v="2722" actId="14100"/>
          <ac:spMkLst>
            <pc:docMk/>
            <pc:sldMk cId="2930206412" sldId="666"/>
            <ac:spMk id="24" creationId="{4EA1B7C2-DE9C-4493-A004-AEDB08DA6E84}"/>
          </ac:spMkLst>
        </pc:spChg>
        <pc:spChg chg="mod">
          <ac:chgData name="Grupe, Simon" userId="67fba66d-3c1f-461e-b50c-8c3cce3167cb" providerId="ADAL" clId="{E792AE0D-93EF-4C2B-9BA3-C77E1EFC62E9}" dt="2020-01-20T13:37:17.883" v="2720" actId="1076"/>
          <ac:spMkLst>
            <pc:docMk/>
            <pc:sldMk cId="2930206412" sldId="666"/>
            <ac:spMk id="25" creationId="{02E72B76-5804-4C3F-9C62-31AC71DA7971}"/>
          </ac:spMkLst>
        </pc:spChg>
        <pc:spChg chg="mod">
          <ac:chgData name="Grupe, Simon" userId="67fba66d-3c1f-461e-b50c-8c3cce3167cb" providerId="ADAL" clId="{E792AE0D-93EF-4C2B-9BA3-C77E1EFC62E9}" dt="2020-01-20T13:37:43.640" v="2723" actId="1076"/>
          <ac:spMkLst>
            <pc:docMk/>
            <pc:sldMk cId="2930206412" sldId="666"/>
            <ac:spMk id="26" creationId="{64A3EA16-3BF0-4487-9917-3DC480D2503D}"/>
          </ac:spMkLst>
        </pc:spChg>
        <pc:spChg chg="mod">
          <ac:chgData name="Grupe, Simon" userId="67fba66d-3c1f-461e-b50c-8c3cce3167cb" providerId="ADAL" clId="{E792AE0D-93EF-4C2B-9BA3-C77E1EFC62E9}" dt="2020-01-20T13:37:21.371" v="2721" actId="1076"/>
          <ac:spMkLst>
            <pc:docMk/>
            <pc:sldMk cId="2930206412" sldId="666"/>
            <ac:spMk id="27" creationId="{513CD464-ED4D-4212-BAFF-666EF0B180AA}"/>
          </ac:spMkLst>
        </pc:spChg>
        <pc:spChg chg="mod">
          <ac:chgData name="Grupe, Simon" userId="67fba66d-3c1f-461e-b50c-8c3cce3167cb" providerId="ADAL" clId="{E792AE0D-93EF-4C2B-9BA3-C77E1EFC62E9}" dt="2020-01-20T13:48:52.077" v="3153" actId="1037"/>
          <ac:spMkLst>
            <pc:docMk/>
            <pc:sldMk cId="2930206412" sldId="666"/>
            <ac:spMk id="30" creationId="{FB71711C-6038-447F-85D5-13A21BC20C08}"/>
          </ac:spMkLst>
        </pc:spChg>
        <pc:spChg chg="mod">
          <ac:chgData name="Grupe, Simon" userId="67fba66d-3c1f-461e-b50c-8c3cce3167cb" providerId="ADAL" clId="{E792AE0D-93EF-4C2B-9BA3-C77E1EFC62E9}" dt="2020-01-20T13:38:38.161" v="2778" actId="122"/>
          <ac:spMkLst>
            <pc:docMk/>
            <pc:sldMk cId="2930206412" sldId="666"/>
            <ac:spMk id="32" creationId="{78B2AEEB-51BA-495E-A608-2032B5928F77}"/>
          </ac:spMkLst>
        </pc:spChg>
        <pc:spChg chg="add mod">
          <ac:chgData name="Grupe, Simon" userId="67fba66d-3c1f-461e-b50c-8c3cce3167cb" providerId="ADAL" clId="{E792AE0D-93EF-4C2B-9BA3-C77E1EFC62E9}" dt="2020-01-20T13:48:06.324" v="3112" actId="1076"/>
          <ac:spMkLst>
            <pc:docMk/>
            <pc:sldMk cId="2930206412" sldId="666"/>
            <ac:spMk id="34" creationId="{4D4B752D-FECE-456C-86F8-382FC5EED005}"/>
          </ac:spMkLst>
        </pc:spChg>
        <pc:grpChg chg="mod">
          <ac:chgData name="Grupe, Simon" userId="67fba66d-3c1f-461e-b50c-8c3cce3167cb" providerId="ADAL" clId="{E792AE0D-93EF-4C2B-9BA3-C77E1EFC62E9}" dt="2020-01-20T13:11:30.535" v="2230"/>
          <ac:grpSpMkLst>
            <pc:docMk/>
            <pc:sldMk cId="2930206412" sldId="666"/>
            <ac:grpSpMk id="8" creationId="{6DFFF07D-465E-4781-B905-6E2B0179BB84}"/>
          </ac:grpSpMkLst>
        </pc:grpChg>
        <pc:picChg chg="mod">
          <ac:chgData name="Grupe, Simon" userId="67fba66d-3c1f-461e-b50c-8c3cce3167cb" providerId="ADAL" clId="{E792AE0D-93EF-4C2B-9BA3-C77E1EFC62E9}" dt="2020-01-20T13:47:57.686" v="3111" actId="1076"/>
          <ac:picMkLst>
            <pc:docMk/>
            <pc:sldMk cId="2930206412" sldId="666"/>
            <ac:picMk id="9" creationId="{EEC93635-8207-4FF2-8794-C32E4711C54E}"/>
          </ac:picMkLst>
        </pc:picChg>
        <pc:cxnChg chg="mod">
          <ac:chgData name="Grupe, Simon" userId="67fba66d-3c1f-461e-b50c-8c3cce3167cb" providerId="ADAL" clId="{E792AE0D-93EF-4C2B-9BA3-C77E1EFC62E9}" dt="2020-01-20T13:38:13.489" v="2777" actId="1038"/>
          <ac:cxnSpMkLst>
            <pc:docMk/>
            <pc:sldMk cId="2930206412" sldId="666"/>
            <ac:cxnSpMk id="16" creationId="{7EA4DEE3-CFFC-4BE7-88C0-9686FC44712B}"/>
          </ac:cxnSpMkLst>
        </pc:cxnChg>
        <pc:cxnChg chg="mod">
          <ac:chgData name="Grupe, Simon" userId="67fba66d-3c1f-461e-b50c-8c3cce3167cb" providerId="ADAL" clId="{E792AE0D-93EF-4C2B-9BA3-C77E1EFC62E9}" dt="2020-01-20T13:36:32.094" v="2715" actId="1076"/>
          <ac:cxnSpMkLst>
            <pc:docMk/>
            <pc:sldMk cId="2930206412" sldId="666"/>
            <ac:cxnSpMk id="28" creationId="{162A2B49-082A-4903-A1DA-9BC5B236B18C}"/>
          </ac:cxnSpMkLst>
        </pc:cxnChg>
        <pc:cxnChg chg="mod">
          <ac:chgData name="Grupe, Simon" userId="67fba66d-3c1f-461e-b50c-8c3cce3167cb" providerId="ADAL" clId="{E792AE0D-93EF-4C2B-9BA3-C77E1EFC62E9}" dt="2020-01-20T13:36:37.493" v="2716" actId="1076"/>
          <ac:cxnSpMkLst>
            <pc:docMk/>
            <pc:sldMk cId="2930206412" sldId="666"/>
            <ac:cxnSpMk id="29" creationId="{DFC6A4DA-7639-44D8-91EB-015047965989}"/>
          </ac:cxnSpMkLst>
        </pc:cxnChg>
        <pc:cxnChg chg="mod">
          <ac:chgData name="Grupe, Simon" userId="67fba66d-3c1f-461e-b50c-8c3cce3167cb" providerId="ADAL" clId="{E792AE0D-93EF-4C2B-9BA3-C77E1EFC62E9}" dt="2020-01-20T13:37:59.298" v="2744" actId="1038"/>
          <ac:cxnSpMkLst>
            <pc:docMk/>
            <pc:sldMk cId="2930206412" sldId="666"/>
            <ac:cxnSpMk id="33" creationId="{A9722C17-2BD7-4C13-B2B2-CC354FFD6115}"/>
          </ac:cxnSpMkLst>
        </pc:cxnChg>
      </pc:sldChg>
      <pc:sldChg chg="addSp delSp modSp add">
        <pc:chgData name="Grupe, Simon" userId="67fba66d-3c1f-461e-b50c-8c3cce3167cb" providerId="ADAL" clId="{E792AE0D-93EF-4C2B-9BA3-C77E1EFC62E9}" dt="2020-01-20T14:31:56.118" v="3965" actId="20577"/>
        <pc:sldMkLst>
          <pc:docMk/>
          <pc:sldMk cId="1533683124" sldId="667"/>
        </pc:sldMkLst>
        <pc:spChg chg="add del mod">
          <ac:chgData name="Grupe, Simon" userId="67fba66d-3c1f-461e-b50c-8c3cce3167cb" providerId="ADAL" clId="{E792AE0D-93EF-4C2B-9BA3-C77E1EFC62E9}" dt="2020-01-20T12:33:15.336" v="1367" actId="478"/>
          <ac:spMkLst>
            <pc:docMk/>
            <pc:sldMk cId="1533683124" sldId="667"/>
            <ac:spMk id="5" creationId="{3FFFF05E-552A-4B1F-A24C-191931044AE7}"/>
          </ac:spMkLst>
        </pc:spChg>
        <pc:spChg chg="mod ord topLvl">
          <ac:chgData name="Grupe, Simon" userId="67fba66d-3c1f-461e-b50c-8c3cce3167cb" providerId="ADAL" clId="{E792AE0D-93EF-4C2B-9BA3-C77E1EFC62E9}" dt="2020-01-20T12:40:33.478" v="1430" actId="1036"/>
          <ac:spMkLst>
            <pc:docMk/>
            <pc:sldMk cId="1533683124" sldId="667"/>
            <ac:spMk id="7" creationId="{6B49BBBA-F993-44D8-915F-60A576E96057}"/>
          </ac:spMkLst>
        </pc:spChg>
        <pc:spChg chg="mod topLvl">
          <ac:chgData name="Grupe, Simon" userId="67fba66d-3c1f-461e-b50c-8c3cce3167cb" providerId="ADAL" clId="{E792AE0D-93EF-4C2B-9BA3-C77E1EFC62E9}" dt="2020-01-20T13:00:41.970" v="1652" actId="20577"/>
          <ac:spMkLst>
            <pc:docMk/>
            <pc:sldMk cId="1533683124" sldId="667"/>
            <ac:spMk id="10" creationId="{018D8297-DA6F-4CE2-8C56-2F20E1B7F02E}"/>
          </ac:spMkLst>
        </pc:spChg>
        <pc:spChg chg="del">
          <ac:chgData name="Grupe, Simon" userId="67fba66d-3c1f-461e-b50c-8c3cce3167cb" providerId="ADAL" clId="{E792AE0D-93EF-4C2B-9BA3-C77E1EFC62E9}" dt="2020-01-20T10:55:32.266" v="846" actId="478"/>
          <ac:spMkLst>
            <pc:docMk/>
            <pc:sldMk cId="1533683124" sldId="667"/>
            <ac:spMk id="11" creationId="{53A7770A-90F6-4580-B736-4C3291DFADC6}"/>
          </ac:spMkLst>
        </pc:spChg>
        <pc:spChg chg="mod">
          <ac:chgData name="Grupe, Simon" userId="67fba66d-3c1f-461e-b50c-8c3cce3167cb" providerId="ADAL" clId="{E792AE0D-93EF-4C2B-9BA3-C77E1EFC62E9}" dt="2020-01-20T14:31:56.118" v="3965" actId="20577"/>
          <ac:spMkLst>
            <pc:docMk/>
            <pc:sldMk cId="1533683124" sldId="667"/>
            <ac:spMk id="14" creationId="{BD709456-B869-4EF7-AEAF-44E51C7A00B5}"/>
          </ac:spMkLst>
        </pc:spChg>
        <pc:spChg chg="del">
          <ac:chgData name="Grupe, Simon" userId="67fba66d-3c1f-461e-b50c-8c3cce3167cb" providerId="ADAL" clId="{E792AE0D-93EF-4C2B-9BA3-C77E1EFC62E9}" dt="2020-01-20T10:55:36.784" v="848" actId="478"/>
          <ac:spMkLst>
            <pc:docMk/>
            <pc:sldMk cId="1533683124" sldId="667"/>
            <ac:spMk id="15" creationId="{7CC5F677-4BDC-4517-9E6A-4A2ADD53A89C}"/>
          </ac:spMkLst>
        </pc:spChg>
        <pc:spChg chg="mod ord topLvl">
          <ac:chgData name="Grupe, Simon" userId="67fba66d-3c1f-461e-b50c-8c3cce3167cb" providerId="ADAL" clId="{E792AE0D-93EF-4C2B-9BA3-C77E1EFC62E9}" dt="2020-01-20T12:40:33.478" v="1430" actId="1036"/>
          <ac:spMkLst>
            <pc:docMk/>
            <pc:sldMk cId="1533683124" sldId="667"/>
            <ac:spMk id="17" creationId="{2BE9DB30-8EB0-435D-8828-6EBAD83D0110}"/>
          </ac:spMkLst>
        </pc:spChg>
        <pc:spChg chg="del mod">
          <ac:chgData name="Grupe, Simon" userId="67fba66d-3c1f-461e-b50c-8c3cce3167cb" providerId="ADAL" clId="{E792AE0D-93EF-4C2B-9BA3-C77E1EFC62E9}" dt="2020-01-20T11:47:04.160" v="1074" actId="478"/>
          <ac:spMkLst>
            <pc:docMk/>
            <pc:sldMk cId="1533683124" sldId="667"/>
            <ac:spMk id="18" creationId="{C3104D01-87B7-43AF-B384-913787180FE3}"/>
          </ac:spMkLst>
        </pc:spChg>
        <pc:spChg chg="mod topLvl">
          <ac:chgData name="Grupe, Simon" userId="67fba66d-3c1f-461e-b50c-8c3cce3167cb" providerId="ADAL" clId="{E792AE0D-93EF-4C2B-9BA3-C77E1EFC62E9}" dt="2020-01-20T13:00:45.068" v="1656" actId="20577"/>
          <ac:spMkLst>
            <pc:docMk/>
            <pc:sldMk cId="1533683124" sldId="667"/>
            <ac:spMk id="35" creationId="{38D6762B-EE09-4F35-89D2-7A40B2043CA1}"/>
          </ac:spMkLst>
        </pc:spChg>
        <pc:spChg chg="mod ord topLvl">
          <ac:chgData name="Grupe, Simon" userId="67fba66d-3c1f-461e-b50c-8c3cce3167cb" providerId="ADAL" clId="{E792AE0D-93EF-4C2B-9BA3-C77E1EFC62E9}" dt="2020-01-20T12:40:33.478" v="1430" actId="1036"/>
          <ac:spMkLst>
            <pc:docMk/>
            <pc:sldMk cId="1533683124" sldId="667"/>
            <ac:spMk id="36" creationId="{543A61A3-CF29-400C-B6DF-948D917BCB4C}"/>
          </ac:spMkLst>
        </pc:spChg>
        <pc:spChg chg="mod topLvl">
          <ac:chgData name="Grupe, Simon" userId="67fba66d-3c1f-461e-b50c-8c3cce3167cb" providerId="ADAL" clId="{E792AE0D-93EF-4C2B-9BA3-C77E1EFC62E9}" dt="2020-01-20T13:00:47.855" v="1660" actId="20577"/>
          <ac:spMkLst>
            <pc:docMk/>
            <pc:sldMk cId="1533683124" sldId="667"/>
            <ac:spMk id="37" creationId="{C6E33A07-D9A3-4321-A62B-5186D405F579}"/>
          </ac:spMkLst>
        </pc:spChg>
        <pc:spChg chg="mod ord topLvl">
          <ac:chgData name="Grupe, Simon" userId="67fba66d-3c1f-461e-b50c-8c3cce3167cb" providerId="ADAL" clId="{E792AE0D-93EF-4C2B-9BA3-C77E1EFC62E9}" dt="2020-01-20T12:40:33.478" v="1430" actId="1036"/>
          <ac:spMkLst>
            <pc:docMk/>
            <pc:sldMk cId="1533683124" sldId="667"/>
            <ac:spMk id="38" creationId="{637CC51B-6F42-4C06-A6BF-95FEA1BCDB47}"/>
          </ac:spMkLst>
        </pc:spChg>
        <pc:spChg chg="mod topLvl">
          <ac:chgData name="Grupe, Simon" userId="67fba66d-3c1f-461e-b50c-8c3cce3167cb" providerId="ADAL" clId="{E792AE0D-93EF-4C2B-9BA3-C77E1EFC62E9}" dt="2020-01-20T13:00:51.672" v="1664" actId="20577"/>
          <ac:spMkLst>
            <pc:docMk/>
            <pc:sldMk cId="1533683124" sldId="667"/>
            <ac:spMk id="39" creationId="{4E0FCE27-8EE9-4CD2-985C-9D93FA71F906}"/>
          </ac:spMkLst>
        </pc:spChg>
        <pc:spChg chg="mod ord topLvl">
          <ac:chgData name="Grupe, Simon" userId="67fba66d-3c1f-461e-b50c-8c3cce3167cb" providerId="ADAL" clId="{E792AE0D-93EF-4C2B-9BA3-C77E1EFC62E9}" dt="2020-01-20T12:40:33.478" v="1430" actId="1036"/>
          <ac:spMkLst>
            <pc:docMk/>
            <pc:sldMk cId="1533683124" sldId="667"/>
            <ac:spMk id="40" creationId="{C0BB9C7C-1FB7-417D-8740-C4C613FEB48B}"/>
          </ac:spMkLst>
        </pc:spChg>
        <pc:spChg chg="mod topLvl">
          <ac:chgData name="Grupe, Simon" userId="67fba66d-3c1f-461e-b50c-8c3cce3167cb" providerId="ADAL" clId="{E792AE0D-93EF-4C2B-9BA3-C77E1EFC62E9}" dt="2020-01-20T13:00:54.415" v="1668" actId="20577"/>
          <ac:spMkLst>
            <pc:docMk/>
            <pc:sldMk cId="1533683124" sldId="667"/>
            <ac:spMk id="41" creationId="{6960988C-0B15-460C-850A-36A36A9A7660}"/>
          </ac:spMkLst>
        </pc:spChg>
        <pc:spChg chg="mod ord topLvl">
          <ac:chgData name="Grupe, Simon" userId="67fba66d-3c1f-461e-b50c-8c3cce3167cb" providerId="ADAL" clId="{E792AE0D-93EF-4C2B-9BA3-C77E1EFC62E9}" dt="2020-01-20T12:40:33.478" v="1430" actId="1036"/>
          <ac:spMkLst>
            <pc:docMk/>
            <pc:sldMk cId="1533683124" sldId="667"/>
            <ac:spMk id="42" creationId="{DD550C9B-4075-44E4-A8F9-83116561182E}"/>
          </ac:spMkLst>
        </pc:spChg>
        <pc:spChg chg="mod topLvl">
          <ac:chgData name="Grupe, Simon" userId="67fba66d-3c1f-461e-b50c-8c3cce3167cb" providerId="ADAL" clId="{E792AE0D-93EF-4C2B-9BA3-C77E1EFC62E9}" dt="2020-01-20T13:00:57.461" v="1672" actId="20577"/>
          <ac:spMkLst>
            <pc:docMk/>
            <pc:sldMk cId="1533683124" sldId="667"/>
            <ac:spMk id="43" creationId="{68CBED87-60C9-49CA-8405-565D4A831EA0}"/>
          </ac:spMkLst>
        </pc:spChg>
        <pc:spChg chg="mod ord topLvl">
          <ac:chgData name="Grupe, Simon" userId="67fba66d-3c1f-461e-b50c-8c3cce3167cb" providerId="ADAL" clId="{E792AE0D-93EF-4C2B-9BA3-C77E1EFC62E9}" dt="2020-01-20T12:40:33.478" v="1430" actId="1036"/>
          <ac:spMkLst>
            <pc:docMk/>
            <pc:sldMk cId="1533683124" sldId="667"/>
            <ac:spMk id="44" creationId="{172ED344-624F-4D7C-90F0-420B255C25DC}"/>
          </ac:spMkLst>
        </pc:spChg>
        <pc:spChg chg="mod topLvl">
          <ac:chgData name="Grupe, Simon" userId="67fba66d-3c1f-461e-b50c-8c3cce3167cb" providerId="ADAL" clId="{E792AE0D-93EF-4C2B-9BA3-C77E1EFC62E9}" dt="2020-01-20T13:00:59.645" v="1676" actId="20577"/>
          <ac:spMkLst>
            <pc:docMk/>
            <pc:sldMk cId="1533683124" sldId="667"/>
            <ac:spMk id="45" creationId="{E3F26101-888D-4A3D-8AD4-DD9F5553AF1C}"/>
          </ac:spMkLst>
        </pc:spChg>
        <pc:spChg chg="mod ord topLvl">
          <ac:chgData name="Grupe, Simon" userId="67fba66d-3c1f-461e-b50c-8c3cce3167cb" providerId="ADAL" clId="{E792AE0D-93EF-4C2B-9BA3-C77E1EFC62E9}" dt="2020-01-20T12:40:33.478" v="1430" actId="1036"/>
          <ac:spMkLst>
            <pc:docMk/>
            <pc:sldMk cId="1533683124" sldId="667"/>
            <ac:spMk id="46" creationId="{1384320D-5887-4A75-93BD-C46076C691E3}"/>
          </ac:spMkLst>
        </pc:spChg>
        <pc:spChg chg="mod topLvl">
          <ac:chgData name="Grupe, Simon" userId="67fba66d-3c1f-461e-b50c-8c3cce3167cb" providerId="ADAL" clId="{E792AE0D-93EF-4C2B-9BA3-C77E1EFC62E9}" dt="2020-01-20T13:01:02.416" v="1680" actId="20577"/>
          <ac:spMkLst>
            <pc:docMk/>
            <pc:sldMk cId="1533683124" sldId="667"/>
            <ac:spMk id="47" creationId="{65C4C848-70E8-4A5B-90E0-7E804ED67F04}"/>
          </ac:spMkLst>
        </pc:spChg>
        <pc:grpChg chg="del mod">
          <ac:chgData name="Grupe, Simon" userId="67fba66d-3c1f-461e-b50c-8c3cce3167cb" providerId="ADAL" clId="{E792AE0D-93EF-4C2B-9BA3-C77E1EFC62E9}" dt="2020-01-20T12:40:04.207" v="1411" actId="165"/>
          <ac:grpSpMkLst>
            <pc:docMk/>
            <pc:sldMk cId="1533683124" sldId="667"/>
            <ac:grpSpMk id="6" creationId="{C7016D13-260F-4AD4-93EB-246F2A49C211}"/>
          </ac:grpSpMkLst>
        </pc:grpChg>
        <pc:grpChg chg="del">
          <ac:chgData name="Grupe, Simon" userId="67fba66d-3c1f-461e-b50c-8c3cce3167cb" providerId="ADAL" clId="{E792AE0D-93EF-4C2B-9BA3-C77E1EFC62E9}" dt="2020-01-20T10:55:26.548" v="844" actId="478"/>
          <ac:grpSpMkLst>
            <pc:docMk/>
            <pc:sldMk cId="1533683124" sldId="667"/>
            <ac:grpSpMk id="8" creationId="{6DFFF07D-465E-4781-B905-6E2B0179BB84}"/>
          </ac:grpSpMkLst>
        </pc:grpChg>
        <pc:graphicFrameChg chg="add del mod">
          <ac:chgData name="Grupe, Simon" userId="67fba66d-3c1f-461e-b50c-8c3cce3167cb" providerId="ADAL" clId="{E792AE0D-93EF-4C2B-9BA3-C77E1EFC62E9}" dt="2020-01-20T12:39:44.656" v="1410" actId="18245"/>
          <ac:graphicFrameMkLst>
            <pc:docMk/>
            <pc:sldMk cId="1533683124" sldId="667"/>
            <ac:graphicFrameMk id="2" creationId="{267A0207-CBE7-47F6-8837-2C30086C851D}"/>
          </ac:graphicFrameMkLst>
        </pc:graphicFrameChg>
        <pc:graphicFrameChg chg="add del mod">
          <ac:chgData name="Grupe, Simon" userId="67fba66d-3c1f-461e-b50c-8c3cce3167cb" providerId="ADAL" clId="{E792AE0D-93EF-4C2B-9BA3-C77E1EFC62E9}" dt="2020-01-20T12:57:31.114" v="1524" actId="478"/>
          <ac:graphicFrameMkLst>
            <pc:docMk/>
            <pc:sldMk cId="1533683124" sldId="667"/>
            <ac:graphicFrameMk id="3" creationId="{42C91D4B-8C8F-4EE2-B2D6-A31F67F9FE6E}"/>
          </ac:graphicFrameMkLst>
        </pc:graphicFrameChg>
        <pc:graphicFrameChg chg="add mod">
          <ac:chgData name="Grupe, Simon" userId="67fba66d-3c1f-461e-b50c-8c3cce3167cb" providerId="ADAL" clId="{E792AE0D-93EF-4C2B-9BA3-C77E1EFC62E9}" dt="2020-01-20T12:34:32.708" v="1370" actId="20577"/>
          <ac:graphicFrameMkLst>
            <pc:docMk/>
            <pc:sldMk cId="1533683124" sldId="667"/>
            <ac:graphicFrameMk id="4" creationId="{50405CBB-AA6A-4CD9-8D58-05659D89C1BD}"/>
          </ac:graphicFrameMkLst>
        </pc:graphicFrameChg>
        <pc:graphicFrameChg chg="add del mod">
          <ac:chgData name="Grupe, Simon" userId="67fba66d-3c1f-461e-b50c-8c3cce3167cb" providerId="ADAL" clId="{E792AE0D-93EF-4C2B-9BA3-C77E1EFC62E9}" dt="2020-01-20T12:58:10.506" v="1530" actId="478"/>
          <ac:graphicFrameMkLst>
            <pc:docMk/>
            <pc:sldMk cId="1533683124" sldId="667"/>
            <ac:graphicFrameMk id="34" creationId="{B27F40DB-545E-46EB-9A81-1182802210B2}"/>
          </ac:graphicFrameMkLst>
        </pc:graphicFrameChg>
        <pc:graphicFrameChg chg="add del mod">
          <ac:chgData name="Grupe, Simon" userId="67fba66d-3c1f-461e-b50c-8c3cce3167cb" providerId="ADAL" clId="{E792AE0D-93EF-4C2B-9BA3-C77E1EFC62E9}" dt="2020-01-20T12:42:23.210" v="1455" actId="478"/>
          <ac:graphicFrameMkLst>
            <pc:docMk/>
            <pc:sldMk cId="1533683124" sldId="667"/>
            <ac:graphicFrameMk id="48" creationId="{1871FB3B-7284-437B-A2FB-CF413E964C96}"/>
          </ac:graphicFrameMkLst>
        </pc:graphicFrameChg>
        <pc:graphicFrameChg chg="add mod">
          <ac:chgData name="Grupe, Simon" userId="67fba66d-3c1f-461e-b50c-8c3cce3167cb" providerId="ADAL" clId="{E792AE0D-93EF-4C2B-9BA3-C77E1EFC62E9}" dt="2020-01-20T12:58:29.805" v="1534" actId="1076"/>
          <ac:graphicFrameMkLst>
            <pc:docMk/>
            <pc:sldMk cId="1533683124" sldId="667"/>
            <ac:graphicFrameMk id="49" creationId="{D7DC3616-D1D1-4337-AAE8-547189FC5875}"/>
          </ac:graphicFrameMkLst>
        </pc:graphicFrameChg>
        <pc:graphicFrameChg chg="add mod">
          <ac:chgData name="Grupe, Simon" userId="67fba66d-3c1f-461e-b50c-8c3cce3167cb" providerId="ADAL" clId="{E792AE0D-93EF-4C2B-9BA3-C77E1EFC62E9}" dt="2020-01-20T12:59:26.338" v="1636" actId="20577"/>
          <ac:graphicFrameMkLst>
            <pc:docMk/>
            <pc:sldMk cId="1533683124" sldId="667"/>
            <ac:graphicFrameMk id="50" creationId="{157C758A-0642-42AA-B456-C43B88BF3CB5}"/>
          </ac:graphicFrameMkLst>
        </pc:graphicFrameChg>
        <pc:picChg chg="mod">
          <ac:chgData name="Grupe, Simon" userId="67fba66d-3c1f-461e-b50c-8c3cce3167cb" providerId="ADAL" clId="{E792AE0D-93EF-4C2B-9BA3-C77E1EFC62E9}" dt="2020-01-20T11:49:27.403" v="1086" actId="1076"/>
          <ac:picMkLst>
            <pc:docMk/>
            <pc:sldMk cId="1533683124" sldId="667"/>
            <ac:picMk id="9" creationId="{EEC93635-8207-4FF2-8794-C32E4711C54E}"/>
          </ac:picMkLst>
        </pc:picChg>
        <pc:cxnChg chg="del">
          <ac:chgData name="Grupe, Simon" userId="67fba66d-3c1f-461e-b50c-8c3cce3167cb" providerId="ADAL" clId="{E792AE0D-93EF-4C2B-9BA3-C77E1EFC62E9}" dt="2020-01-20T10:55:30.444" v="845" actId="478"/>
          <ac:cxnSpMkLst>
            <pc:docMk/>
            <pc:sldMk cId="1533683124" sldId="667"/>
            <ac:cxnSpMk id="16" creationId="{7EA4DEE3-CFFC-4BE7-88C0-9686FC44712B}"/>
          </ac:cxnSpMkLst>
        </pc:cxnChg>
        <pc:cxnChg chg="del">
          <ac:chgData name="Grupe, Simon" userId="67fba66d-3c1f-461e-b50c-8c3cce3167cb" providerId="ADAL" clId="{E792AE0D-93EF-4C2B-9BA3-C77E1EFC62E9}" dt="2020-01-20T10:55:34.367" v="847" actId="478"/>
          <ac:cxnSpMkLst>
            <pc:docMk/>
            <pc:sldMk cId="1533683124" sldId="667"/>
            <ac:cxnSpMk id="33" creationId="{A9722C17-2BD7-4C13-B2B2-CC354FFD6115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34737-DA55-4C09-A0EB-DA15C657D00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DCDC65C-BB76-4B04-AA65-D36011CFB07B}">
      <dgm:prSet phldrT="[Text]" custT="1"/>
      <dgm:spPr/>
      <dgm:t>
        <a:bodyPr/>
        <a:lstStyle/>
        <a:p>
          <a:r>
            <a:rPr lang="de-DE" sz="1400" dirty="0">
              <a:latin typeface="Arial" pitchFamily="34" charset="0"/>
              <a:cs typeface="Arial" pitchFamily="34" charset="0"/>
            </a:rPr>
            <a:t>Attraktive</a:t>
          </a:r>
        </a:p>
        <a:p>
          <a:r>
            <a:rPr lang="de-DE" sz="1400" dirty="0">
              <a:latin typeface="Arial" pitchFamily="34" charset="0"/>
              <a:cs typeface="Arial" pitchFamily="34" charset="0"/>
            </a:rPr>
            <a:t>Berufs-bezeichnung</a:t>
          </a:r>
        </a:p>
      </dgm:t>
    </dgm:pt>
    <dgm:pt modelId="{A9154BC6-EF46-492F-A5BA-F08C15D88899}" type="parTrans" cxnId="{EB1E38FD-A424-4EDF-BD6D-333A6573992D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5EA62C3-4DB7-4E6B-AE8A-56083EC585CC}" type="sibTrans" cxnId="{EB1E38FD-A424-4EDF-BD6D-333A6573992D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EBD1ABF-DB7C-44AB-AC71-8E93F621BA0A}">
      <dgm:prSet phldrT="[Text]" custT="1"/>
      <dgm:spPr/>
      <dgm:t>
        <a:bodyPr/>
        <a:lstStyle/>
        <a:p>
          <a:r>
            <a:rPr lang="de-DE" sz="1400" dirty="0">
              <a:latin typeface="Arial" pitchFamily="34" charset="0"/>
              <a:cs typeface="Arial" pitchFamily="34" charset="0"/>
            </a:rPr>
            <a:t>Digitale Geschäfts-prozesse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8723138-2BE5-413A-9B55-C3A7B7842F39}" type="parTrans" cxnId="{713CDB7D-80F6-49D3-8F7E-2C217281E296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CF4CFAD-48B9-4C92-82CE-D35C8AF32B05}" type="sibTrans" cxnId="{713CDB7D-80F6-49D3-8F7E-2C217281E296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E0A4480-FA68-4147-A9D0-AC72AEAB5788}">
      <dgm:prSet phldrT="[Text]" custT="1"/>
      <dgm:spPr/>
      <dgm:t>
        <a:bodyPr/>
        <a:lstStyle/>
        <a:p>
          <a:r>
            <a:rPr lang="de-DE" sz="1400" dirty="0">
              <a:latin typeface="Arial" pitchFamily="34" charset="0"/>
              <a:cs typeface="Arial" pitchFamily="34" charset="0"/>
            </a:rPr>
            <a:t>Aktualisierung der Inhalte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7A4E756C-E423-4767-BB27-C1C8289195BB}" type="parTrans" cxnId="{F5EAD535-DF03-43E3-AB10-BBC7D5BAED8B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BCEBA38-A930-47FF-91B9-FB0F19BBD760}" type="sibTrans" cxnId="{F5EAD535-DF03-43E3-AB10-BBC7D5BAED8B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A3A66B2-B2BF-4BF8-A846-BE39F587F4A2}">
      <dgm:prSet phldrT="[Text]" custT="1"/>
      <dgm:spPr/>
      <dgm:t>
        <a:bodyPr/>
        <a:lstStyle/>
        <a:p>
          <a:r>
            <a:rPr lang="de-DE" sz="1400" dirty="0">
              <a:latin typeface="Arial" pitchFamily="34" charset="0"/>
              <a:cs typeface="Arial" pitchFamily="34" charset="0"/>
            </a:rPr>
            <a:t>Aufwertung Abschluss-prüfung (GAP)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72F64FC5-7F11-490C-AFB1-15985797F99E}" type="parTrans" cxnId="{2295988A-ADF1-476D-A34C-33A66D9A84C0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7FED5EE-63D5-4C13-9707-AC096D955597}" type="sibTrans" cxnId="{2295988A-ADF1-476D-A34C-33A66D9A84C0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F60CA9E-25D9-42C9-B459-54ED26AFFED0}">
      <dgm:prSet phldrT="[Text]" custT="1"/>
      <dgm:spPr/>
      <dgm:t>
        <a:bodyPr/>
        <a:lstStyle/>
        <a:p>
          <a:r>
            <a:rPr lang="de-DE" sz="1400" dirty="0">
              <a:latin typeface="Arial" pitchFamily="34" charset="0"/>
              <a:cs typeface="Arial" pitchFamily="34" charset="0"/>
            </a:rPr>
            <a:t>Branchen-vielfalt + rechtlicher Rahmen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693DA166-B304-4C8D-A57B-025E33D8B209}" type="parTrans" cxnId="{5113D386-4055-439B-A00B-841CBBDA5948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6397C11-F19F-44C4-A478-DA8B0FE219C8}" type="sibTrans" cxnId="{5113D386-4055-439B-A00B-841CBBDA5948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7BFC95A-AD20-4749-8084-1C0268AACF83}">
      <dgm:prSet phldrT="[Text]" custT="1"/>
      <dgm:spPr/>
      <dgm:t>
        <a:bodyPr/>
        <a:lstStyle/>
        <a:p>
          <a:r>
            <a:rPr lang="de-DE" sz="1400" dirty="0">
              <a:latin typeface="Arial" pitchFamily="34" charset="0"/>
              <a:cs typeface="Arial" pitchFamily="34" charset="0"/>
            </a:rPr>
            <a:t>Stärkung Handlungs-kompetenz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6442CD31-8F5C-48B5-A98B-1C0E91AC5863}" type="parTrans" cxnId="{EF6D6496-B566-4618-84E8-BDC33E535544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B86F088-7C7E-4EC1-9C4A-8888D3926582}" type="sibTrans" cxnId="{EF6D6496-B566-4618-84E8-BDC33E535544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7E4B06B-CFCC-4F35-BA10-72AFF0269005}" type="pres">
      <dgm:prSet presAssocID="{C0E34737-DA55-4C09-A0EB-DA15C657D00D}" presName="compositeShape" presStyleCnt="0">
        <dgm:presLayoutVars>
          <dgm:chMax val="7"/>
          <dgm:dir/>
          <dgm:resizeHandles val="exact"/>
        </dgm:presLayoutVars>
      </dgm:prSet>
      <dgm:spPr/>
    </dgm:pt>
    <dgm:pt modelId="{9F816322-DE2D-4C06-B755-A20816DD4C3D}" type="pres">
      <dgm:prSet presAssocID="{C0E34737-DA55-4C09-A0EB-DA15C657D00D}" presName="wedge1" presStyleLbl="node1" presStyleIdx="0" presStyleCnt="6"/>
      <dgm:spPr/>
    </dgm:pt>
    <dgm:pt modelId="{4233C71A-33B3-4866-8102-D1F66EA4084F}" type="pres">
      <dgm:prSet presAssocID="{C0E34737-DA55-4C09-A0EB-DA15C657D00D}" presName="dummy1a" presStyleCnt="0"/>
      <dgm:spPr/>
    </dgm:pt>
    <dgm:pt modelId="{FAE0BD4C-219F-4876-9F9C-2FBEE14F2EBC}" type="pres">
      <dgm:prSet presAssocID="{C0E34737-DA55-4C09-A0EB-DA15C657D00D}" presName="dummy1b" presStyleCnt="0"/>
      <dgm:spPr/>
    </dgm:pt>
    <dgm:pt modelId="{6B38F961-37AB-4F8C-9544-100A2D7F4EF0}" type="pres">
      <dgm:prSet presAssocID="{C0E34737-DA55-4C09-A0EB-DA15C657D00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81F8ED1-7685-429A-86FD-051CA9D1DA4B}" type="pres">
      <dgm:prSet presAssocID="{C0E34737-DA55-4C09-A0EB-DA15C657D00D}" presName="wedge2" presStyleLbl="node1" presStyleIdx="1" presStyleCnt="6"/>
      <dgm:spPr/>
    </dgm:pt>
    <dgm:pt modelId="{E83AC379-0706-4F0D-8FE3-6406CEC843C2}" type="pres">
      <dgm:prSet presAssocID="{C0E34737-DA55-4C09-A0EB-DA15C657D00D}" presName="dummy2a" presStyleCnt="0"/>
      <dgm:spPr/>
    </dgm:pt>
    <dgm:pt modelId="{8D170A43-02E5-47A9-BC72-3B14F3E531C7}" type="pres">
      <dgm:prSet presAssocID="{C0E34737-DA55-4C09-A0EB-DA15C657D00D}" presName="dummy2b" presStyleCnt="0"/>
      <dgm:spPr/>
    </dgm:pt>
    <dgm:pt modelId="{AA489D6B-D165-4185-BF7C-B4C2CA9CA96B}" type="pres">
      <dgm:prSet presAssocID="{C0E34737-DA55-4C09-A0EB-DA15C657D00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C13603E-19D8-4C94-BEA0-B6430A27499B}" type="pres">
      <dgm:prSet presAssocID="{C0E34737-DA55-4C09-A0EB-DA15C657D00D}" presName="wedge3" presStyleLbl="node1" presStyleIdx="2" presStyleCnt="6"/>
      <dgm:spPr/>
    </dgm:pt>
    <dgm:pt modelId="{C01C346C-7CF4-410E-992B-64B4D4F18FD6}" type="pres">
      <dgm:prSet presAssocID="{C0E34737-DA55-4C09-A0EB-DA15C657D00D}" presName="dummy3a" presStyleCnt="0"/>
      <dgm:spPr/>
    </dgm:pt>
    <dgm:pt modelId="{EB79537D-F818-4B04-A24B-28CAC6BE36A0}" type="pres">
      <dgm:prSet presAssocID="{C0E34737-DA55-4C09-A0EB-DA15C657D00D}" presName="dummy3b" presStyleCnt="0"/>
      <dgm:spPr/>
    </dgm:pt>
    <dgm:pt modelId="{3BC10BA2-55DF-4AD2-AF11-2F0787014DAB}" type="pres">
      <dgm:prSet presAssocID="{C0E34737-DA55-4C09-A0EB-DA15C657D00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7EC4F1B-FD27-4F42-8D43-E7FED8A95FD5}" type="pres">
      <dgm:prSet presAssocID="{C0E34737-DA55-4C09-A0EB-DA15C657D00D}" presName="wedge4" presStyleLbl="node1" presStyleIdx="3" presStyleCnt="6"/>
      <dgm:spPr/>
    </dgm:pt>
    <dgm:pt modelId="{0381A046-685C-4834-832F-836D8D3ADD9C}" type="pres">
      <dgm:prSet presAssocID="{C0E34737-DA55-4C09-A0EB-DA15C657D00D}" presName="dummy4a" presStyleCnt="0"/>
      <dgm:spPr/>
    </dgm:pt>
    <dgm:pt modelId="{E5B5D4F7-59E5-4055-B790-5F526749F6B3}" type="pres">
      <dgm:prSet presAssocID="{C0E34737-DA55-4C09-A0EB-DA15C657D00D}" presName="dummy4b" presStyleCnt="0"/>
      <dgm:spPr/>
    </dgm:pt>
    <dgm:pt modelId="{49708A69-A433-4C8B-8978-4F0DFAC9A39E}" type="pres">
      <dgm:prSet presAssocID="{C0E34737-DA55-4C09-A0EB-DA15C657D00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D19B19A-55BD-48F0-A8A5-B1442CD7BA5B}" type="pres">
      <dgm:prSet presAssocID="{C0E34737-DA55-4C09-A0EB-DA15C657D00D}" presName="wedge5" presStyleLbl="node1" presStyleIdx="4" presStyleCnt="6"/>
      <dgm:spPr/>
    </dgm:pt>
    <dgm:pt modelId="{4C0AEFCC-781A-4D5F-AB7D-6FD651E013A7}" type="pres">
      <dgm:prSet presAssocID="{C0E34737-DA55-4C09-A0EB-DA15C657D00D}" presName="dummy5a" presStyleCnt="0"/>
      <dgm:spPr/>
    </dgm:pt>
    <dgm:pt modelId="{75B868C7-9FAF-48C9-8CA1-07E7B34C4F0D}" type="pres">
      <dgm:prSet presAssocID="{C0E34737-DA55-4C09-A0EB-DA15C657D00D}" presName="dummy5b" presStyleCnt="0"/>
      <dgm:spPr/>
    </dgm:pt>
    <dgm:pt modelId="{E423B17E-4FE3-452D-BF98-0F7D7A53C99F}" type="pres">
      <dgm:prSet presAssocID="{C0E34737-DA55-4C09-A0EB-DA15C657D00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405405A-30D3-4D82-88D9-D4E14A5A9780}" type="pres">
      <dgm:prSet presAssocID="{C0E34737-DA55-4C09-A0EB-DA15C657D00D}" presName="wedge6" presStyleLbl="node1" presStyleIdx="5" presStyleCnt="6"/>
      <dgm:spPr/>
    </dgm:pt>
    <dgm:pt modelId="{D51A2BEC-B87D-4429-9B97-BB5A940EA703}" type="pres">
      <dgm:prSet presAssocID="{C0E34737-DA55-4C09-A0EB-DA15C657D00D}" presName="dummy6a" presStyleCnt="0"/>
      <dgm:spPr/>
    </dgm:pt>
    <dgm:pt modelId="{7F840E6E-A606-4BA0-B607-4B8577AE9180}" type="pres">
      <dgm:prSet presAssocID="{C0E34737-DA55-4C09-A0EB-DA15C657D00D}" presName="dummy6b" presStyleCnt="0"/>
      <dgm:spPr/>
    </dgm:pt>
    <dgm:pt modelId="{ADAE1E4D-5439-43C9-846C-63F670D9E4AD}" type="pres">
      <dgm:prSet presAssocID="{C0E34737-DA55-4C09-A0EB-DA15C657D00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BB156A35-D5B7-4C59-986D-E34946977C57}" type="pres">
      <dgm:prSet presAssocID="{65EA62C3-4DB7-4E6B-AE8A-56083EC585CC}" presName="arrowWedge1" presStyleLbl="fgSibTrans2D1" presStyleIdx="0" presStyleCnt="6"/>
      <dgm:spPr/>
    </dgm:pt>
    <dgm:pt modelId="{39C5CB47-3E5C-431B-B3C8-79E574D0FCB3}" type="pres">
      <dgm:prSet presAssocID="{0CF4CFAD-48B9-4C92-82CE-D35C8AF32B05}" presName="arrowWedge2" presStyleLbl="fgSibTrans2D1" presStyleIdx="1" presStyleCnt="6"/>
      <dgm:spPr/>
    </dgm:pt>
    <dgm:pt modelId="{AC6017F6-C490-4899-8C41-A173FAE90528}" type="pres">
      <dgm:prSet presAssocID="{1BCEBA38-A930-47FF-91B9-FB0F19BBD760}" presName="arrowWedge3" presStyleLbl="fgSibTrans2D1" presStyleIdx="2" presStyleCnt="6"/>
      <dgm:spPr/>
    </dgm:pt>
    <dgm:pt modelId="{1A1369F1-0F8C-49B8-8482-4F14A8326002}" type="pres">
      <dgm:prSet presAssocID="{17FED5EE-63D5-4C13-9707-AC096D955597}" presName="arrowWedge4" presStyleLbl="fgSibTrans2D1" presStyleIdx="3" presStyleCnt="6"/>
      <dgm:spPr/>
    </dgm:pt>
    <dgm:pt modelId="{54013284-3BBB-45EB-AC58-B612B4B95AE8}" type="pres">
      <dgm:prSet presAssocID="{06397C11-F19F-44C4-A478-DA8B0FE219C8}" presName="arrowWedge5" presStyleLbl="fgSibTrans2D1" presStyleIdx="4" presStyleCnt="6"/>
      <dgm:spPr/>
    </dgm:pt>
    <dgm:pt modelId="{01824DA4-BFDF-41E3-9502-6CDAC776E357}" type="pres">
      <dgm:prSet presAssocID="{AB86F088-7C7E-4EC1-9C4A-8888D3926582}" presName="arrowWedge6" presStyleLbl="fgSibTrans2D1" presStyleIdx="5" presStyleCnt="6"/>
      <dgm:spPr/>
    </dgm:pt>
  </dgm:ptLst>
  <dgm:cxnLst>
    <dgm:cxn modelId="{F5EAD535-DF03-43E3-AB10-BBC7D5BAED8B}" srcId="{C0E34737-DA55-4C09-A0EB-DA15C657D00D}" destId="{6E0A4480-FA68-4147-A9D0-AC72AEAB5788}" srcOrd="2" destOrd="0" parTransId="{7A4E756C-E423-4767-BB27-C1C8289195BB}" sibTransId="{1BCEBA38-A930-47FF-91B9-FB0F19BBD760}"/>
    <dgm:cxn modelId="{64275358-EF85-4CD9-9A6C-9C4B4BD630E9}" type="presOf" srcId="{C0E34737-DA55-4C09-A0EB-DA15C657D00D}" destId="{F7E4B06B-CFCC-4F35-BA10-72AFF0269005}" srcOrd="0" destOrd="0" presId="urn:microsoft.com/office/officeart/2005/8/layout/cycle8"/>
    <dgm:cxn modelId="{6CF47358-9264-4DC5-AF09-1FFF65C87D0D}" type="presOf" srcId="{67BFC95A-AD20-4749-8084-1C0268AACF83}" destId="{F405405A-30D3-4D82-88D9-D4E14A5A9780}" srcOrd="0" destOrd="0" presId="urn:microsoft.com/office/officeart/2005/8/layout/cycle8"/>
    <dgm:cxn modelId="{713CDB7D-80F6-49D3-8F7E-2C217281E296}" srcId="{C0E34737-DA55-4C09-A0EB-DA15C657D00D}" destId="{7EBD1ABF-DB7C-44AB-AC71-8E93F621BA0A}" srcOrd="1" destOrd="0" parTransId="{B8723138-2BE5-413A-9B55-C3A7B7842F39}" sibTransId="{0CF4CFAD-48B9-4C92-82CE-D35C8AF32B05}"/>
    <dgm:cxn modelId="{56F45182-E46E-4514-8BDE-91C752D18972}" type="presOf" srcId="{2DCDC65C-BB76-4B04-AA65-D36011CFB07B}" destId="{9F816322-DE2D-4C06-B755-A20816DD4C3D}" srcOrd="0" destOrd="0" presId="urn:microsoft.com/office/officeart/2005/8/layout/cycle8"/>
    <dgm:cxn modelId="{CF37AB83-8229-4944-87F9-39EBD254DEF1}" type="presOf" srcId="{9A3A66B2-B2BF-4BF8-A846-BE39F587F4A2}" destId="{B7EC4F1B-FD27-4F42-8D43-E7FED8A95FD5}" srcOrd="0" destOrd="0" presId="urn:microsoft.com/office/officeart/2005/8/layout/cycle8"/>
    <dgm:cxn modelId="{5113D386-4055-439B-A00B-841CBBDA5948}" srcId="{C0E34737-DA55-4C09-A0EB-DA15C657D00D}" destId="{4F60CA9E-25D9-42C9-B459-54ED26AFFED0}" srcOrd="4" destOrd="0" parTransId="{693DA166-B304-4C8D-A57B-025E33D8B209}" sibTransId="{06397C11-F19F-44C4-A478-DA8B0FE219C8}"/>
    <dgm:cxn modelId="{2295988A-ADF1-476D-A34C-33A66D9A84C0}" srcId="{C0E34737-DA55-4C09-A0EB-DA15C657D00D}" destId="{9A3A66B2-B2BF-4BF8-A846-BE39F587F4A2}" srcOrd="3" destOrd="0" parTransId="{72F64FC5-7F11-490C-AFB1-15985797F99E}" sibTransId="{17FED5EE-63D5-4C13-9707-AC096D955597}"/>
    <dgm:cxn modelId="{DE60848E-1388-4FA8-8A10-A7F79331B301}" type="presOf" srcId="{2DCDC65C-BB76-4B04-AA65-D36011CFB07B}" destId="{6B38F961-37AB-4F8C-9544-100A2D7F4EF0}" srcOrd="1" destOrd="0" presId="urn:microsoft.com/office/officeart/2005/8/layout/cycle8"/>
    <dgm:cxn modelId="{6B6A0E8F-05F2-4C39-8E7F-30F58D4975EE}" type="presOf" srcId="{6E0A4480-FA68-4147-A9D0-AC72AEAB5788}" destId="{3BC10BA2-55DF-4AD2-AF11-2F0787014DAB}" srcOrd="1" destOrd="0" presId="urn:microsoft.com/office/officeart/2005/8/layout/cycle8"/>
    <dgm:cxn modelId="{EF6D6496-B566-4618-84E8-BDC33E535544}" srcId="{C0E34737-DA55-4C09-A0EB-DA15C657D00D}" destId="{67BFC95A-AD20-4749-8084-1C0268AACF83}" srcOrd="5" destOrd="0" parTransId="{6442CD31-8F5C-48B5-A98B-1C0E91AC5863}" sibTransId="{AB86F088-7C7E-4EC1-9C4A-8888D3926582}"/>
    <dgm:cxn modelId="{D462BAA9-108E-49A8-8C6C-26D7B524E4FF}" type="presOf" srcId="{9A3A66B2-B2BF-4BF8-A846-BE39F587F4A2}" destId="{49708A69-A433-4C8B-8978-4F0DFAC9A39E}" srcOrd="1" destOrd="0" presId="urn:microsoft.com/office/officeart/2005/8/layout/cycle8"/>
    <dgm:cxn modelId="{EEDE75AF-C240-497A-A0D4-6A311E12566B}" type="presOf" srcId="{6E0A4480-FA68-4147-A9D0-AC72AEAB5788}" destId="{DC13603E-19D8-4C94-BEA0-B6430A27499B}" srcOrd="0" destOrd="0" presId="urn:microsoft.com/office/officeart/2005/8/layout/cycle8"/>
    <dgm:cxn modelId="{BA7A34B9-57BE-4168-ABA2-29A407F5A86B}" type="presOf" srcId="{7EBD1ABF-DB7C-44AB-AC71-8E93F621BA0A}" destId="{AA489D6B-D165-4185-BF7C-B4C2CA9CA96B}" srcOrd="1" destOrd="0" presId="urn:microsoft.com/office/officeart/2005/8/layout/cycle8"/>
    <dgm:cxn modelId="{454E41BC-89A0-42B1-844E-A49AD6D4D8B1}" type="presOf" srcId="{7EBD1ABF-DB7C-44AB-AC71-8E93F621BA0A}" destId="{F81F8ED1-7685-429A-86FD-051CA9D1DA4B}" srcOrd="0" destOrd="0" presId="urn:microsoft.com/office/officeart/2005/8/layout/cycle8"/>
    <dgm:cxn modelId="{F95682DC-8B16-4F89-AE25-1A4E7B5D58E4}" type="presOf" srcId="{4F60CA9E-25D9-42C9-B459-54ED26AFFED0}" destId="{E423B17E-4FE3-452D-BF98-0F7D7A53C99F}" srcOrd="1" destOrd="0" presId="urn:microsoft.com/office/officeart/2005/8/layout/cycle8"/>
    <dgm:cxn modelId="{B40F57F1-969C-4E49-A0B1-D8D8787D049C}" type="presOf" srcId="{4F60CA9E-25D9-42C9-B459-54ED26AFFED0}" destId="{6D19B19A-55BD-48F0-A8A5-B1442CD7BA5B}" srcOrd="0" destOrd="0" presId="urn:microsoft.com/office/officeart/2005/8/layout/cycle8"/>
    <dgm:cxn modelId="{4241AEF9-1739-40F7-B9A5-18E13E2EB40C}" type="presOf" srcId="{67BFC95A-AD20-4749-8084-1C0268AACF83}" destId="{ADAE1E4D-5439-43C9-846C-63F670D9E4AD}" srcOrd="1" destOrd="0" presId="urn:microsoft.com/office/officeart/2005/8/layout/cycle8"/>
    <dgm:cxn modelId="{EB1E38FD-A424-4EDF-BD6D-333A6573992D}" srcId="{C0E34737-DA55-4C09-A0EB-DA15C657D00D}" destId="{2DCDC65C-BB76-4B04-AA65-D36011CFB07B}" srcOrd="0" destOrd="0" parTransId="{A9154BC6-EF46-492F-A5BA-F08C15D88899}" sibTransId="{65EA62C3-4DB7-4E6B-AE8A-56083EC585CC}"/>
    <dgm:cxn modelId="{26B06B5F-A295-477D-AA7C-00DF8B8BBF0E}" type="presParOf" srcId="{F7E4B06B-CFCC-4F35-BA10-72AFF0269005}" destId="{9F816322-DE2D-4C06-B755-A20816DD4C3D}" srcOrd="0" destOrd="0" presId="urn:microsoft.com/office/officeart/2005/8/layout/cycle8"/>
    <dgm:cxn modelId="{68F7B535-8390-4223-B4F3-0DE8D8DAC632}" type="presParOf" srcId="{F7E4B06B-CFCC-4F35-BA10-72AFF0269005}" destId="{4233C71A-33B3-4866-8102-D1F66EA4084F}" srcOrd="1" destOrd="0" presId="urn:microsoft.com/office/officeart/2005/8/layout/cycle8"/>
    <dgm:cxn modelId="{3295DD69-7E0E-4DA4-BE6E-23CCB932D861}" type="presParOf" srcId="{F7E4B06B-CFCC-4F35-BA10-72AFF0269005}" destId="{FAE0BD4C-219F-4876-9F9C-2FBEE14F2EBC}" srcOrd="2" destOrd="0" presId="urn:microsoft.com/office/officeart/2005/8/layout/cycle8"/>
    <dgm:cxn modelId="{43F73C36-CEC7-4C65-B62F-0D6B87BDF59B}" type="presParOf" srcId="{F7E4B06B-CFCC-4F35-BA10-72AFF0269005}" destId="{6B38F961-37AB-4F8C-9544-100A2D7F4EF0}" srcOrd="3" destOrd="0" presId="urn:microsoft.com/office/officeart/2005/8/layout/cycle8"/>
    <dgm:cxn modelId="{A3912164-856D-4FB4-8D48-43B00A7E783C}" type="presParOf" srcId="{F7E4B06B-CFCC-4F35-BA10-72AFF0269005}" destId="{F81F8ED1-7685-429A-86FD-051CA9D1DA4B}" srcOrd="4" destOrd="0" presId="urn:microsoft.com/office/officeart/2005/8/layout/cycle8"/>
    <dgm:cxn modelId="{FF2BACB4-4193-44CC-847A-27798B5C3F0B}" type="presParOf" srcId="{F7E4B06B-CFCC-4F35-BA10-72AFF0269005}" destId="{E83AC379-0706-4F0D-8FE3-6406CEC843C2}" srcOrd="5" destOrd="0" presId="urn:microsoft.com/office/officeart/2005/8/layout/cycle8"/>
    <dgm:cxn modelId="{4BFB291C-8FEE-4B2C-B3F0-FE356EEE2141}" type="presParOf" srcId="{F7E4B06B-CFCC-4F35-BA10-72AFF0269005}" destId="{8D170A43-02E5-47A9-BC72-3B14F3E531C7}" srcOrd="6" destOrd="0" presId="urn:microsoft.com/office/officeart/2005/8/layout/cycle8"/>
    <dgm:cxn modelId="{8B8DED5E-E057-4294-AE8D-DF55EB950FF1}" type="presParOf" srcId="{F7E4B06B-CFCC-4F35-BA10-72AFF0269005}" destId="{AA489D6B-D165-4185-BF7C-B4C2CA9CA96B}" srcOrd="7" destOrd="0" presId="urn:microsoft.com/office/officeart/2005/8/layout/cycle8"/>
    <dgm:cxn modelId="{90EF8502-38EE-4772-B871-9BF59585A417}" type="presParOf" srcId="{F7E4B06B-CFCC-4F35-BA10-72AFF0269005}" destId="{DC13603E-19D8-4C94-BEA0-B6430A27499B}" srcOrd="8" destOrd="0" presId="urn:microsoft.com/office/officeart/2005/8/layout/cycle8"/>
    <dgm:cxn modelId="{A6436E01-66CF-4F5A-8245-0DC3EA9A1896}" type="presParOf" srcId="{F7E4B06B-CFCC-4F35-BA10-72AFF0269005}" destId="{C01C346C-7CF4-410E-992B-64B4D4F18FD6}" srcOrd="9" destOrd="0" presId="urn:microsoft.com/office/officeart/2005/8/layout/cycle8"/>
    <dgm:cxn modelId="{3E015FC7-2093-4BDC-8CDE-1FFB83AB11DC}" type="presParOf" srcId="{F7E4B06B-CFCC-4F35-BA10-72AFF0269005}" destId="{EB79537D-F818-4B04-A24B-28CAC6BE36A0}" srcOrd="10" destOrd="0" presId="urn:microsoft.com/office/officeart/2005/8/layout/cycle8"/>
    <dgm:cxn modelId="{BCA6F46D-0318-4626-9614-6CDE9AA6D4A8}" type="presParOf" srcId="{F7E4B06B-CFCC-4F35-BA10-72AFF0269005}" destId="{3BC10BA2-55DF-4AD2-AF11-2F0787014DAB}" srcOrd="11" destOrd="0" presId="urn:microsoft.com/office/officeart/2005/8/layout/cycle8"/>
    <dgm:cxn modelId="{0DE397CC-48F8-4ACE-B969-42F9ADE72557}" type="presParOf" srcId="{F7E4B06B-CFCC-4F35-BA10-72AFF0269005}" destId="{B7EC4F1B-FD27-4F42-8D43-E7FED8A95FD5}" srcOrd="12" destOrd="0" presId="urn:microsoft.com/office/officeart/2005/8/layout/cycle8"/>
    <dgm:cxn modelId="{FDDD1808-2DD6-4381-A017-12B2BAF6CE8D}" type="presParOf" srcId="{F7E4B06B-CFCC-4F35-BA10-72AFF0269005}" destId="{0381A046-685C-4834-832F-836D8D3ADD9C}" srcOrd="13" destOrd="0" presId="urn:microsoft.com/office/officeart/2005/8/layout/cycle8"/>
    <dgm:cxn modelId="{DE3572E4-B099-4D8C-B4B2-83D2C26AC94D}" type="presParOf" srcId="{F7E4B06B-CFCC-4F35-BA10-72AFF0269005}" destId="{E5B5D4F7-59E5-4055-B790-5F526749F6B3}" srcOrd="14" destOrd="0" presId="urn:microsoft.com/office/officeart/2005/8/layout/cycle8"/>
    <dgm:cxn modelId="{47764629-A81F-4798-BFDF-1466EB658DB5}" type="presParOf" srcId="{F7E4B06B-CFCC-4F35-BA10-72AFF0269005}" destId="{49708A69-A433-4C8B-8978-4F0DFAC9A39E}" srcOrd="15" destOrd="0" presId="urn:microsoft.com/office/officeart/2005/8/layout/cycle8"/>
    <dgm:cxn modelId="{0408667A-29F9-46F0-8F92-4E388A5F5292}" type="presParOf" srcId="{F7E4B06B-CFCC-4F35-BA10-72AFF0269005}" destId="{6D19B19A-55BD-48F0-A8A5-B1442CD7BA5B}" srcOrd="16" destOrd="0" presId="urn:microsoft.com/office/officeart/2005/8/layout/cycle8"/>
    <dgm:cxn modelId="{D9505985-3011-4AFA-B734-E46FEAF9A798}" type="presParOf" srcId="{F7E4B06B-CFCC-4F35-BA10-72AFF0269005}" destId="{4C0AEFCC-781A-4D5F-AB7D-6FD651E013A7}" srcOrd="17" destOrd="0" presId="urn:microsoft.com/office/officeart/2005/8/layout/cycle8"/>
    <dgm:cxn modelId="{DB52D371-F88E-41CE-95D5-73196859CB89}" type="presParOf" srcId="{F7E4B06B-CFCC-4F35-BA10-72AFF0269005}" destId="{75B868C7-9FAF-48C9-8CA1-07E7B34C4F0D}" srcOrd="18" destOrd="0" presId="urn:microsoft.com/office/officeart/2005/8/layout/cycle8"/>
    <dgm:cxn modelId="{9A86927E-61C3-4831-A22F-3DBA07D3A397}" type="presParOf" srcId="{F7E4B06B-CFCC-4F35-BA10-72AFF0269005}" destId="{E423B17E-4FE3-452D-BF98-0F7D7A53C99F}" srcOrd="19" destOrd="0" presId="urn:microsoft.com/office/officeart/2005/8/layout/cycle8"/>
    <dgm:cxn modelId="{B6313E87-02CB-403C-A827-53427AA0B155}" type="presParOf" srcId="{F7E4B06B-CFCC-4F35-BA10-72AFF0269005}" destId="{F405405A-30D3-4D82-88D9-D4E14A5A9780}" srcOrd="20" destOrd="0" presId="urn:microsoft.com/office/officeart/2005/8/layout/cycle8"/>
    <dgm:cxn modelId="{C48E5821-B658-498D-B15D-702B1AFC8B2A}" type="presParOf" srcId="{F7E4B06B-CFCC-4F35-BA10-72AFF0269005}" destId="{D51A2BEC-B87D-4429-9B97-BB5A940EA703}" srcOrd="21" destOrd="0" presId="urn:microsoft.com/office/officeart/2005/8/layout/cycle8"/>
    <dgm:cxn modelId="{4765E107-A8F0-4594-BF52-B95392299087}" type="presParOf" srcId="{F7E4B06B-CFCC-4F35-BA10-72AFF0269005}" destId="{7F840E6E-A606-4BA0-B607-4B8577AE9180}" srcOrd="22" destOrd="0" presId="urn:microsoft.com/office/officeart/2005/8/layout/cycle8"/>
    <dgm:cxn modelId="{FD40D76F-0E42-4338-B4CC-B6A6FED250E9}" type="presParOf" srcId="{F7E4B06B-CFCC-4F35-BA10-72AFF0269005}" destId="{ADAE1E4D-5439-43C9-846C-63F670D9E4AD}" srcOrd="23" destOrd="0" presId="urn:microsoft.com/office/officeart/2005/8/layout/cycle8"/>
    <dgm:cxn modelId="{094A9792-F030-41B2-A6DD-C4E869764365}" type="presParOf" srcId="{F7E4B06B-CFCC-4F35-BA10-72AFF0269005}" destId="{BB156A35-D5B7-4C59-986D-E34946977C57}" srcOrd="24" destOrd="0" presId="urn:microsoft.com/office/officeart/2005/8/layout/cycle8"/>
    <dgm:cxn modelId="{D1560A2F-D467-446E-A167-98E61B45A7A7}" type="presParOf" srcId="{F7E4B06B-CFCC-4F35-BA10-72AFF0269005}" destId="{39C5CB47-3E5C-431B-B3C8-79E574D0FCB3}" srcOrd="25" destOrd="0" presId="urn:microsoft.com/office/officeart/2005/8/layout/cycle8"/>
    <dgm:cxn modelId="{BE756A34-E8D3-4CB1-8BF4-F6B98268B3B1}" type="presParOf" srcId="{F7E4B06B-CFCC-4F35-BA10-72AFF0269005}" destId="{AC6017F6-C490-4899-8C41-A173FAE90528}" srcOrd="26" destOrd="0" presId="urn:microsoft.com/office/officeart/2005/8/layout/cycle8"/>
    <dgm:cxn modelId="{8FF39F70-A29C-4AED-89A5-B5E700E1AFE8}" type="presParOf" srcId="{F7E4B06B-CFCC-4F35-BA10-72AFF0269005}" destId="{1A1369F1-0F8C-49B8-8482-4F14A8326002}" srcOrd="27" destOrd="0" presId="urn:microsoft.com/office/officeart/2005/8/layout/cycle8"/>
    <dgm:cxn modelId="{A3FCC2B8-95F8-4DB7-AD70-66AAE339200F}" type="presParOf" srcId="{F7E4B06B-CFCC-4F35-BA10-72AFF0269005}" destId="{54013284-3BBB-45EB-AC58-B612B4B95AE8}" srcOrd="28" destOrd="0" presId="urn:microsoft.com/office/officeart/2005/8/layout/cycle8"/>
    <dgm:cxn modelId="{1AD94493-8003-485E-A66C-95D078A1FB1E}" type="presParOf" srcId="{F7E4B06B-CFCC-4F35-BA10-72AFF0269005}" destId="{01824DA4-BFDF-41E3-9502-6CDAC776E357}" srcOrd="29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9E5AD-3741-48C3-AB90-1ABB9F7023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96E49FF-B91D-4A87-9746-5F38D196EDCF}">
      <dgm:prSet phldrT="[Text]" custT="1"/>
      <dgm:spPr>
        <a:solidFill>
          <a:srgbClr val="003882"/>
        </a:solidFill>
      </dgm:spPr>
      <dgm:t>
        <a:bodyPr/>
        <a:lstStyle/>
        <a:p>
          <a:r>
            <a:rPr lang="de-DE" sz="2000" dirty="0"/>
            <a:t>Integrative Kompetenzen </a:t>
          </a:r>
        </a:p>
        <a:p>
          <a:r>
            <a:rPr lang="de-DE" sz="1600" dirty="0"/>
            <a:t>(inkl. elektronische Geschäftsprozesse)</a:t>
          </a:r>
        </a:p>
      </dgm:t>
    </dgm:pt>
    <dgm:pt modelId="{7A4E47CA-1539-40E2-98C9-05E57A623BC7}" type="parTrans" cxnId="{5A817314-64AE-4A0F-A8C3-8AF64BAEE075}">
      <dgm:prSet/>
      <dgm:spPr/>
      <dgm:t>
        <a:bodyPr/>
        <a:lstStyle/>
        <a:p>
          <a:endParaRPr lang="de-DE"/>
        </a:p>
      </dgm:t>
    </dgm:pt>
    <dgm:pt modelId="{206AE972-A5BB-41FA-9F6D-7C1C22A965DA}" type="sibTrans" cxnId="{5A817314-64AE-4A0F-A8C3-8AF64BAEE075}">
      <dgm:prSet/>
      <dgm:spPr/>
      <dgm:t>
        <a:bodyPr/>
        <a:lstStyle/>
        <a:p>
          <a:endParaRPr lang="de-DE"/>
        </a:p>
      </dgm:t>
    </dgm:pt>
    <dgm:pt modelId="{2F92A4A4-9891-4768-A767-DCDCC97C9673}" type="pres">
      <dgm:prSet presAssocID="{4EE9E5AD-3741-48C3-AB90-1ABB9F702315}" presName="diagram" presStyleCnt="0">
        <dgm:presLayoutVars>
          <dgm:dir/>
          <dgm:resizeHandles val="exact"/>
        </dgm:presLayoutVars>
      </dgm:prSet>
      <dgm:spPr/>
    </dgm:pt>
    <dgm:pt modelId="{25BB790F-F112-4F5A-AF1A-7E8B2B2E9C8A}" type="pres">
      <dgm:prSet presAssocID="{796E49FF-B91D-4A87-9746-5F38D196EDCF}" presName="node" presStyleLbl="node1" presStyleIdx="0" presStyleCnt="1" custScaleX="24913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5A817314-64AE-4A0F-A8C3-8AF64BAEE075}" srcId="{4EE9E5AD-3741-48C3-AB90-1ABB9F702315}" destId="{796E49FF-B91D-4A87-9746-5F38D196EDCF}" srcOrd="0" destOrd="0" parTransId="{7A4E47CA-1539-40E2-98C9-05E57A623BC7}" sibTransId="{206AE972-A5BB-41FA-9F6D-7C1C22A965DA}"/>
    <dgm:cxn modelId="{A669AA29-8CE8-49C7-A3BB-AF697377644F}" type="presOf" srcId="{4EE9E5AD-3741-48C3-AB90-1ABB9F702315}" destId="{2F92A4A4-9891-4768-A767-DCDCC97C9673}" srcOrd="0" destOrd="0" presId="urn:microsoft.com/office/officeart/2005/8/layout/default"/>
    <dgm:cxn modelId="{FC89D9E5-CFF8-41D2-8FBE-BD974B697E16}" type="presOf" srcId="{796E49FF-B91D-4A87-9746-5F38D196EDCF}" destId="{25BB790F-F112-4F5A-AF1A-7E8B2B2E9C8A}" srcOrd="0" destOrd="0" presId="urn:microsoft.com/office/officeart/2005/8/layout/default"/>
    <dgm:cxn modelId="{45D07317-1934-4670-B3CA-C71AD033BB05}" type="presParOf" srcId="{2F92A4A4-9891-4768-A767-DCDCC97C9673}" destId="{25BB790F-F112-4F5A-AF1A-7E8B2B2E9C8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B69B0-4154-431F-BE6D-E91ECB6D52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86B0BD6-B087-465D-8048-D2C3356B3FDD}">
      <dgm:prSet phldrT="[Text]"/>
      <dgm:spPr/>
      <dgm:t>
        <a:bodyPr/>
        <a:lstStyle/>
        <a:p>
          <a:r>
            <a:rPr lang="de-DE" dirty="0"/>
            <a:t>Fachrichtung Großhandel</a:t>
          </a:r>
        </a:p>
      </dgm:t>
    </dgm:pt>
    <dgm:pt modelId="{D5548AA7-7658-4F5F-889A-03E6BC70C79E}" type="parTrans" cxnId="{048DB136-F3DF-4EA3-8A2B-E73A90CA7EC6}">
      <dgm:prSet/>
      <dgm:spPr/>
      <dgm:t>
        <a:bodyPr/>
        <a:lstStyle/>
        <a:p>
          <a:endParaRPr lang="de-DE"/>
        </a:p>
      </dgm:t>
    </dgm:pt>
    <dgm:pt modelId="{39D7C364-2700-4940-A52D-6D5B5CBD3B5A}" type="sibTrans" cxnId="{048DB136-F3DF-4EA3-8A2B-E73A90CA7EC6}">
      <dgm:prSet/>
      <dgm:spPr/>
      <dgm:t>
        <a:bodyPr/>
        <a:lstStyle/>
        <a:p>
          <a:endParaRPr lang="de-DE"/>
        </a:p>
      </dgm:t>
    </dgm:pt>
    <dgm:pt modelId="{BFD9EBE1-89C3-49B8-9CB1-7834BA0D0D62}">
      <dgm:prSet phldrT="[Text]" custT="1"/>
      <dgm:spPr>
        <a:solidFill>
          <a:srgbClr val="003882">
            <a:lumMod val="20000"/>
            <a:lumOff val="8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002060"/>
              </a:solidFill>
              <a:latin typeface="Segoe UI Semilight"/>
              <a:ea typeface="+mn-ea"/>
              <a:cs typeface="+mn-cs"/>
            </a:rPr>
            <a:t>Lagerlogistik</a:t>
          </a:r>
        </a:p>
      </dgm:t>
    </dgm:pt>
    <dgm:pt modelId="{8BC0F6BA-4CE3-4F29-9EA7-E050622B8388}" type="parTrans" cxnId="{9F8A20F1-7C9F-4B68-B587-85AC550B5B9E}">
      <dgm:prSet/>
      <dgm:spPr/>
      <dgm:t>
        <a:bodyPr/>
        <a:lstStyle/>
        <a:p>
          <a:endParaRPr lang="de-DE"/>
        </a:p>
      </dgm:t>
    </dgm:pt>
    <dgm:pt modelId="{E053D93E-E13D-4507-B214-BDD724908F10}" type="sibTrans" cxnId="{9F8A20F1-7C9F-4B68-B587-85AC550B5B9E}">
      <dgm:prSet/>
      <dgm:spPr/>
      <dgm:t>
        <a:bodyPr/>
        <a:lstStyle/>
        <a:p>
          <a:endParaRPr lang="de-DE"/>
        </a:p>
      </dgm:t>
    </dgm:pt>
    <dgm:pt modelId="{C9E24C51-8320-4F21-BE2B-A3CBD02ED488}">
      <dgm:prSet custT="1"/>
      <dgm:spPr>
        <a:solidFill>
          <a:srgbClr val="003882">
            <a:lumMod val="20000"/>
            <a:lumOff val="8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de-DE" sz="1600" kern="1200" dirty="0">
              <a:solidFill>
                <a:srgbClr val="002060"/>
              </a:solidFill>
              <a:latin typeface="Segoe UI Semilight"/>
              <a:ea typeface="+mn-ea"/>
              <a:cs typeface="+mn-cs"/>
            </a:rPr>
            <a:t>Rückabwicklungs-prozesse</a:t>
          </a:r>
        </a:p>
      </dgm:t>
    </dgm:pt>
    <dgm:pt modelId="{768475FA-41D3-4685-BFD7-12A38D46CFFA}" type="parTrans" cxnId="{BA1A8669-0C88-4346-87FE-4ECCDEE575C7}">
      <dgm:prSet/>
      <dgm:spPr/>
      <dgm:t>
        <a:bodyPr/>
        <a:lstStyle/>
        <a:p>
          <a:endParaRPr lang="de-DE"/>
        </a:p>
      </dgm:t>
    </dgm:pt>
    <dgm:pt modelId="{1F6D1ACF-81AB-4E26-91C2-9A0A91C57B18}" type="sibTrans" cxnId="{BA1A8669-0C88-4346-87FE-4ECCDEE575C7}">
      <dgm:prSet/>
      <dgm:spPr/>
      <dgm:t>
        <a:bodyPr/>
        <a:lstStyle/>
        <a:p>
          <a:endParaRPr lang="de-DE"/>
        </a:p>
      </dgm:t>
    </dgm:pt>
    <dgm:pt modelId="{A66BA830-9EA0-409E-BFDA-127DCC2BE81C}" type="pres">
      <dgm:prSet presAssocID="{856B69B0-4154-431F-BE6D-E91ECB6D5282}" presName="diagram" presStyleCnt="0">
        <dgm:presLayoutVars>
          <dgm:dir/>
          <dgm:resizeHandles val="exact"/>
        </dgm:presLayoutVars>
      </dgm:prSet>
      <dgm:spPr/>
    </dgm:pt>
    <dgm:pt modelId="{179B0323-581E-437E-9429-7C4BEF6BFE13}" type="pres">
      <dgm:prSet presAssocID="{386B0BD6-B087-465D-8048-D2C3356B3FDD}" presName="node" presStyleLbl="node1" presStyleIdx="0" presStyleCnt="3" custScaleX="93125" custScaleY="58813" custLinFactNeighborX="-382" custLinFactNeighborY="-38560">
        <dgm:presLayoutVars>
          <dgm:bulletEnabled val="1"/>
        </dgm:presLayoutVars>
      </dgm:prSet>
      <dgm:spPr/>
    </dgm:pt>
    <dgm:pt modelId="{BCA6A715-7D1B-4E57-9162-88468F8F8361}" type="pres">
      <dgm:prSet presAssocID="{39D7C364-2700-4940-A52D-6D5B5CBD3B5A}" presName="sibTrans" presStyleCnt="0"/>
      <dgm:spPr/>
    </dgm:pt>
    <dgm:pt modelId="{61125318-F50F-489B-85E0-B877DAE08B4E}" type="pres">
      <dgm:prSet presAssocID="{BFD9EBE1-89C3-49B8-9CB1-7834BA0D0D62}" presName="node" presStyleLbl="node1" presStyleIdx="1" presStyleCnt="3" custScaleX="88336" custScaleY="93789" custLinFactNeighborX="-587" custLinFactNeighborY="-11071">
        <dgm:presLayoutVars>
          <dgm:bulletEnabled val="1"/>
        </dgm:presLayoutVars>
      </dgm:prSet>
      <dgm:spPr>
        <a:xfrm>
          <a:off x="273020" y="865154"/>
          <a:ext cx="1977305" cy="1259618"/>
        </a:xfrm>
        <a:prstGeom prst="rect">
          <a:avLst/>
        </a:prstGeom>
      </dgm:spPr>
    </dgm:pt>
    <dgm:pt modelId="{858E5BB6-51E4-4606-BAFE-675D848BD97D}" type="pres">
      <dgm:prSet presAssocID="{E053D93E-E13D-4507-B214-BDD724908F10}" presName="sibTrans" presStyleCnt="0"/>
      <dgm:spPr/>
    </dgm:pt>
    <dgm:pt modelId="{558C8F55-103E-4D59-B706-5FA0A27FA261}" type="pres">
      <dgm:prSet presAssocID="{C9E24C51-8320-4F21-BE2B-A3CBD02ED488}" presName="node" presStyleLbl="node1" presStyleIdx="2" presStyleCnt="3" custScaleX="88336" custScaleY="93789" custLinFactNeighborX="-587" custLinFactNeighborY="-7995">
        <dgm:presLayoutVars>
          <dgm:bulletEnabled val="1"/>
        </dgm:presLayoutVars>
      </dgm:prSet>
      <dgm:spPr>
        <a:xfrm>
          <a:off x="273020" y="2389924"/>
          <a:ext cx="1977305" cy="1259618"/>
        </a:xfrm>
        <a:prstGeom prst="rect">
          <a:avLst/>
        </a:prstGeom>
      </dgm:spPr>
    </dgm:pt>
  </dgm:ptLst>
  <dgm:cxnLst>
    <dgm:cxn modelId="{47F21A24-8E41-4E95-93BD-B90D1D2BCE9B}" type="presOf" srcId="{386B0BD6-B087-465D-8048-D2C3356B3FDD}" destId="{179B0323-581E-437E-9429-7C4BEF6BFE13}" srcOrd="0" destOrd="0" presId="urn:microsoft.com/office/officeart/2005/8/layout/default"/>
    <dgm:cxn modelId="{048DB136-F3DF-4EA3-8A2B-E73A90CA7EC6}" srcId="{856B69B0-4154-431F-BE6D-E91ECB6D5282}" destId="{386B0BD6-B087-465D-8048-D2C3356B3FDD}" srcOrd="0" destOrd="0" parTransId="{D5548AA7-7658-4F5F-889A-03E6BC70C79E}" sibTransId="{39D7C364-2700-4940-A52D-6D5B5CBD3B5A}"/>
    <dgm:cxn modelId="{5783ED48-07F2-43F8-9362-82CA7CF07826}" type="presOf" srcId="{856B69B0-4154-431F-BE6D-E91ECB6D5282}" destId="{A66BA830-9EA0-409E-BFDA-127DCC2BE81C}" srcOrd="0" destOrd="0" presId="urn:microsoft.com/office/officeart/2005/8/layout/default"/>
    <dgm:cxn modelId="{BA1A8669-0C88-4346-87FE-4ECCDEE575C7}" srcId="{856B69B0-4154-431F-BE6D-E91ECB6D5282}" destId="{C9E24C51-8320-4F21-BE2B-A3CBD02ED488}" srcOrd="2" destOrd="0" parTransId="{768475FA-41D3-4685-BFD7-12A38D46CFFA}" sibTransId="{1F6D1ACF-81AB-4E26-91C2-9A0A91C57B18}"/>
    <dgm:cxn modelId="{D19D464A-0153-45D3-9936-D6F5C50F4DB1}" type="presOf" srcId="{C9E24C51-8320-4F21-BE2B-A3CBD02ED488}" destId="{558C8F55-103E-4D59-B706-5FA0A27FA261}" srcOrd="0" destOrd="0" presId="urn:microsoft.com/office/officeart/2005/8/layout/default"/>
    <dgm:cxn modelId="{9F8A20F1-7C9F-4B68-B587-85AC550B5B9E}" srcId="{856B69B0-4154-431F-BE6D-E91ECB6D5282}" destId="{BFD9EBE1-89C3-49B8-9CB1-7834BA0D0D62}" srcOrd="1" destOrd="0" parTransId="{8BC0F6BA-4CE3-4F29-9EA7-E050622B8388}" sibTransId="{E053D93E-E13D-4507-B214-BDD724908F10}"/>
    <dgm:cxn modelId="{803518F4-7F3B-4554-80DF-539B8ADFD2D3}" type="presOf" srcId="{BFD9EBE1-89C3-49B8-9CB1-7834BA0D0D62}" destId="{61125318-F50F-489B-85E0-B877DAE08B4E}" srcOrd="0" destOrd="0" presId="urn:microsoft.com/office/officeart/2005/8/layout/default"/>
    <dgm:cxn modelId="{5B588B1E-CCD8-45BD-97CD-5F65E4942B44}" type="presParOf" srcId="{A66BA830-9EA0-409E-BFDA-127DCC2BE81C}" destId="{179B0323-581E-437E-9429-7C4BEF6BFE13}" srcOrd="0" destOrd="0" presId="urn:microsoft.com/office/officeart/2005/8/layout/default"/>
    <dgm:cxn modelId="{048C1389-52BF-42AA-8B46-CF28EC125194}" type="presParOf" srcId="{A66BA830-9EA0-409E-BFDA-127DCC2BE81C}" destId="{BCA6A715-7D1B-4E57-9162-88468F8F8361}" srcOrd="1" destOrd="0" presId="urn:microsoft.com/office/officeart/2005/8/layout/default"/>
    <dgm:cxn modelId="{B23AAEAE-B1C8-4A2F-ABD5-3C3C470CB73D}" type="presParOf" srcId="{A66BA830-9EA0-409E-BFDA-127DCC2BE81C}" destId="{61125318-F50F-489B-85E0-B877DAE08B4E}" srcOrd="2" destOrd="0" presId="urn:microsoft.com/office/officeart/2005/8/layout/default"/>
    <dgm:cxn modelId="{59DD60ED-BABF-48DC-A314-C70666802743}" type="presParOf" srcId="{A66BA830-9EA0-409E-BFDA-127DCC2BE81C}" destId="{858E5BB6-51E4-4606-BAFE-675D848BD97D}" srcOrd="3" destOrd="0" presId="urn:microsoft.com/office/officeart/2005/8/layout/default"/>
    <dgm:cxn modelId="{33B046E2-6428-4F70-981C-58F414C8B0E6}" type="presParOf" srcId="{A66BA830-9EA0-409E-BFDA-127DCC2BE81C}" destId="{558C8F55-103E-4D59-B706-5FA0A27FA26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6B69B0-4154-431F-BE6D-E91ECB6D52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86B0BD6-B087-465D-8048-D2C3356B3FDD}">
      <dgm:prSet phldrT="[Text]"/>
      <dgm:spPr/>
      <dgm:t>
        <a:bodyPr/>
        <a:lstStyle/>
        <a:p>
          <a:r>
            <a:rPr lang="de-DE" dirty="0"/>
            <a:t>Fachrichtung Außenhandel</a:t>
          </a:r>
        </a:p>
      </dgm:t>
    </dgm:pt>
    <dgm:pt modelId="{D5548AA7-7658-4F5F-889A-03E6BC70C79E}" type="parTrans" cxnId="{048DB136-F3DF-4EA3-8A2B-E73A90CA7EC6}">
      <dgm:prSet/>
      <dgm:spPr/>
      <dgm:t>
        <a:bodyPr/>
        <a:lstStyle/>
        <a:p>
          <a:endParaRPr lang="de-DE"/>
        </a:p>
      </dgm:t>
    </dgm:pt>
    <dgm:pt modelId="{39D7C364-2700-4940-A52D-6D5B5CBD3B5A}" type="sibTrans" cxnId="{048DB136-F3DF-4EA3-8A2B-E73A90CA7EC6}">
      <dgm:prSet/>
      <dgm:spPr/>
      <dgm:t>
        <a:bodyPr/>
        <a:lstStyle/>
        <a:p>
          <a:endParaRPr lang="de-DE"/>
        </a:p>
      </dgm:t>
    </dgm:pt>
    <dgm:pt modelId="{BFD9EBE1-89C3-49B8-9CB1-7834BA0D0D62}">
      <dgm:prSet phldrT="[Text]" custT="1"/>
      <dgm:spPr>
        <a:solidFill>
          <a:srgbClr val="003882">
            <a:lumMod val="20000"/>
            <a:lumOff val="8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002060"/>
              </a:solidFill>
              <a:latin typeface="Segoe UI Semilight"/>
              <a:ea typeface="+mn-ea"/>
              <a:cs typeface="+mn-cs"/>
            </a:rPr>
            <a:t>Außenhandels-geschäfte</a:t>
          </a:r>
        </a:p>
      </dgm:t>
    </dgm:pt>
    <dgm:pt modelId="{8BC0F6BA-4CE3-4F29-9EA7-E050622B8388}" type="parTrans" cxnId="{9F8A20F1-7C9F-4B68-B587-85AC550B5B9E}">
      <dgm:prSet/>
      <dgm:spPr/>
      <dgm:t>
        <a:bodyPr/>
        <a:lstStyle/>
        <a:p>
          <a:endParaRPr lang="de-DE"/>
        </a:p>
      </dgm:t>
    </dgm:pt>
    <dgm:pt modelId="{E053D93E-E13D-4507-B214-BDD724908F10}" type="sibTrans" cxnId="{9F8A20F1-7C9F-4B68-B587-85AC550B5B9E}">
      <dgm:prSet/>
      <dgm:spPr/>
      <dgm:t>
        <a:bodyPr/>
        <a:lstStyle/>
        <a:p>
          <a:endParaRPr lang="de-DE"/>
        </a:p>
      </dgm:t>
    </dgm:pt>
    <dgm:pt modelId="{C9E24C51-8320-4F21-BE2B-A3CBD02ED488}">
      <dgm:prSet custT="1"/>
      <dgm:spPr>
        <a:solidFill>
          <a:srgbClr val="003882">
            <a:lumMod val="20000"/>
            <a:lumOff val="8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de-DE" sz="1600" kern="1200" dirty="0">
              <a:solidFill>
                <a:srgbClr val="002060"/>
              </a:solidFill>
              <a:latin typeface="Segoe UI Semilight"/>
              <a:ea typeface="+mn-ea"/>
              <a:cs typeface="+mn-cs"/>
            </a:rPr>
            <a:t>Internationale Berufs-kompetenzen</a:t>
          </a:r>
        </a:p>
      </dgm:t>
    </dgm:pt>
    <dgm:pt modelId="{768475FA-41D3-4685-BFD7-12A38D46CFFA}" type="parTrans" cxnId="{BA1A8669-0C88-4346-87FE-4ECCDEE575C7}">
      <dgm:prSet/>
      <dgm:spPr/>
      <dgm:t>
        <a:bodyPr/>
        <a:lstStyle/>
        <a:p>
          <a:endParaRPr lang="de-DE"/>
        </a:p>
      </dgm:t>
    </dgm:pt>
    <dgm:pt modelId="{1F6D1ACF-81AB-4E26-91C2-9A0A91C57B18}" type="sibTrans" cxnId="{BA1A8669-0C88-4346-87FE-4ECCDEE575C7}">
      <dgm:prSet/>
      <dgm:spPr/>
      <dgm:t>
        <a:bodyPr/>
        <a:lstStyle/>
        <a:p>
          <a:endParaRPr lang="de-DE"/>
        </a:p>
      </dgm:t>
    </dgm:pt>
    <dgm:pt modelId="{A66BA830-9EA0-409E-BFDA-127DCC2BE81C}" type="pres">
      <dgm:prSet presAssocID="{856B69B0-4154-431F-BE6D-E91ECB6D5282}" presName="diagram" presStyleCnt="0">
        <dgm:presLayoutVars>
          <dgm:dir/>
          <dgm:resizeHandles val="exact"/>
        </dgm:presLayoutVars>
      </dgm:prSet>
      <dgm:spPr/>
    </dgm:pt>
    <dgm:pt modelId="{179B0323-581E-437E-9429-7C4BEF6BFE13}" type="pres">
      <dgm:prSet presAssocID="{386B0BD6-B087-465D-8048-D2C3356B3FDD}" presName="node" presStyleLbl="node1" presStyleIdx="0" presStyleCnt="3" custScaleX="93125" custScaleY="58813" custLinFactNeighborX="-382" custLinFactNeighborY="-38560">
        <dgm:presLayoutVars>
          <dgm:bulletEnabled val="1"/>
        </dgm:presLayoutVars>
      </dgm:prSet>
      <dgm:spPr/>
    </dgm:pt>
    <dgm:pt modelId="{BCA6A715-7D1B-4E57-9162-88468F8F8361}" type="pres">
      <dgm:prSet presAssocID="{39D7C364-2700-4940-A52D-6D5B5CBD3B5A}" presName="sibTrans" presStyleCnt="0"/>
      <dgm:spPr/>
    </dgm:pt>
    <dgm:pt modelId="{61125318-F50F-489B-85E0-B877DAE08B4E}" type="pres">
      <dgm:prSet presAssocID="{BFD9EBE1-89C3-49B8-9CB1-7834BA0D0D62}" presName="node" presStyleLbl="node1" presStyleIdx="1" presStyleCnt="3" custScaleX="88336" custScaleY="93789" custLinFactNeighborX="-587" custLinFactNeighborY="-11071">
        <dgm:presLayoutVars>
          <dgm:bulletEnabled val="1"/>
        </dgm:presLayoutVars>
      </dgm:prSet>
      <dgm:spPr>
        <a:xfrm>
          <a:off x="273020" y="865154"/>
          <a:ext cx="1977305" cy="1259618"/>
        </a:xfrm>
        <a:prstGeom prst="rect">
          <a:avLst/>
        </a:prstGeom>
      </dgm:spPr>
    </dgm:pt>
    <dgm:pt modelId="{858E5BB6-51E4-4606-BAFE-675D848BD97D}" type="pres">
      <dgm:prSet presAssocID="{E053D93E-E13D-4507-B214-BDD724908F10}" presName="sibTrans" presStyleCnt="0"/>
      <dgm:spPr/>
    </dgm:pt>
    <dgm:pt modelId="{558C8F55-103E-4D59-B706-5FA0A27FA261}" type="pres">
      <dgm:prSet presAssocID="{C9E24C51-8320-4F21-BE2B-A3CBD02ED488}" presName="node" presStyleLbl="node1" presStyleIdx="2" presStyleCnt="3" custScaleX="88336" custScaleY="93789" custLinFactNeighborX="-587" custLinFactNeighborY="-7995">
        <dgm:presLayoutVars>
          <dgm:bulletEnabled val="1"/>
        </dgm:presLayoutVars>
      </dgm:prSet>
      <dgm:spPr>
        <a:xfrm>
          <a:off x="273020" y="2389924"/>
          <a:ext cx="1977305" cy="1259618"/>
        </a:xfrm>
        <a:prstGeom prst="rect">
          <a:avLst/>
        </a:prstGeom>
      </dgm:spPr>
    </dgm:pt>
  </dgm:ptLst>
  <dgm:cxnLst>
    <dgm:cxn modelId="{47F21A24-8E41-4E95-93BD-B90D1D2BCE9B}" type="presOf" srcId="{386B0BD6-B087-465D-8048-D2C3356B3FDD}" destId="{179B0323-581E-437E-9429-7C4BEF6BFE13}" srcOrd="0" destOrd="0" presId="urn:microsoft.com/office/officeart/2005/8/layout/default"/>
    <dgm:cxn modelId="{048DB136-F3DF-4EA3-8A2B-E73A90CA7EC6}" srcId="{856B69B0-4154-431F-BE6D-E91ECB6D5282}" destId="{386B0BD6-B087-465D-8048-D2C3356B3FDD}" srcOrd="0" destOrd="0" parTransId="{D5548AA7-7658-4F5F-889A-03E6BC70C79E}" sibTransId="{39D7C364-2700-4940-A52D-6D5B5CBD3B5A}"/>
    <dgm:cxn modelId="{5783ED48-07F2-43F8-9362-82CA7CF07826}" type="presOf" srcId="{856B69B0-4154-431F-BE6D-E91ECB6D5282}" destId="{A66BA830-9EA0-409E-BFDA-127DCC2BE81C}" srcOrd="0" destOrd="0" presId="urn:microsoft.com/office/officeart/2005/8/layout/default"/>
    <dgm:cxn modelId="{BA1A8669-0C88-4346-87FE-4ECCDEE575C7}" srcId="{856B69B0-4154-431F-BE6D-E91ECB6D5282}" destId="{C9E24C51-8320-4F21-BE2B-A3CBD02ED488}" srcOrd="2" destOrd="0" parTransId="{768475FA-41D3-4685-BFD7-12A38D46CFFA}" sibTransId="{1F6D1ACF-81AB-4E26-91C2-9A0A91C57B18}"/>
    <dgm:cxn modelId="{D19D464A-0153-45D3-9936-D6F5C50F4DB1}" type="presOf" srcId="{C9E24C51-8320-4F21-BE2B-A3CBD02ED488}" destId="{558C8F55-103E-4D59-B706-5FA0A27FA261}" srcOrd="0" destOrd="0" presId="urn:microsoft.com/office/officeart/2005/8/layout/default"/>
    <dgm:cxn modelId="{9F8A20F1-7C9F-4B68-B587-85AC550B5B9E}" srcId="{856B69B0-4154-431F-BE6D-E91ECB6D5282}" destId="{BFD9EBE1-89C3-49B8-9CB1-7834BA0D0D62}" srcOrd="1" destOrd="0" parTransId="{8BC0F6BA-4CE3-4F29-9EA7-E050622B8388}" sibTransId="{E053D93E-E13D-4507-B214-BDD724908F10}"/>
    <dgm:cxn modelId="{803518F4-7F3B-4554-80DF-539B8ADFD2D3}" type="presOf" srcId="{BFD9EBE1-89C3-49B8-9CB1-7834BA0D0D62}" destId="{61125318-F50F-489B-85E0-B877DAE08B4E}" srcOrd="0" destOrd="0" presId="urn:microsoft.com/office/officeart/2005/8/layout/default"/>
    <dgm:cxn modelId="{5B588B1E-CCD8-45BD-97CD-5F65E4942B44}" type="presParOf" srcId="{A66BA830-9EA0-409E-BFDA-127DCC2BE81C}" destId="{179B0323-581E-437E-9429-7C4BEF6BFE13}" srcOrd="0" destOrd="0" presId="urn:microsoft.com/office/officeart/2005/8/layout/default"/>
    <dgm:cxn modelId="{048C1389-52BF-42AA-8B46-CF28EC125194}" type="presParOf" srcId="{A66BA830-9EA0-409E-BFDA-127DCC2BE81C}" destId="{BCA6A715-7D1B-4E57-9162-88468F8F8361}" srcOrd="1" destOrd="0" presId="urn:microsoft.com/office/officeart/2005/8/layout/default"/>
    <dgm:cxn modelId="{B23AAEAE-B1C8-4A2F-ABD5-3C3C470CB73D}" type="presParOf" srcId="{A66BA830-9EA0-409E-BFDA-127DCC2BE81C}" destId="{61125318-F50F-489B-85E0-B877DAE08B4E}" srcOrd="2" destOrd="0" presId="urn:microsoft.com/office/officeart/2005/8/layout/default"/>
    <dgm:cxn modelId="{59DD60ED-BABF-48DC-A314-C70666802743}" type="presParOf" srcId="{A66BA830-9EA0-409E-BFDA-127DCC2BE81C}" destId="{858E5BB6-51E4-4606-BAFE-675D848BD97D}" srcOrd="3" destOrd="0" presId="urn:microsoft.com/office/officeart/2005/8/layout/default"/>
    <dgm:cxn modelId="{33B046E2-6428-4F70-981C-58F414C8B0E6}" type="presParOf" srcId="{A66BA830-9EA0-409E-BFDA-127DCC2BE81C}" destId="{558C8F55-103E-4D59-B706-5FA0A27FA26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16322-DE2D-4C06-B755-A20816DD4C3D}">
      <dsp:nvSpPr>
        <dsp:cNvPr id="0" name=""/>
        <dsp:cNvSpPr/>
      </dsp:nvSpPr>
      <dsp:spPr>
        <a:xfrm>
          <a:off x="2234906" y="327191"/>
          <a:ext cx="4624578" cy="4624578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Arial" pitchFamily="34" charset="0"/>
              <a:cs typeface="Arial" pitchFamily="34" charset="0"/>
            </a:rPr>
            <a:t>Attraktive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Arial" pitchFamily="34" charset="0"/>
              <a:cs typeface="Arial" pitchFamily="34" charset="0"/>
            </a:rPr>
            <a:t>Berufs-bezeichnung</a:t>
          </a:r>
        </a:p>
      </dsp:txBody>
      <dsp:txXfrm>
        <a:off x="4657305" y="917926"/>
        <a:ext cx="1211199" cy="935926"/>
      </dsp:txXfrm>
    </dsp:sp>
    <dsp:sp modelId="{F81F8ED1-7685-429A-86FD-051CA9D1DA4B}">
      <dsp:nvSpPr>
        <dsp:cNvPr id="0" name=""/>
        <dsp:cNvSpPr/>
      </dsp:nvSpPr>
      <dsp:spPr>
        <a:xfrm>
          <a:off x="2289961" y="422436"/>
          <a:ext cx="4624578" cy="4624578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Arial" pitchFamily="34" charset="0"/>
              <a:cs typeface="Arial" pitchFamily="34" charset="0"/>
            </a:rPr>
            <a:t>Digitale Geschäfts-prozesse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5428068" y="2294289"/>
        <a:ext cx="1266253" cy="908399"/>
      </dsp:txXfrm>
    </dsp:sp>
    <dsp:sp modelId="{DC13603E-19D8-4C94-BEA0-B6430A27499B}">
      <dsp:nvSpPr>
        <dsp:cNvPr id="0" name=""/>
        <dsp:cNvSpPr/>
      </dsp:nvSpPr>
      <dsp:spPr>
        <a:xfrm>
          <a:off x="2234906" y="517680"/>
          <a:ext cx="4624578" cy="4624578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Arial" pitchFamily="34" charset="0"/>
              <a:cs typeface="Arial" pitchFamily="34" charset="0"/>
            </a:rPr>
            <a:t>Aktualisierung der Inhalte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4657305" y="3643124"/>
        <a:ext cx="1211199" cy="935926"/>
      </dsp:txXfrm>
    </dsp:sp>
    <dsp:sp modelId="{B7EC4F1B-FD27-4F42-8D43-E7FED8A95FD5}">
      <dsp:nvSpPr>
        <dsp:cNvPr id="0" name=""/>
        <dsp:cNvSpPr/>
      </dsp:nvSpPr>
      <dsp:spPr>
        <a:xfrm>
          <a:off x="2124797" y="517680"/>
          <a:ext cx="4624578" cy="4624578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Arial" pitchFamily="34" charset="0"/>
              <a:cs typeface="Arial" pitchFamily="34" charset="0"/>
            </a:rPr>
            <a:t>Aufwertung Abschluss-prüfung (GAP)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3115778" y="3643124"/>
        <a:ext cx="1211199" cy="935926"/>
      </dsp:txXfrm>
    </dsp:sp>
    <dsp:sp modelId="{6D19B19A-55BD-48F0-A8A5-B1442CD7BA5B}">
      <dsp:nvSpPr>
        <dsp:cNvPr id="0" name=""/>
        <dsp:cNvSpPr/>
      </dsp:nvSpPr>
      <dsp:spPr>
        <a:xfrm>
          <a:off x="2069743" y="422436"/>
          <a:ext cx="4624578" cy="4624578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Arial" pitchFamily="34" charset="0"/>
              <a:cs typeface="Arial" pitchFamily="34" charset="0"/>
            </a:rPr>
            <a:t>Branchen-vielfalt + rechtlicher Rahmen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2289961" y="2294289"/>
        <a:ext cx="1266253" cy="908399"/>
      </dsp:txXfrm>
    </dsp:sp>
    <dsp:sp modelId="{F405405A-30D3-4D82-88D9-D4E14A5A9780}">
      <dsp:nvSpPr>
        <dsp:cNvPr id="0" name=""/>
        <dsp:cNvSpPr/>
      </dsp:nvSpPr>
      <dsp:spPr>
        <a:xfrm>
          <a:off x="2124797" y="327191"/>
          <a:ext cx="4624578" cy="4624578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latin typeface="Arial" pitchFamily="34" charset="0"/>
              <a:cs typeface="Arial" pitchFamily="34" charset="0"/>
            </a:rPr>
            <a:t>Stärkung Handlungs-kompetenz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3115778" y="917926"/>
        <a:ext cx="1211199" cy="935926"/>
      </dsp:txXfrm>
    </dsp:sp>
    <dsp:sp modelId="{BB156A35-D5B7-4C59-986D-E34946977C57}">
      <dsp:nvSpPr>
        <dsp:cNvPr id="0" name=""/>
        <dsp:cNvSpPr/>
      </dsp:nvSpPr>
      <dsp:spPr>
        <a:xfrm>
          <a:off x="1948454" y="40908"/>
          <a:ext cx="5197144" cy="519714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5CB47-3E5C-431B-B3C8-79E574D0FCB3}">
      <dsp:nvSpPr>
        <dsp:cNvPr id="0" name=""/>
        <dsp:cNvSpPr/>
      </dsp:nvSpPr>
      <dsp:spPr>
        <a:xfrm>
          <a:off x="2003509" y="136152"/>
          <a:ext cx="5197144" cy="519714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017F6-C490-4899-8C41-A173FAE90528}">
      <dsp:nvSpPr>
        <dsp:cNvPr id="0" name=""/>
        <dsp:cNvSpPr/>
      </dsp:nvSpPr>
      <dsp:spPr>
        <a:xfrm>
          <a:off x="1948454" y="231396"/>
          <a:ext cx="5197144" cy="519714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369F1-0F8C-49B8-8482-4F14A8326002}">
      <dsp:nvSpPr>
        <dsp:cNvPr id="0" name=""/>
        <dsp:cNvSpPr/>
      </dsp:nvSpPr>
      <dsp:spPr>
        <a:xfrm>
          <a:off x="1838683" y="231396"/>
          <a:ext cx="5197144" cy="519714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13284-3BBB-45EB-AC58-B612B4B95AE8}">
      <dsp:nvSpPr>
        <dsp:cNvPr id="0" name=""/>
        <dsp:cNvSpPr/>
      </dsp:nvSpPr>
      <dsp:spPr>
        <a:xfrm>
          <a:off x="1783628" y="136152"/>
          <a:ext cx="5197144" cy="519714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24DA4-BFDF-41E3-9502-6CDAC776E357}">
      <dsp:nvSpPr>
        <dsp:cNvPr id="0" name=""/>
        <dsp:cNvSpPr/>
      </dsp:nvSpPr>
      <dsp:spPr>
        <a:xfrm>
          <a:off x="1838683" y="40908"/>
          <a:ext cx="5197144" cy="519714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B790F-F112-4F5A-AF1A-7E8B2B2E9C8A}">
      <dsp:nvSpPr>
        <dsp:cNvPr id="0" name=""/>
        <dsp:cNvSpPr/>
      </dsp:nvSpPr>
      <dsp:spPr>
        <a:xfrm>
          <a:off x="20528" y="246"/>
          <a:ext cx="4157963" cy="1001367"/>
        </a:xfrm>
        <a:prstGeom prst="roundRect">
          <a:avLst/>
        </a:prstGeom>
        <a:solidFill>
          <a:srgbClr val="0038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Integrative Kompetenzen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(inkl. elektronische Geschäftsprozesse)</a:t>
          </a:r>
        </a:p>
      </dsp:txBody>
      <dsp:txXfrm>
        <a:off x="69411" y="49129"/>
        <a:ext cx="4060197" cy="903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B0323-581E-437E-9429-7C4BEF6BFE13}">
      <dsp:nvSpPr>
        <dsp:cNvPr id="0" name=""/>
        <dsp:cNvSpPr/>
      </dsp:nvSpPr>
      <dsp:spPr>
        <a:xfrm>
          <a:off x="87239" y="0"/>
          <a:ext cx="1886385" cy="71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Fachrichtung Großhandel</a:t>
          </a:r>
        </a:p>
      </dsp:txBody>
      <dsp:txXfrm>
        <a:off x="87239" y="0"/>
        <a:ext cx="1886385" cy="714806"/>
      </dsp:txXfrm>
    </dsp:sp>
    <dsp:sp modelId="{61125318-F50F-489B-85E0-B877DAE08B4E}">
      <dsp:nvSpPr>
        <dsp:cNvPr id="0" name=""/>
        <dsp:cNvSpPr/>
      </dsp:nvSpPr>
      <dsp:spPr>
        <a:xfrm>
          <a:off x="131591" y="783930"/>
          <a:ext cx="1789377" cy="1139901"/>
        </a:xfrm>
        <a:prstGeom prst="rect">
          <a:avLst/>
        </a:prstGeom>
        <a:solidFill>
          <a:srgbClr val="003882">
            <a:lumMod val="20000"/>
            <a:lumOff val="8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002060"/>
              </a:solidFill>
              <a:latin typeface="Segoe UI Semilight"/>
              <a:ea typeface="+mn-ea"/>
              <a:cs typeface="+mn-cs"/>
            </a:rPr>
            <a:t>Lagerlogistik</a:t>
          </a:r>
        </a:p>
      </dsp:txBody>
      <dsp:txXfrm>
        <a:off x="131591" y="783930"/>
        <a:ext cx="1789377" cy="1139901"/>
      </dsp:txXfrm>
    </dsp:sp>
    <dsp:sp modelId="{558C8F55-103E-4D59-B706-5FA0A27FA261}">
      <dsp:nvSpPr>
        <dsp:cNvPr id="0" name=""/>
        <dsp:cNvSpPr/>
      </dsp:nvSpPr>
      <dsp:spPr>
        <a:xfrm>
          <a:off x="131591" y="2163782"/>
          <a:ext cx="1789377" cy="1139901"/>
        </a:xfrm>
        <a:prstGeom prst="rect">
          <a:avLst/>
        </a:prstGeom>
        <a:solidFill>
          <a:srgbClr val="003882">
            <a:lumMod val="20000"/>
            <a:lumOff val="8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002060"/>
              </a:solidFill>
              <a:latin typeface="Segoe UI Semilight"/>
              <a:ea typeface="+mn-ea"/>
              <a:cs typeface="+mn-cs"/>
            </a:rPr>
            <a:t>Rückabwicklungs-prozesse</a:t>
          </a:r>
        </a:p>
      </dsp:txBody>
      <dsp:txXfrm>
        <a:off x="131591" y="2163782"/>
        <a:ext cx="1789377" cy="1139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B0323-581E-437E-9429-7C4BEF6BFE13}">
      <dsp:nvSpPr>
        <dsp:cNvPr id="0" name=""/>
        <dsp:cNvSpPr/>
      </dsp:nvSpPr>
      <dsp:spPr>
        <a:xfrm>
          <a:off x="87239" y="0"/>
          <a:ext cx="1886385" cy="714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Fachrichtung Außenhandel</a:t>
          </a:r>
        </a:p>
      </dsp:txBody>
      <dsp:txXfrm>
        <a:off x="87239" y="0"/>
        <a:ext cx="1886385" cy="714806"/>
      </dsp:txXfrm>
    </dsp:sp>
    <dsp:sp modelId="{61125318-F50F-489B-85E0-B877DAE08B4E}">
      <dsp:nvSpPr>
        <dsp:cNvPr id="0" name=""/>
        <dsp:cNvSpPr/>
      </dsp:nvSpPr>
      <dsp:spPr>
        <a:xfrm>
          <a:off x="131591" y="783930"/>
          <a:ext cx="1789377" cy="1139901"/>
        </a:xfrm>
        <a:prstGeom prst="rect">
          <a:avLst/>
        </a:prstGeom>
        <a:solidFill>
          <a:srgbClr val="003882">
            <a:lumMod val="20000"/>
            <a:lumOff val="8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002060"/>
              </a:solidFill>
              <a:latin typeface="Segoe UI Semilight"/>
              <a:ea typeface="+mn-ea"/>
              <a:cs typeface="+mn-cs"/>
            </a:rPr>
            <a:t>Außenhandels-geschäfte</a:t>
          </a:r>
        </a:p>
      </dsp:txBody>
      <dsp:txXfrm>
        <a:off x="131591" y="783930"/>
        <a:ext cx="1789377" cy="1139901"/>
      </dsp:txXfrm>
    </dsp:sp>
    <dsp:sp modelId="{558C8F55-103E-4D59-B706-5FA0A27FA261}">
      <dsp:nvSpPr>
        <dsp:cNvPr id="0" name=""/>
        <dsp:cNvSpPr/>
      </dsp:nvSpPr>
      <dsp:spPr>
        <a:xfrm>
          <a:off x="131591" y="2163782"/>
          <a:ext cx="1789377" cy="1139901"/>
        </a:xfrm>
        <a:prstGeom prst="rect">
          <a:avLst/>
        </a:prstGeom>
        <a:solidFill>
          <a:srgbClr val="003882">
            <a:lumMod val="20000"/>
            <a:lumOff val="8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002060"/>
              </a:solidFill>
              <a:latin typeface="Segoe UI Semilight"/>
              <a:ea typeface="+mn-ea"/>
              <a:cs typeface="+mn-cs"/>
            </a:rPr>
            <a:t>Internationale Berufs-kompetenzen</a:t>
          </a:r>
        </a:p>
      </dsp:txBody>
      <dsp:txXfrm>
        <a:off x="131591" y="2163782"/>
        <a:ext cx="1789377" cy="1139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r">
              <a:defRPr sz="1200"/>
            </a:lvl1pPr>
          </a:lstStyle>
          <a:p>
            <a:fld id="{1CCAFDA0-31FF-4269-B937-FE07D8A9B78A}" type="datetimeFigureOut">
              <a:rPr lang="de-DE" smtClean="0"/>
              <a:t>02.03.2020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5" tIns="47777" rIns="95555" bIns="47777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5" tIns="47777" rIns="95555" bIns="47777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r">
              <a:defRPr sz="1200"/>
            </a:lvl1pPr>
          </a:lstStyle>
          <a:p>
            <a:fld id="{40813B0B-B3C2-4353-85D8-214D44ADEA5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927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de-DE" sz="12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Gründe für die Neuordnung des Berufsbilds</a:t>
            </a:r>
            <a:endParaRPr lang="de-DE" sz="1100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neue Profil akzentuiert noch stärker die übergeordnete Kompetenz des prozessorientierten Steuerns, Reflektierens und Optimierens entlang der Wertschöpfungskette im Groß- und Außenhandel. Die Funktion dieses „Schnittstellenmanagements“ schlägt sich folgerichtig in der neuen Berufsbezeichnung nieder, dem/der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„Kaufmann/-frau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Groß- und Außenhandels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b="1" dirty="0"/>
              <a:t>Digitalisierung von Geschäftsfeldern und Geschäftsprozessen</a:t>
            </a:r>
            <a:r>
              <a:rPr lang="de-DE" dirty="0"/>
              <a:t>, dadurch Zunahme der Bedeutung von z. B. </a:t>
            </a:r>
            <a:r>
              <a:rPr lang="de-DE" b="1" dirty="0"/>
              <a:t>kommunikativen Kompetenzen</a:t>
            </a:r>
            <a:r>
              <a:rPr lang="de-DE" dirty="0"/>
              <a:t>, der </a:t>
            </a:r>
            <a:r>
              <a:rPr lang="de-DE" b="1" dirty="0"/>
              <a:t>Fähigkeit zum vernetzten Denken </a:t>
            </a:r>
            <a:r>
              <a:rPr lang="de-DE" dirty="0"/>
              <a:t>und dem </a:t>
            </a:r>
            <a:r>
              <a:rPr lang="de-DE" b="1" dirty="0"/>
              <a:t>professionellen Umgang mit digitalen Arbeitsmitteln</a:t>
            </a:r>
            <a:r>
              <a:rPr lang="de-DE" dirty="0"/>
              <a:t>. Beispiele: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Einsatz von E-Business-Systemen in der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Ressourcenplanung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von elektronischen Plattformen in der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Beschaffung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sowie von Onlinevertriebskanälen im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Verkauf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Förderung des Erwerbs von Kompetenzen zum „Einsatz digitaler Werkzeuge“ ist zugleich integrativer Bestandteil aller schulischen Lernfelder.</a:t>
            </a:r>
          </a:p>
          <a:p>
            <a:pPr lvl="0"/>
            <a:endParaRPr lang="de-DE" sz="8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Aufbau einer neuen Ausbildungsordnung. Bessere Integration bzw. </a:t>
            </a:r>
            <a:r>
              <a:rPr lang="de-DE" b="1" dirty="0"/>
              <a:t>Einbindung fachübergreifender Ausbildungsinhalte </a:t>
            </a:r>
            <a:r>
              <a:rPr lang="de-DE" dirty="0"/>
              <a:t>in einzelne Berufsbildpositionen. Überarbeitungsbedarf hinsichtlich </a:t>
            </a:r>
            <a:r>
              <a:rPr lang="de-DE" b="1" dirty="0"/>
              <a:t>überholter Ausbildungsinhalte </a:t>
            </a:r>
            <a:r>
              <a:rPr lang="de-DE" dirty="0"/>
              <a:t>(z. B. in den Bereichen Zahlungsverkehr und Rechnungswesen).</a:t>
            </a:r>
          </a:p>
          <a:p>
            <a:pPr marL="0" lvl="0" indent="0">
              <a:buFont typeface="Courier New" panose="02070309020205020404" pitchFamily="49" charset="0"/>
              <a:buNone/>
            </a:pPr>
            <a:endParaRPr lang="de-DE" b="1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 eingeführt wird ferner die gestreckte Abschlussprüfung – die bisherige Zwischenprüfung entfällt damit. Neue Wahlmöglichkeiten ergeben sich auch bei der Durchführung des fallbezogenen Fachgesprächs.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de-DE" dirty="0"/>
              <a:t>Abbildung der Branchenvielfalt sowie veränderte </a:t>
            </a:r>
            <a:r>
              <a:rPr lang="de-DE" b="1" dirty="0"/>
              <a:t>rechtliche Rahmenbedingungen.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de-DE" b="1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13B0B-B3C2-4353-85D8-214D44ADEA5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223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„Adaptive- bzw. Transferkompetenz“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13B0B-B3C2-4353-85D8-214D44ADEA57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8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13B0B-B3C2-4353-85D8-214D44ADEA57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466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Welche „Produkte“ wurden im eigentlichen Neuordnungsverfahren erarbeitet?</a:t>
            </a:r>
          </a:p>
          <a:p>
            <a:r>
              <a:rPr lang="de-DE" dirty="0"/>
              <a:t>Ferner:</a:t>
            </a:r>
          </a:p>
          <a:p>
            <a:r>
              <a:rPr lang="de-DE" dirty="0"/>
              <a:t>- Berufsprofilbeschreibung </a:t>
            </a:r>
            <a:r>
              <a:rPr lang="de-DE" dirty="0" err="1"/>
              <a:t>BiBB</a:t>
            </a:r>
            <a:r>
              <a:rPr lang="de-DE" dirty="0"/>
              <a:t> (fälschlicherweise auch „Zeugniserläuterung“ genannt)</a:t>
            </a:r>
          </a:p>
          <a:p>
            <a:pPr marL="171450" indent="-171450">
              <a:buFontTx/>
              <a:buChar char="-"/>
            </a:pPr>
            <a:r>
              <a:rPr lang="de-DE" dirty="0"/>
              <a:t>Umsetzungshilfe </a:t>
            </a:r>
            <a:r>
              <a:rPr lang="de-DE" dirty="0" err="1"/>
              <a:t>BiBB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Entsprechungsliste (ARP + RLP)</a:t>
            </a:r>
          </a:p>
          <a:p>
            <a:pPr marL="171450" indent="-171450">
              <a:buFontTx/>
              <a:buChar char="-"/>
            </a:pPr>
            <a:r>
              <a:rPr lang="de-DE" dirty="0"/>
              <a:t>Weitere Informationsmaterialien (ggf. BGA, AGA, DIHK)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13B0B-B3C2-4353-85D8-214D44ADEA5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704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T 1: (in Teilen) für die Abschlussprüfung Teil 1 relevant bzw. in den ersten 15 Monaten zu behandelnde Inhalte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13B0B-B3C2-4353-85D8-214D44ADEA57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33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LF 2: Kaufvertragsrecht und -arten; Anfragen Stamm- und Neukunden (Bonitätsprüfung); Angebote erstellen (Preisnachlässe, Liefer- /Zahlungsbedingungen)</a:t>
            </a:r>
          </a:p>
          <a:p>
            <a:r>
              <a:rPr lang="de-DE" dirty="0"/>
              <a:t>LF 3: Sortimentsanalyse; Bestellzeitpunkte und –verfahren; Lieferantenbewertung; Lieferbedingungen, Währungsrechnen</a:t>
            </a:r>
          </a:p>
          <a:p>
            <a:r>
              <a:rPr lang="de-DE" dirty="0"/>
              <a:t>LF 8: rechtliche Bestimmungen HGB, GmbH-Bsp., Bewertungsprinzipien, Abschreibung, Kennziffern (EK/FK-Quote, Kapital und Umsatzrentabilität)</a:t>
            </a:r>
          </a:p>
          <a:p>
            <a:r>
              <a:rPr lang="de-DE" dirty="0"/>
              <a:t>LF 9: ERP-/CRM-System</a:t>
            </a:r>
          </a:p>
          <a:p>
            <a:r>
              <a:rPr lang="de-DE" dirty="0"/>
              <a:t>LF 10: fixe/variable Kosten, Vorwärts-/Rückwärtskalkulation, Deckungsbeiträge, Soll-Ist-Vergleich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13B0B-B3C2-4353-85D8-214D44ADEA57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66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13B0B-B3C2-4353-85D8-214D44ADEA5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576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Kaufmännische Steuerung von Geschäftsprozessen: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Geschäftsvorgänge buchhalterisch erfassen und Zahlungsvorgänge bearbeiten,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 betriebliche Kosten-und-Leistungs-Rechnung durchführen  sowie Kennzahlen ermitteln und analysieren und Instrumente der kaufmännischen Steuerung und Kontrolle nutzen,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Rahmen eines Kundenauftrages den mengen- und wertebezogenen Daten- und Warenfluss in elektronischen Systemen zur Ressourcenplanung und zur Verwaltung von Kundenbeziehungen erfassen und die Zusammenhänge darstellen und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Arbeitsorganisation projekt- und teamorientiert zu planen und zu steuern.</a:t>
            </a:r>
          </a:p>
          <a:p>
            <a:pPr lvl="0"/>
            <a:endParaRPr lang="de-DE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Prozessorientierte Organisation von </a:t>
            </a:r>
            <a:r>
              <a:rPr lang="de-DE" sz="14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Großhandel</a:t>
            </a:r>
            <a:r>
              <a:rPr lang="de-DE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sgeschäften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logistische Prozesse von der Beschaffung bis zur Distribution steuern und kontrollieren, 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Prozesse der betrieblichen Lagerlogistik von der Warenannahme bis zum Versand planen und abwickeln und dabei auch elektronische Lagerverwaltungssysteme anwenden, 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Einkauf von Waren und Dienstleistungen durchführen und dabei auch Risiken und Besonderheiten im internationalen Handel berücksichtigen, 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Verkaufsprozesse durch zielgruppenorientierte Marketingmaßnahmen unterstützen,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Reklamationen und Retouren abwickeln und 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Kundenanliegen lösungsorientiert mit dem Ziel des Vertragsabschlusses bearbeiten und Möglichkeiten der Konfliktlösung anwenden.</a:t>
            </a:r>
          </a:p>
          <a:p>
            <a:pPr marL="0" lvl="0" indent="0">
              <a:buFont typeface="+mj-lt"/>
              <a:buNone/>
            </a:pPr>
            <a:endParaRPr lang="de-DE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Unterschied Fachrichtung Außenhandel: </a:t>
            </a:r>
            <a:endParaRPr lang="de-DE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de-DE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Prozessorientierte Organisation von </a:t>
            </a:r>
            <a:r>
              <a:rPr lang="de-DE" sz="14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Außenhandels</a:t>
            </a:r>
            <a:r>
              <a:rPr lang="de-DE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geschäften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Absatzmärkte identifizieren, 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Außenhandelsgeschäfte vorbereiten und abschließen und dabei Risiken und international gebräuchliche Handelsklauseln berücksichtigen, 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der Vorbereitung und beim Abschluss von Außenhandelsgeschäften Finanzierungs- und Kreditsicherungsmöglichkeiten sowie Zahlungsbedingungen berücksichtigen, 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logistische Prozesse von der Beschaffung bis zur Distribution steuern und kontrollieren, 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Außenhandelsgeschäfte in einer Fremdsprache abwickeln und dabei die Kommunikation mit ausländischen Geschäftspartnern und Geschäftspartnerinnen adressatengerecht gestalten,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Einkauf von Waren und Dienstleistungen durchführen und dabei auch Risiken und Besonderheiten im internationalen Handel berücksichtigen,  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Verkaufsprozesse durch zielgruppenorientierte Marketingmaßnahmen unterstützen und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Kundenanliegen lösungsorientiert mit dem Ziel des Vertragsabschlusses bearbeiten und Möglichkeiten der Konfliktlösung anwenden.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13B0B-B3C2-4353-85D8-214D44ADEA57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990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Unterschied Fachrichtung Außenhandel: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…dito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…dito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Lösungswege </a:t>
            </a:r>
            <a:r>
              <a:rPr lang="de-DE" sz="1200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unter Berücksichtigung</a:t>
            </a:r>
            <a:r>
              <a:rPr lang="de-DE" sz="900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internationaler Berufskompetenz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entwickeln und begründen,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…dito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…dito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Eines der folgenden Gebiete ist zugrunde zu legen: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Internationaler Handel und Auslandsmärkte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…dito</a:t>
            </a:r>
          </a:p>
          <a:p>
            <a:pPr marL="228600" lvl="0" indent="-228600">
              <a:buFont typeface="+mj-lt"/>
              <a:buAutoNum type="arabicPeriod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…dito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13B0B-B3C2-4353-85D8-214D44ADEA57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399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13B0B-B3C2-4353-85D8-214D44ADEA57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49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13B0B-B3C2-4353-85D8-214D44ADEA57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469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 | Hintergrund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980017"/>
            <a:ext cx="10160520" cy="2131483"/>
          </a:xfrm>
        </p:spPr>
        <p:txBody>
          <a:bodyPr anchor="b"/>
          <a:lstStyle>
            <a:lvl1pPr>
              <a:lnSpc>
                <a:spcPts val="7200"/>
              </a:lnSpc>
              <a:defRPr sz="6000"/>
            </a:lvl1pPr>
          </a:lstStyle>
          <a:p>
            <a:r>
              <a:rPr lang="de-DE" dirty="0"/>
              <a:t>Titel der Präsentation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9667" y="3442000"/>
            <a:ext cx="6216567" cy="76774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Name </a:t>
            </a:r>
            <a:r>
              <a:rPr lang="de-DE" dirty="0" err="1"/>
              <a:t>ReferentIn</a:t>
            </a:r>
            <a:r>
              <a:rPr lang="de-DE" dirty="0"/>
              <a:t>, Titel </a:t>
            </a:r>
            <a:r>
              <a:rPr lang="de-DE" dirty="0" err="1"/>
              <a:t>ReferentIn</a:t>
            </a:r>
            <a:br>
              <a:rPr lang="de-DE" dirty="0"/>
            </a:br>
            <a:r>
              <a:rPr lang="de-DE" dirty="0"/>
              <a:t>Ort, Datum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28EFD71-C9F3-3042-A436-DF10A8E1B1B3}"/>
              </a:ext>
            </a:extLst>
          </p:cNvPr>
          <p:cNvSpPr/>
          <p:nvPr userDrawn="1"/>
        </p:nvSpPr>
        <p:spPr>
          <a:xfrm>
            <a:off x="10094260" y="6239435"/>
            <a:ext cx="1999129" cy="493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C7D090-D0C7-9A4B-9B1D-5423A6D9D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739" y="6074802"/>
            <a:ext cx="933861" cy="4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81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3">
          <p15:clr>
            <a:srgbClr val="FBAE40"/>
          </p15:clr>
        </p15:guide>
        <p15:guide id="3" orient="horz" pos="1461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| 3er Raster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8">
            <a:extLst>
              <a:ext uri="{FF2B5EF4-FFF2-40B4-BE49-F238E27FC236}">
                <a16:creationId xmlns:a16="http://schemas.microsoft.com/office/drawing/2014/main" id="{328F4C29-7BA2-5041-98E3-FA8AACBAB9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940983"/>
            <a:ext cx="4032000" cy="4917019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Bild durch Klicken auf das Symbol einfügen.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52ED5B61-91A9-9449-BF15-7BD9EECB3A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080000" y="1940981"/>
            <a:ext cx="4032000" cy="4917019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Bild durch Klicken auf das Symbol einfügen.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CAAD952B-DFBF-6A4C-8E0F-4BEB195041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160000" y="1940983"/>
            <a:ext cx="4032000" cy="4917019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Bild durch Klicken auf das Symbol einfügen.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792B62E-07A3-B946-9BF6-1861F5875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446401"/>
            <a:ext cx="10752000" cy="1191900"/>
          </a:xfrm>
        </p:spPr>
        <p:txBody>
          <a:bodyPr/>
          <a:lstStyle/>
          <a:p>
            <a:r>
              <a:rPr lang="de-DE" dirty="0"/>
              <a:t>Das ist eine Überschrift mit ein bis zwei Zeilen</a:t>
            </a:r>
            <a:br>
              <a:rPr lang="de-DE" dirty="0"/>
            </a:br>
            <a:r>
              <a:rPr lang="de-DE" dirty="0"/>
              <a:t>Zeile 2</a:t>
            </a:r>
            <a:endParaRPr lang="en-US" dirty="0"/>
          </a:p>
        </p:txBody>
      </p:sp>
      <p:sp>
        <p:nvSpPr>
          <p:cNvPr id="39" name="Bildplatzhalter 38">
            <a:extLst>
              <a:ext uri="{FF2B5EF4-FFF2-40B4-BE49-F238E27FC236}">
                <a16:creationId xmlns:a16="http://schemas.microsoft.com/office/drawing/2014/main" id="{FAB29935-55B5-5748-B8CE-6B2369DF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72000" y="6355200"/>
            <a:ext cx="484800" cy="240000"/>
          </a:xfrm>
          <a:blipFill>
            <a:blip r:embed="rId2"/>
            <a:stretch>
              <a:fillRect/>
            </a:stretch>
          </a:blipFill>
        </p:spPr>
        <p:txBody>
          <a:bodyPr wrap="none" bIns="216000" anchor="ctr" anchorCtr="0"/>
          <a:lstStyle>
            <a:lvl1pPr>
              <a:defRPr sz="267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37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7">
          <p15:clr>
            <a:srgbClr val="FBAE40"/>
          </p15:clr>
        </p15:guide>
        <p15:guide id="2" orient="horz" pos="21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| 6er 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4B91FE99-9C11-424A-AB47-F5BBD3AFA50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160000" y="4424225"/>
            <a:ext cx="4032000" cy="2433600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Bild durch Klicken auf das Symbol einfügen.</a:t>
            </a:r>
          </a:p>
        </p:txBody>
      </p:sp>
      <p:sp>
        <p:nvSpPr>
          <p:cNvPr id="35" name="Bildplatzhalter 8">
            <a:extLst>
              <a:ext uri="{FF2B5EF4-FFF2-40B4-BE49-F238E27FC236}">
                <a16:creationId xmlns:a16="http://schemas.microsoft.com/office/drawing/2014/main" id="{328F4C29-7BA2-5041-98E3-FA8AACBAB9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940985"/>
            <a:ext cx="4032000" cy="2433599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Bild durch Klicken auf das Symbol einfügen.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792B62E-07A3-B946-9BF6-1861F5875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446401"/>
            <a:ext cx="10752000" cy="1191900"/>
          </a:xfrm>
        </p:spPr>
        <p:txBody>
          <a:bodyPr/>
          <a:lstStyle/>
          <a:p>
            <a:r>
              <a:rPr lang="de-DE" dirty="0"/>
              <a:t>Das ist eine Überschrift mit ein bis zwei Zeilen</a:t>
            </a:r>
            <a:br>
              <a:rPr lang="de-DE" dirty="0"/>
            </a:br>
            <a:r>
              <a:rPr lang="de-DE" dirty="0"/>
              <a:t>Zeile 2</a:t>
            </a:r>
            <a:endParaRPr lang="en-US" dirty="0"/>
          </a:p>
        </p:txBody>
      </p:sp>
      <p:sp>
        <p:nvSpPr>
          <p:cNvPr id="39" name="Bildplatzhalter 38">
            <a:extLst>
              <a:ext uri="{FF2B5EF4-FFF2-40B4-BE49-F238E27FC236}">
                <a16:creationId xmlns:a16="http://schemas.microsoft.com/office/drawing/2014/main" id="{FAB29935-55B5-5748-B8CE-6B2369DF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72000" y="6355200"/>
            <a:ext cx="484800" cy="240000"/>
          </a:xfrm>
          <a:blipFill>
            <a:blip r:embed="rId2"/>
            <a:stretch>
              <a:fillRect/>
            </a:stretch>
          </a:blipFill>
        </p:spPr>
        <p:txBody>
          <a:bodyPr wrap="none" bIns="216000" anchor="ctr" anchorCtr="0"/>
          <a:lstStyle>
            <a:lvl1pPr>
              <a:defRPr sz="267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F0ECE825-1641-F64C-8CD5-F999632B42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4424225"/>
            <a:ext cx="4032000" cy="2433600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Bild durch Klicken auf das Symbol einfügen.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52ED5B61-91A9-9449-BF15-7BD9EECB3A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080000" y="1940983"/>
            <a:ext cx="4032000" cy="2433599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Bild durch Klicken auf das Symbol einfügen.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5C195CE8-ED62-CE42-BF5B-5021757F61E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80000" y="4424225"/>
            <a:ext cx="4032000" cy="2433600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Bild durch Klicken auf das Symbol einfügen.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CAAD952B-DFBF-6A4C-8E0F-4BEB195041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160000" y="1940985"/>
            <a:ext cx="4032000" cy="2433599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Bild durch Klicken auf das Symbol einfügen.</a:t>
            </a:r>
          </a:p>
        </p:txBody>
      </p:sp>
    </p:spTree>
    <p:extLst>
      <p:ext uri="{BB962C8B-B14F-4D97-AF65-F5344CB8AC3E}">
        <p14:creationId xmlns:p14="http://schemas.microsoft.com/office/powerpoint/2010/main" val="231968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7">
          <p15:clr>
            <a:srgbClr val="FBAE40"/>
          </p15:clr>
        </p15:guide>
        <p15:guide id="2" orient="horz" pos="21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| 3er Raster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8">
            <a:extLst>
              <a:ext uri="{FF2B5EF4-FFF2-40B4-BE49-F238E27FC236}">
                <a16:creationId xmlns:a16="http://schemas.microsoft.com/office/drawing/2014/main" id="{328F4C29-7BA2-5041-98E3-FA8AACBAB9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940985"/>
            <a:ext cx="4032000" cy="2433599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Bild durch Klicken auf das Symbol einfügen.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792B62E-07A3-B946-9BF6-1861F5875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446401"/>
            <a:ext cx="10752000" cy="1191900"/>
          </a:xfrm>
        </p:spPr>
        <p:txBody>
          <a:bodyPr/>
          <a:lstStyle/>
          <a:p>
            <a:r>
              <a:rPr lang="de-DE" dirty="0"/>
              <a:t>Das ist eine Überschrift mit ein bis zwei Zeilen</a:t>
            </a:r>
            <a:br>
              <a:rPr lang="de-DE" dirty="0"/>
            </a:br>
            <a:r>
              <a:rPr lang="de-DE" dirty="0"/>
              <a:t>Zeile 2</a:t>
            </a:r>
            <a:endParaRPr lang="en-US" dirty="0"/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52ED5B61-91A9-9449-BF15-7BD9EECB3A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080000" y="1940983"/>
            <a:ext cx="4032000" cy="2433599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Bild durch Klicken auf das Symbol einfügen.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CAAD952B-DFBF-6A4C-8E0F-4BEB195041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160000" y="1940985"/>
            <a:ext cx="4032000" cy="2433599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Bild durch Klicken auf das Symbol einfügen.</a:t>
            </a:r>
          </a:p>
        </p:txBody>
      </p:sp>
      <p:sp>
        <p:nvSpPr>
          <p:cNvPr id="15" name="Textplatzhalter 26">
            <a:extLst>
              <a:ext uri="{FF2B5EF4-FFF2-40B4-BE49-F238E27FC236}">
                <a16:creationId xmlns:a16="http://schemas.microsoft.com/office/drawing/2014/main" id="{EDEFB852-6677-CE46-AC67-B0F38F6EFB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4000" y="4598594"/>
            <a:ext cx="3264000" cy="1325957"/>
          </a:xfrm>
        </p:spPr>
        <p:txBody>
          <a:bodyPr>
            <a:noAutofit/>
          </a:bodyPr>
          <a:lstStyle>
            <a:lvl1pPr marL="10584" indent="0" algn="ctr">
              <a:buFontTx/>
              <a:buNone/>
              <a:tabLst/>
              <a:defRPr/>
            </a:lvl1pPr>
            <a:lvl2pPr marL="10584" indent="0" algn="ctr">
              <a:buFontTx/>
              <a:buNone/>
              <a:tabLst/>
              <a:defRPr/>
            </a:lvl2pPr>
            <a:lvl3pPr marL="10584" indent="0" algn="ctr">
              <a:buFontTx/>
              <a:buNone/>
              <a:tabLst/>
              <a:defRPr/>
            </a:lvl3pPr>
            <a:lvl4pPr marL="10584" indent="0" algn="ctr">
              <a:buFontTx/>
              <a:buNone/>
              <a:tabLst/>
              <a:defRPr/>
            </a:lvl4pPr>
            <a:lvl5pPr marL="10584" indent="0" algn="ctr"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Schriftstil wechseln über Listenebene erhöhen / Einzug vergrößern</a:t>
            </a:r>
          </a:p>
        </p:txBody>
      </p:sp>
      <p:sp>
        <p:nvSpPr>
          <p:cNvPr id="16" name="Textplatzhalter 24">
            <a:extLst>
              <a:ext uri="{FF2B5EF4-FFF2-40B4-BE49-F238E27FC236}">
                <a16:creationId xmlns:a16="http://schemas.microsoft.com/office/drawing/2014/main" id="{DA5CAE01-0FA2-1549-88D8-7CB2D4612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4000" y="4598594"/>
            <a:ext cx="3264000" cy="1325957"/>
          </a:xfrm>
        </p:spPr>
        <p:txBody>
          <a:bodyPr>
            <a:noAutofit/>
          </a:bodyPr>
          <a:lstStyle>
            <a:lvl1pPr marL="10584" indent="0" algn="ctr">
              <a:buFontTx/>
              <a:buNone/>
              <a:tabLst/>
              <a:defRPr/>
            </a:lvl1pPr>
            <a:lvl2pPr marL="10584" indent="0" algn="ctr">
              <a:buFontTx/>
              <a:buNone/>
              <a:tabLst/>
              <a:defRPr/>
            </a:lvl2pPr>
            <a:lvl3pPr marL="10584" indent="0" algn="ctr">
              <a:buFontTx/>
              <a:buNone/>
              <a:tabLst/>
              <a:defRPr/>
            </a:lvl3pPr>
            <a:lvl4pPr marL="10584" indent="0" algn="ctr">
              <a:buFontTx/>
              <a:buNone/>
              <a:tabLst/>
              <a:defRPr/>
            </a:lvl4pPr>
            <a:lvl5pPr marL="10584" indent="0" algn="ctr"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Schriftstil wechseln über Listenebene erhöhen / Einzug vergrößern</a:t>
            </a:r>
          </a:p>
        </p:txBody>
      </p:sp>
      <p:sp>
        <p:nvSpPr>
          <p:cNvPr id="17" name="Textplatzhalter 27">
            <a:extLst>
              <a:ext uri="{FF2B5EF4-FFF2-40B4-BE49-F238E27FC236}">
                <a16:creationId xmlns:a16="http://schemas.microsoft.com/office/drawing/2014/main" id="{5C5B85D4-BE45-C943-833B-5EC720E4AD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4000" y="4599523"/>
            <a:ext cx="3264000" cy="1325028"/>
          </a:xfrm>
        </p:spPr>
        <p:txBody>
          <a:bodyPr>
            <a:noAutofit/>
          </a:bodyPr>
          <a:lstStyle>
            <a:lvl1pPr marL="10584" indent="0" algn="ctr">
              <a:buFontTx/>
              <a:buNone/>
              <a:tabLst/>
              <a:defRPr/>
            </a:lvl1pPr>
            <a:lvl2pPr marL="10584" indent="0" algn="ctr">
              <a:buFontTx/>
              <a:buNone/>
              <a:tabLst/>
              <a:defRPr/>
            </a:lvl2pPr>
            <a:lvl3pPr marL="10584" indent="0" algn="ctr">
              <a:buFontTx/>
              <a:buNone/>
              <a:tabLst/>
              <a:defRPr/>
            </a:lvl3pPr>
            <a:lvl4pPr marL="10584" indent="0" algn="ctr">
              <a:buFontTx/>
              <a:buNone/>
              <a:tabLst/>
              <a:defRPr/>
            </a:lvl4pPr>
            <a:lvl5pPr marL="10584" indent="0" algn="ctr"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Schriftstil wechseln über Listenebene erhöhen / Einzug vergrößern</a:t>
            </a:r>
          </a:p>
        </p:txBody>
      </p:sp>
    </p:spTree>
    <p:extLst>
      <p:ext uri="{BB962C8B-B14F-4D97-AF65-F5344CB8AC3E}">
        <p14:creationId xmlns:p14="http://schemas.microsoft.com/office/powerpoint/2010/main" val="1741317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7">
          <p15:clr>
            <a:srgbClr val="FBAE40"/>
          </p15:clr>
        </p15:guide>
        <p15:guide id="2" orient="horz" pos="21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3 Spalten mi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750E5AED-4830-8643-822D-7B5FE6BCFD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4244854"/>
            <a:ext cx="3264000" cy="1679697"/>
          </a:xfrm>
        </p:spPr>
        <p:txBody>
          <a:bodyPr>
            <a:noAutofit/>
          </a:bodyPr>
          <a:lstStyle>
            <a:lvl1pPr marL="10584" indent="0" algn="ctr">
              <a:buFontTx/>
              <a:buNone/>
              <a:tabLst/>
              <a:defRPr/>
            </a:lvl1pPr>
            <a:lvl2pPr marL="10584" indent="0" algn="ctr">
              <a:buFontTx/>
              <a:buNone/>
              <a:tabLst/>
              <a:defRPr/>
            </a:lvl2pPr>
            <a:lvl3pPr marL="10584" indent="0" algn="ctr">
              <a:buFontTx/>
              <a:buNone/>
              <a:tabLst/>
              <a:defRPr/>
            </a:lvl3pPr>
            <a:lvl4pPr marL="10584" indent="0" algn="ctr">
              <a:buFontTx/>
              <a:buNone/>
              <a:tabLst/>
              <a:defRPr/>
            </a:lvl4pPr>
            <a:lvl5pPr marL="10584" indent="0" algn="ctr"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Überschrift (Ebene 4), 3-zeiliger Text und ein Icon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8EACA3C2-312F-384D-BF45-CE147AFCC2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4000" y="4244854"/>
            <a:ext cx="3264000" cy="1679697"/>
          </a:xfrm>
        </p:spPr>
        <p:txBody>
          <a:bodyPr>
            <a:noAutofit/>
          </a:bodyPr>
          <a:lstStyle>
            <a:lvl1pPr marL="10584" indent="0" algn="ctr">
              <a:buFontTx/>
              <a:buNone/>
              <a:tabLst/>
              <a:defRPr/>
            </a:lvl1pPr>
            <a:lvl2pPr marL="10584" indent="0" algn="ctr">
              <a:buFontTx/>
              <a:buNone/>
              <a:tabLst/>
              <a:defRPr/>
            </a:lvl2pPr>
            <a:lvl3pPr marL="10584" indent="0" algn="ctr">
              <a:buFontTx/>
              <a:buNone/>
              <a:tabLst/>
              <a:defRPr/>
            </a:lvl3pPr>
            <a:lvl4pPr marL="10584" indent="0" algn="ctr">
              <a:buFontTx/>
              <a:buNone/>
              <a:tabLst/>
              <a:defRPr/>
            </a:lvl4pPr>
            <a:lvl5pPr marL="10584" indent="0" algn="ctr"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Überschrift (Ebene 4), 3-zeiliger Text und ein Icon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F0C1B4B0-7B07-6A4C-948E-42A4423CCF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4246033"/>
            <a:ext cx="3264000" cy="1678520"/>
          </a:xfrm>
        </p:spPr>
        <p:txBody>
          <a:bodyPr>
            <a:noAutofit/>
          </a:bodyPr>
          <a:lstStyle>
            <a:lvl1pPr marL="10584" indent="0" algn="ctr">
              <a:buFontTx/>
              <a:buNone/>
              <a:tabLst/>
              <a:defRPr/>
            </a:lvl1pPr>
            <a:lvl2pPr marL="10584" indent="0" algn="ctr">
              <a:buFontTx/>
              <a:buNone/>
              <a:tabLst/>
              <a:defRPr/>
            </a:lvl2pPr>
            <a:lvl3pPr marL="10584" indent="0" algn="ctr">
              <a:buFontTx/>
              <a:buNone/>
              <a:tabLst/>
              <a:defRPr/>
            </a:lvl3pPr>
            <a:lvl4pPr marL="10584" indent="0" algn="ctr">
              <a:buFontTx/>
              <a:buNone/>
              <a:tabLst/>
              <a:defRPr/>
            </a:lvl4pPr>
            <a:lvl5pPr marL="10584" indent="0" algn="ctr"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Überschrift (Ebene 4), 3-zeiliger Text und ein Icon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6C32404-A2B8-BD48-821A-8B0845C9D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446399"/>
            <a:ext cx="10752000" cy="1200000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>
              <a:lnSpc>
                <a:spcPts val="5000"/>
              </a:lnSpc>
              <a:defRPr sz="4000"/>
            </a:lvl1pPr>
          </a:lstStyle>
          <a:p>
            <a:r>
              <a:rPr lang="de-DE" dirty="0"/>
              <a:t>Ein- bis maximal zweizeilige 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57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06">
          <p15:clr>
            <a:srgbClr val="FBAE40"/>
          </p15:clr>
        </p15:guide>
        <p15:guide id="2" pos="1882">
          <p15:clr>
            <a:srgbClr val="FBAE40"/>
          </p15:clr>
        </p15:guide>
        <p15:guide id="3" pos="2109">
          <p15:clr>
            <a:srgbClr val="FBAE40"/>
          </p15:clr>
        </p15:guide>
        <p15:guide id="4" pos="3651">
          <p15:clr>
            <a:srgbClr val="FBAE40"/>
          </p15:clr>
        </p15:guide>
        <p15:guide id="5" pos="3878">
          <p15:clr>
            <a:srgbClr val="FBAE40"/>
          </p15:clr>
        </p15:guide>
        <p15:guide id="6" orient="horz" pos="21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4 Spalten mi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750E5AED-4830-8643-822D-7B5FE6BCFD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4260001"/>
            <a:ext cx="2400000" cy="1664551"/>
          </a:xfrm>
        </p:spPr>
        <p:txBody>
          <a:bodyPr>
            <a:noAutofit/>
          </a:bodyPr>
          <a:lstStyle>
            <a:lvl1pPr marL="10584" indent="0" algn="ctr">
              <a:lnSpc>
                <a:spcPts val="3000"/>
              </a:lnSpc>
              <a:buFontTx/>
              <a:buNone/>
              <a:tabLst/>
              <a:defRPr/>
            </a:lvl1pPr>
            <a:lvl2pPr marL="10584" indent="0" algn="ctr">
              <a:lnSpc>
                <a:spcPts val="3000"/>
              </a:lnSpc>
              <a:buFontTx/>
              <a:buNone/>
              <a:tabLst/>
              <a:defRPr/>
            </a:lvl2pPr>
            <a:lvl3pPr marL="10584" indent="0" algn="ctr">
              <a:lnSpc>
                <a:spcPts val="3000"/>
              </a:lnSpc>
              <a:buFontTx/>
              <a:buNone/>
              <a:tabLst/>
              <a:defRPr/>
            </a:lvl3pPr>
            <a:lvl4pPr marL="10584" indent="0" algn="ctr">
              <a:lnSpc>
                <a:spcPts val="3000"/>
              </a:lnSpc>
              <a:buFontTx/>
              <a:buNone/>
              <a:tabLst/>
              <a:defRPr sz="2800"/>
            </a:lvl4pPr>
            <a:lvl5pPr marL="10584" indent="0" algn="ctr">
              <a:lnSpc>
                <a:spcPts val="3000"/>
              </a:lnSpc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Überschrift (Ebene 4), 3-zeiliger Text und ein Icon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F0C1B4B0-7B07-6A4C-948E-42A4423CCF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8000" y="4260001"/>
            <a:ext cx="2400000" cy="1664551"/>
          </a:xfrm>
        </p:spPr>
        <p:txBody>
          <a:bodyPr>
            <a:noAutofit/>
          </a:bodyPr>
          <a:lstStyle>
            <a:lvl1pPr marL="10584" indent="0" algn="ctr">
              <a:lnSpc>
                <a:spcPts val="3000"/>
              </a:lnSpc>
              <a:buFontTx/>
              <a:buNone/>
              <a:tabLst/>
              <a:defRPr/>
            </a:lvl1pPr>
            <a:lvl2pPr marL="10584" indent="0" algn="ctr">
              <a:lnSpc>
                <a:spcPts val="3000"/>
              </a:lnSpc>
              <a:buFontTx/>
              <a:buNone/>
              <a:tabLst/>
              <a:defRPr/>
            </a:lvl2pPr>
            <a:lvl3pPr marL="10584" indent="0" algn="ctr">
              <a:lnSpc>
                <a:spcPts val="3000"/>
              </a:lnSpc>
              <a:buFontTx/>
              <a:buNone/>
              <a:tabLst/>
              <a:defRPr/>
            </a:lvl3pPr>
            <a:lvl4pPr marL="10584" indent="0" algn="ctr">
              <a:lnSpc>
                <a:spcPts val="3000"/>
              </a:lnSpc>
              <a:buFontTx/>
              <a:buNone/>
              <a:tabLst/>
              <a:defRPr sz="2800"/>
            </a:lvl4pPr>
            <a:lvl5pPr marL="10584" indent="0" algn="ctr">
              <a:lnSpc>
                <a:spcPts val="3000"/>
              </a:lnSpc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Überschrift (Ebene 4), 3-zeiliger Text und ein Icon</a:t>
            </a:r>
          </a:p>
        </p:txBody>
      </p:sp>
      <p:sp>
        <p:nvSpPr>
          <p:cNvPr id="56" name="Textplatzhalter 55">
            <a:extLst>
              <a:ext uri="{FF2B5EF4-FFF2-40B4-BE49-F238E27FC236}">
                <a16:creationId xmlns:a16="http://schemas.microsoft.com/office/drawing/2014/main" id="{AB6369D4-4B47-DE41-9909-9AED67DF5E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72000" y="4260001"/>
            <a:ext cx="2400000" cy="1664551"/>
          </a:xfrm>
        </p:spPr>
        <p:txBody>
          <a:bodyPr>
            <a:noAutofit/>
          </a:bodyPr>
          <a:lstStyle>
            <a:lvl1pPr marL="10584" indent="0" algn="ctr">
              <a:lnSpc>
                <a:spcPts val="3000"/>
              </a:lnSpc>
              <a:buFontTx/>
              <a:buNone/>
              <a:tabLst/>
              <a:defRPr/>
            </a:lvl1pPr>
            <a:lvl2pPr marL="10584" indent="0" algn="ctr">
              <a:lnSpc>
                <a:spcPts val="3000"/>
              </a:lnSpc>
              <a:buFontTx/>
              <a:buNone/>
              <a:tabLst/>
              <a:defRPr/>
            </a:lvl2pPr>
            <a:lvl3pPr marL="10584" indent="0" algn="ctr">
              <a:lnSpc>
                <a:spcPts val="3000"/>
              </a:lnSpc>
              <a:buFontTx/>
              <a:buNone/>
              <a:tabLst/>
              <a:defRPr/>
            </a:lvl3pPr>
            <a:lvl4pPr marL="10584" indent="0" algn="ctr">
              <a:lnSpc>
                <a:spcPts val="3000"/>
              </a:lnSpc>
              <a:buFontTx/>
              <a:buNone/>
              <a:tabLst/>
              <a:defRPr sz="2800"/>
            </a:lvl4pPr>
            <a:lvl5pPr marL="10584" indent="0" algn="ctr">
              <a:lnSpc>
                <a:spcPts val="3000"/>
              </a:lnSpc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Überschrift (Ebene 4), 3-zeiliger Text und ein Icon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4EEEAF5-B848-1A43-9559-A901F5CFA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446400"/>
            <a:ext cx="10752000" cy="1200000"/>
          </a:xfrm>
          <a:prstGeom prst="rect">
            <a:avLst/>
          </a:prstGeom>
        </p:spPr>
        <p:txBody>
          <a:bodyPr wrap="none" anchor="t" anchorCtr="0">
            <a:noAutofit/>
          </a:bodyPr>
          <a:lstStyle/>
          <a:p>
            <a:r>
              <a:rPr lang="de-DE" dirty="0"/>
              <a:t>Ein- bis maximal zweizeilige Überschrift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769298-9899-544D-B35E-8695F5DB7D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3085" y="4246034"/>
            <a:ext cx="2400300" cy="1678517"/>
          </a:xfr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pPr lvl="0"/>
            <a:r>
              <a:rPr lang="de-DE" dirty="0"/>
              <a:t>Überschrift (Ebene 4), 3-zeiliger Text und ein Icon</a:t>
            </a:r>
          </a:p>
        </p:txBody>
      </p:sp>
    </p:spTree>
    <p:extLst>
      <p:ext uri="{BB962C8B-B14F-4D97-AF65-F5344CB8AC3E}">
        <p14:creationId xmlns:p14="http://schemas.microsoft.com/office/powerpoint/2010/main" val="1338725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74">
          <p15:clr>
            <a:srgbClr val="FBAE40"/>
          </p15:clr>
        </p15:guide>
        <p15:guide id="2" pos="1655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105">
          <p15:clr>
            <a:srgbClr val="FBAE40"/>
          </p15:clr>
        </p15:guide>
        <p15:guide id="6" pos="4286">
          <p15:clr>
            <a:srgbClr val="FBAE40"/>
          </p15:clr>
        </p15:guide>
        <p15:guide id="7" orient="horz" pos="2006">
          <p15:clr>
            <a:srgbClr val="FBAE40"/>
          </p15:clr>
        </p15:guide>
        <p15:guide id="8" orient="horz" pos="21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3 Spalten 2 Rei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6">
            <a:extLst>
              <a:ext uri="{FF2B5EF4-FFF2-40B4-BE49-F238E27FC236}">
                <a16:creationId xmlns:a16="http://schemas.microsoft.com/office/drawing/2014/main" id="{FAFFD6B1-7B7A-9B4F-B515-ADF419D0F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2177888"/>
            <a:ext cx="3264000" cy="1679697"/>
          </a:xfrm>
        </p:spPr>
        <p:txBody>
          <a:bodyPr>
            <a:noAutofit/>
          </a:bodyPr>
          <a:lstStyle>
            <a:lvl1pPr marL="10584" indent="0" algn="ctr">
              <a:buFontTx/>
              <a:buNone/>
              <a:tabLst/>
              <a:defRPr/>
            </a:lvl1pPr>
            <a:lvl2pPr marL="10584" indent="0" algn="ctr">
              <a:buFontTx/>
              <a:buNone/>
              <a:tabLst/>
              <a:defRPr/>
            </a:lvl2pPr>
            <a:lvl3pPr marL="10584" indent="0" algn="ctr">
              <a:buFontTx/>
              <a:buNone/>
              <a:tabLst/>
              <a:defRPr/>
            </a:lvl3pPr>
            <a:lvl4pPr marL="10584" indent="0" algn="ctr">
              <a:buFontTx/>
              <a:buNone/>
              <a:tabLst/>
              <a:defRPr/>
            </a:lvl4pPr>
            <a:lvl5pPr marL="10584" indent="0" algn="ctr"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Schriftstil wechseln über Listenebene erhöhen / Einzug vergrößern</a:t>
            </a:r>
          </a:p>
        </p:txBody>
      </p:sp>
      <p:sp>
        <p:nvSpPr>
          <p:cNvPr id="31" name="Textplatzhalter 24">
            <a:extLst>
              <a:ext uri="{FF2B5EF4-FFF2-40B4-BE49-F238E27FC236}">
                <a16:creationId xmlns:a16="http://schemas.microsoft.com/office/drawing/2014/main" id="{2D89976C-60DE-654D-8E3F-AFF95B1D50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64000" y="2177888"/>
            <a:ext cx="3264000" cy="1679697"/>
          </a:xfrm>
        </p:spPr>
        <p:txBody>
          <a:bodyPr>
            <a:noAutofit/>
          </a:bodyPr>
          <a:lstStyle>
            <a:lvl1pPr marL="10584" indent="0" algn="ctr">
              <a:buFontTx/>
              <a:buNone/>
              <a:tabLst/>
              <a:defRPr/>
            </a:lvl1pPr>
            <a:lvl2pPr marL="10584" indent="0" algn="ctr">
              <a:buFontTx/>
              <a:buNone/>
              <a:tabLst/>
              <a:defRPr/>
            </a:lvl2pPr>
            <a:lvl3pPr marL="10584" indent="0" algn="ctr">
              <a:buFontTx/>
              <a:buNone/>
              <a:tabLst/>
              <a:defRPr/>
            </a:lvl3pPr>
            <a:lvl4pPr marL="10584" indent="0" algn="ctr">
              <a:buFontTx/>
              <a:buNone/>
              <a:tabLst/>
              <a:defRPr/>
            </a:lvl4pPr>
            <a:lvl5pPr marL="10584" indent="0" algn="ctr"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Schriftstil wechseln über Listenebene erhöhen / Einzug vergrößern</a:t>
            </a:r>
          </a:p>
        </p:txBody>
      </p:sp>
      <p:sp>
        <p:nvSpPr>
          <p:cNvPr id="50" name="Textplatzhalter 27">
            <a:extLst>
              <a:ext uri="{FF2B5EF4-FFF2-40B4-BE49-F238E27FC236}">
                <a16:creationId xmlns:a16="http://schemas.microsoft.com/office/drawing/2014/main" id="{85A49F92-98DE-6641-93C3-382355CD78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8000" y="2177887"/>
            <a:ext cx="3264000" cy="1678520"/>
          </a:xfrm>
        </p:spPr>
        <p:txBody>
          <a:bodyPr>
            <a:noAutofit/>
          </a:bodyPr>
          <a:lstStyle>
            <a:lvl1pPr marL="10584" indent="0" algn="ctr">
              <a:buFontTx/>
              <a:buNone/>
              <a:tabLst/>
              <a:defRPr/>
            </a:lvl1pPr>
            <a:lvl2pPr marL="10584" indent="0" algn="ctr">
              <a:buFontTx/>
              <a:buNone/>
              <a:tabLst/>
              <a:defRPr/>
            </a:lvl2pPr>
            <a:lvl3pPr marL="10584" indent="0" algn="ctr">
              <a:buFontTx/>
              <a:buNone/>
              <a:tabLst/>
              <a:defRPr/>
            </a:lvl3pPr>
            <a:lvl4pPr marL="10584" indent="0" algn="ctr">
              <a:buFontTx/>
              <a:buNone/>
              <a:tabLst/>
              <a:defRPr/>
            </a:lvl4pPr>
            <a:lvl5pPr marL="10584" indent="0" algn="ctr"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Schriftstil wechseln über Listenebene erhöhen / Einzug vergrößern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750E5AED-4830-8643-822D-7B5FE6BCFD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4244854"/>
            <a:ext cx="3264000" cy="1679697"/>
          </a:xfrm>
        </p:spPr>
        <p:txBody>
          <a:bodyPr>
            <a:noAutofit/>
          </a:bodyPr>
          <a:lstStyle>
            <a:lvl1pPr marL="10584" indent="0" algn="ctr">
              <a:buFontTx/>
              <a:buNone/>
              <a:tabLst/>
              <a:defRPr/>
            </a:lvl1pPr>
            <a:lvl2pPr marL="10584" indent="0" algn="ctr">
              <a:buFontTx/>
              <a:buNone/>
              <a:tabLst/>
              <a:defRPr/>
            </a:lvl2pPr>
            <a:lvl3pPr marL="10584" indent="0" algn="ctr">
              <a:buFontTx/>
              <a:buNone/>
              <a:tabLst/>
              <a:defRPr/>
            </a:lvl3pPr>
            <a:lvl4pPr marL="10584" indent="0" algn="ctr">
              <a:buFontTx/>
              <a:buNone/>
              <a:tabLst/>
              <a:defRPr/>
            </a:lvl4pPr>
            <a:lvl5pPr marL="10584" indent="0" algn="ctr"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Schriftstil wechseln über Listenebene erhöhen / Einzug vergrößern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8EACA3C2-312F-384D-BF45-CE147AFCC2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4000" y="4244854"/>
            <a:ext cx="3264000" cy="1679697"/>
          </a:xfrm>
        </p:spPr>
        <p:txBody>
          <a:bodyPr>
            <a:noAutofit/>
          </a:bodyPr>
          <a:lstStyle>
            <a:lvl1pPr marL="10584" indent="0" algn="ctr">
              <a:buFontTx/>
              <a:buNone/>
              <a:tabLst/>
              <a:defRPr/>
            </a:lvl1pPr>
            <a:lvl2pPr marL="10584" indent="0" algn="ctr">
              <a:buFontTx/>
              <a:buNone/>
              <a:tabLst/>
              <a:defRPr/>
            </a:lvl2pPr>
            <a:lvl3pPr marL="10584" indent="0" algn="ctr">
              <a:buFontTx/>
              <a:buNone/>
              <a:tabLst/>
              <a:defRPr/>
            </a:lvl3pPr>
            <a:lvl4pPr marL="10584" indent="0" algn="ctr">
              <a:buFontTx/>
              <a:buNone/>
              <a:tabLst/>
              <a:defRPr/>
            </a:lvl4pPr>
            <a:lvl5pPr marL="10584" indent="0" algn="ctr"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Schriftstil wechseln über Listenebene erhöhen / Einzug vergrößern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F0C1B4B0-7B07-6A4C-948E-42A4423CCF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4244853"/>
            <a:ext cx="3264000" cy="1678520"/>
          </a:xfrm>
        </p:spPr>
        <p:txBody>
          <a:bodyPr>
            <a:noAutofit/>
          </a:bodyPr>
          <a:lstStyle>
            <a:lvl1pPr marL="10584" indent="0" algn="ctr">
              <a:buFontTx/>
              <a:buNone/>
              <a:tabLst/>
              <a:defRPr/>
            </a:lvl1pPr>
            <a:lvl2pPr marL="10584" indent="0" algn="ctr">
              <a:buFontTx/>
              <a:buNone/>
              <a:tabLst/>
              <a:defRPr/>
            </a:lvl2pPr>
            <a:lvl3pPr marL="10584" indent="0" algn="ctr">
              <a:buFontTx/>
              <a:buNone/>
              <a:tabLst/>
              <a:defRPr/>
            </a:lvl3pPr>
            <a:lvl4pPr marL="10584" indent="0" algn="ctr">
              <a:buFontTx/>
              <a:buNone/>
              <a:tabLst/>
              <a:defRPr/>
            </a:lvl4pPr>
            <a:lvl5pPr marL="10584" indent="0" algn="ctr">
              <a:buFontTx/>
              <a:buNone/>
              <a:tabLst/>
              <a:defRPr/>
            </a:lvl5pPr>
          </a:lstStyle>
          <a:p>
            <a:pPr lvl="0"/>
            <a:r>
              <a:rPr lang="de-DE" dirty="0"/>
              <a:t>Schriftstil wechseln über Listenebene erhöhen / Einzug vergrößern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6C32404-A2B8-BD48-821A-8B0845C9D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446400"/>
            <a:ext cx="10752000" cy="720000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>
              <a:lnSpc>
                <a:spcPts val="5000"/>
              </a:lnSpc>
              <a:defRPr sz="4000"/>
            </a:lvl1pPr>
          </a:lstStyle>
          <a:p>
            <a:r>
              <a:rPr lang="de-DE" dirty="0"/>
              <a:t>Einzeilige 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7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06">
          <p15:clr>
            <a:srgbClr val="FBAE40"/>
          </p15:clr>
        </p15:guide>
        <p15:guide id="2" pos="1882">
          <p15:clr>
            <a:srgbClr val="FBAE40"/>
          </p15:clr>
        </p15:guide>
        <p15:guide id="3" pos="2109">
          <p15:clr>
            <a:srgbClr val="FBAE40"/>
          </p15:clr>
        </p15:guide>
        <p15:guide id="4" pos="3651">
          <p15:clr>
            <a:srgbClr val="FBAE40"/>
          </p15:clr>
        </p15:guide>
        <p15:guide id="5" pos="3878">
          <p15:clr>
            <a:srgbClr val="FBAE40"/>
          </p15:clr>
        </p15:guide>
        <p15:guide id="6" orient="horz" pos="1030">
          <p15:clr>
            <a:srgbClr val="FBAE40"/>
          </p15:clr>
        </p15:guide>
        <p15:guide id="7" orient="horz" pos="21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B6C32404-A2B8-BD48-821A-8B0845C9D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446399"/>
            <a:ext cx="10752000" cy="1200000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>
              <a:lnSpc>
                <a:spcPts val="5000"/>
              </a:lnSpc>
              <a:defRPr sz="4000"/>
            </a:lvl1pPr>
          </a:lstStyle>
          <a:p>
            <a:r>
              <a:rPr lang="de-DE" dirty="0"/>
              <a:t>Ein- bis maximal zweizeilige Überschrift</a:t>
            </a:r>
            <a:endParaRPr lang="en-US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269EEAA4-600D-0243-9027-A58563CD60C7}"/>
              </a:ext>
            </a:extLst>
          </p:cNvPr>
          <p:cNvGrpSpPr/>
          <p:nvPr userDrawn="1"/>
        </p:nvGrpSpPr>
        <p:grpSpPr>
          <a:xfrm>
            <a:off x="720000" y="-172800"/>
            <a:ext cx="10752000" cy="73400"/>
            <a:chOff x="540000" y="-129600"/>
            <a:chExt cx="8064000" cy="55050"/>
          </a:xfrm>
        </p:grpSpPr>
        <p:cxnSp>
          <p:nvCxnSpPr>
            <p:cNvPr id="43" name="Gerader Verbinder 12">
              <a:extLst>
                <a:ext uri="{FF2B5EF4-FFF2-40B4-BE49-F238E27FC236}">
                  <a16:creationId xmlns:a16="http://schemas.microsoft.com/office/drawing/2014/main" id="{44EE1F89-DEFE-814F-9B1C-A8EEDAFECFDC}"/>
                </a:ext>
              </a:extLst>
            </p:cNvPr>
            <p:cNvCxnSpPr/>
            <p:nvPr userDrawn="1"/>
          </p:nvCxnSpPr>
          <p:spPr bwMode="gray">
            <a:xfrm>
              <a:off x="8604000" y="-12960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13">
              <a:extLst>
                <a:ext uri="{FF2B5EF4-FFF2-40B4-BE49-F238E27FC236}">
                  <a16:creationId xmlns:a16="http://schemas.microsoft.com/office/drawing/2014/main" id="{11BFBF84-A5C3-6F4A-AAD7-D26890A83390}"/>
                </a:ext>
              </a:extLst>
            </p:cNvPr>
            <p:cNvCxnSpPr/>
            <p:nvPr userDrawn="1"/>
          </p:nvCxnSpPr>
          <p:spPr bwMode="gray">
            <a:xfrm>
              <a:off x="2988000" y="-12960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14">
              <a:extLst>
                <a:ext uri="{FF2B5EF4-FFF2-40B4-BE49-F238E27FC236}">
                  <a16:creationId xmlns:a16="http://schemas.microsoft.com/office/drawing/2014/main" id="{82AB4615-CD0A-2B42-A78E-6D64A12E0DE6}"/>
                </a:ext>
              </a:extLst>
            </p:cNvPr>
            <p:cNvCxnSpPr/>
            <p:nvPr userDrawn="1"/>
          </p:nvCxnSpPr>
          <p:spPr bwMode="gray">
            <a:xfrm>
              <a:off x="3348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15">
              <a:extLst>
                <a:ext uri="{FF2B5EF4-FFF2-40B4-BE49-F238E27FC236}">
                  <a16:creationId xmlns:a16="http://schemas.microsoft.com/office/drawing/2014/main" id="{51AF8B13-BD10-B244-B3A0-8D27EC20D929}"/>
                </a:ext>
              </a:extLst>
            </p:cNvPr>
            <p:cNvCxnSpPr/>
            <p:nvPr userDrawn="1"/>
          </p:nvCxnSpPr>
          <p:spPr bwMode="gray">
            <a:xfrm>
              <a:off x="4284000" y="-12960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16">
              <a:extLst>
                <a:ext uri="{FF2B5EF4-FFF2-40B4-BE49-F238E27FC236}">
                  <a16:creationId xmlns:a16="http://schemas.microsoft.com/office/drawing/2014/main" id="{676F7EB2-B2D1-BC41-BDB2-FEDF555E4556}"/>
                </a:ext>
              </a:extLst>
            </p:cNvPr>
            <p:cNvCxnSpPr/>
            <p:nvPr userDrawn="1"/>
          </p:nvCxnSpPr>
          <p:spPr bwMode="gray">
            <a:xfrm>
              <a:off x="4860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17">
              <a:extLst>
                <a:ext uri="{FF2B5EF4-FFF2-40B4-BE49-F238E27FC236}">
                  <a16:creationId xmlns:a16="http://schemas.microsoft.com/office/drawing/2014/main" id="{81EE250D-79B8-F14C-A622-0498EE519E8E}"/>
                </a:ext>
              </a:extLst>
            </p:cNvPr>
            <p:cNvCxnSpPr/>
            <p:nvPr userDrawn="1"/>
          </p:nvCxnSpPr>
          <p:spPr bwMode="gray">
            <a:xfrm>
              <a:off x="5796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18">
              <a:extLst>
                <a:ext uri="{FF2B5EF4-FFF2-40B4-BE49-F238E27FC236}">
                  <a16:creationId xmlns:a16="http://schemas.microsoft.com/office/drawing/2014/main" id="{69676EEB-BE1C-4242-8DF2-1BBD8FAFAC49}"/>
                </a:ext>
              </a:extLst>
            </p:cNvPr>
            <p:cNvCxnSpPr/>
            <p:nvPr userDrawn="1"/>
          </p:nvCxnSpPr>
          <p:spPr bwMode="gray">
            <a:xfrm>
              <a:off x="6156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19">
              <a:extLst>
                <a:ext uri="{FF2B5EF4-FFF2-40B4-BE49-F238E27FC236}">
                  <a16:creationId xmlns:a16="http://schemas.microsoft.com/office/drawing/2014/main" id="{02DE4404-7A7E-464D-A995-A26B3916E872}"/>
                </a:ext>
              </a:extLst>
            </p:cNvPr>
            <p:cNvCxnSpPr/>
            <p:nvPr userDrawn="1"/>
          </p:nvCxnSpPr>
          <p:spPr bwMode="gray">
            <a:xfrm>
              <a:off x="540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BE875D-DE48-4F4A-B254-A3ADD54752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2178051"/>
            <a:ext cx="4993217" cy="37465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C3B204-3ECE-7745-93CB-AE088A8E17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9117" y="2178051"/>
            <a:ext cx="4993216" cy="3746500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10611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0">
          <p15:clr>
            <a:srgbClr val="FBAE40"/>
          </p15:clr>
        </p15:guide>
        <p15:guide id="2" pos="2699">
          <p15:clr>
            <a:srgbClr val="FBAE40"/>
          </p15:clr>
        </p15:guide>
        <p15:guide id="3" pos="3061">
          <p15:clr>
            <a:srgbClr val="FBAE40"/>
          </p15:clr>
        </p15:guide>
        <p15:guide id="5" pos="5760">
          <p15:clr>
            <a:srgbClr val="FBAE40"/>
          </p15:clr>
        </p15:guide>
        <p15:guide id="6" orient="horz" pos="214">
          <p15:clr>
            <a:srgbClr val="FBAE40"/>
          </p15:clr>
        </p15:guide>
        <p15:guide id="7" orient="horz" pos="1461">
          <p15:clr>
            <a:srgbClr val="FBAE40"/>
          </p15:clr>
        </p15:guide>
        <p15:guide id="8" orient="horz" pos="20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|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B6C32404-A2B8-BD48-821A-8B0845C9D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446399"/>
            <a:ext cx="10752000" cy="1200000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>
              <a:lnSpc>
                <a:spcPts val="5000"/>
              </a:lnSpc>
              <a:defRPr sz="4000"/>
            </a:lvl1pPr>
          </a:lstStyle>
          <a:p>
            <a:r>
              <a:rPr lang="de-DE" dirty="0"/>
              <a:t>Ein- bis maximal zweizeilige Überschrift</a:t>
            </a:r>
            <a:endParaRPr lang="en-US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A9836818-1B32-D243-A2A4-984F309348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20001" y="2180167"/>
            <a:ext cx="10752332" cy="3744384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239178" indent="-235194" algn="l"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  <a:tabLst/>
              <a:defRPr sz="2400">
                <a:solidFill>
                  <a:schemeClr val="bg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8466" marR="0" indent="0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400">
                <a:solidFill>
                  <a:schemeClr val="bg2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Liste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Mit hartem Umbruch können Sie eine weitere Zeile zum Listenpunkt </a:t>
            </a:r>
            <a:br>
              <a:rPr lang="de-DE" dirty="0"/>
            </a:br>
            <a:r>
              <a:rPr lang="de-DE" dirty="0"/>
              <a:t>ergänzen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Ein neuer Listenpunkt mit weichem Umbruch erstellen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Liste Platzhaltertext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Liste Platzhaltertext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endParaRPr lang="de-DE" dirty="0"/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endParaRPr lang="de-DE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7FF35425-20B1-4AFE-8105-D24C119CD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110" y="6356349"/>
            <a:ext cx="74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9" name="Foliennummernplatzhalter 16">
            <a:extLst>
              <a:ext uri="{FF2B5EF4-FFF2-40B4-BE49-F238E27FC236}">
                <a16:creationId xmlns:a16="http://schemas.microsoft.com/office/drawing/2014/main" id="{317D1BEE-097E-4E70-88DD-59F102835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5156" y="6356350"/>
            <a:ext cx="579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4365-9D09-4FD1-92C3-30EAE4119F1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61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0">
          <p15:clr>
            <a:srgbClr val="FBAE40"/>
          </p15:clr>
        </p15:guide>
        <p15:guide id="6" orient="horz" pos="21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| 1 Spalte Textkasten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1A9E3F5B-E09D-5E49-9401-6ED310A74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446399"/>
            <a:ext cx="10752000" cy="1200000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>
              <a:lnSpc>
                <a:spcPts val="5000"/>
              </a:lnSpc>
              <a:defRPr sz="4000"/>
            </a:lvl1pPr>
          </a:lstStyle>
          <a:p>
            <a:r>
              <a:rPr lang="de-DE" dirty="0"/>
              <a:t>Ein- bis maximal zweizeilige Überschrift</a:t>
            </a:r>
            <a:endParaRPr lang="en-US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C7CC1E20-DE08-764F-BBC8-1882775EF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20001" y="2180167"/>
            <a:ext cx="10752332" cy="3744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180000" tIns="144000" rIns="144000" bIns="144000" anchor="t" anchorCtr="0"/>
          <a:lstStyle>
            <a:lvl1pPr marL="239178" indent="-235194" algn="l"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8466" marR="0" indent="0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Liste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Mit hartem Umbruch können Sie eine weitere Zeile zum Listenpunkt </a:t>
            </a:r>
            <a:br>
              <a:rPr lang="de-DE" dirty="0"/>
            </a:br>
            <a:r>
              <a:rPr lang="de-DE" dirty="0"/>
              <a:t>ergänzen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Ein neuer Listenpunkt mit weichem Umbruch erstellen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Liste Platzhaltertext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Liste Platzhaltertext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endParaRPr lang="de-DE" dirty="0"/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568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0">
          <p15:clr>
            <a:srgbClr val="FBAE40"/>
          </p15:clr>
        </p15:guide>
        <p15:guide id="6" orient="horz" pos="2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| Textkasten Grau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93D52D-7556-954C-B7FC-AA997B857C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9117" y="2178051"/>
            <a:ext cx="4993216" cy="3746500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8BB1F7E-2FD2-1F47-9689-F6FEA926D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446399"/>
            <a:ext cx="10752000" cy="1200000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>
              <a:lnSpc>
                <a:spcPts val="5000"/>
              </a:lnSpc>
              <a:defRPr sz="4000"/>
            </a:lvl1pPr>
          </a:lstStyle>
          <a:p>
            <a:r>
              <a:rPr lang="de-DE" dirty="0"/>
              <a:t>Ein- bis maximal zweizeilige Überschrift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649986-E756-964C-AF31-95A69C0BDF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20001" y="2180167"/>
            <a:ext cx="4992884" cy="3744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180000" tIns="144000" rIns="144000" bIns="144000" anchor="t" anchorCtr="0"/>
          <a:lstStyle>
            <a:lvl1pPr marL="239178" indent="-235194" algn="l"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  <a:tabLst/>
              <a:defRPr sz="240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8466" marR="0" indent="0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40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Liste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Mit hartem Umbruch können Sie eine weitere Zeile zum Listenpunkt ergänzen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Ein neuer Listenpunkt mit weichem Umbruch erstellen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Liste Platzhaltertext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1834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0">
          <p15:clr>
            <a:srgbClr val="FBAE40"/>
          </p15:clr>
        </p15:guide>
        <p15:guide id="2" pos="2699">
          <p15:clr>
            <a:srgbClr val="FBAE40"/>
          </p15:clr>
        </p15:guide>
        <p15:guide id="3" pos="3061">
          <p15:clr>
            <a:srgbClr val="FBAE40"/>
          </p15:clr>
        </p15:guide>
        <p15:guide id="6" orient="horz" pos="2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abgerundetes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ildplatzhalter 39">
            <a:extLst>
              <a:ext uri="{FF2B5EF4-FFF2-40B4-BE49-F238E27FC236}">
                <a16:creationId xmlns:a16="http://schemas.microsoft.com/office/drawing/2014/main" id="{A288AB3A-6906-544A-94ED-B0F0286051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6096503" cy="6858000"/>
          </a:xfrm>
          <a:custGeom>
            <a:avLst/>
            <a:gdLst>
              <a:gd name="connsiteX0" fmla="*/ 0 w 4572377"/>
              <a:gd name="connsiteY0" fmla="*/ 0 h 5143500"/>
              <a:gd name="connsiteX1" fmla="*/ 4063455 w 4572377"/>
              <a:gd name="connsiteY1" fmla="*/ 0 h 5143500"/>
              <a:gd name="connsiteX2" fmla="*/ 4124352 w 4572377"/>
              <a:gd name="connsiteY2" fmla="*/ 131060 h 5143500"/>
              <a:gd name="connsiteX3" fmla="*/ 4572377 w 4572377"/>
              <a:gd name="connsiteY3" fmla="*/ 2572200 h 5143500"/>
              <a:gd name="connsiteX4" fmla="*/ 4124352 w 4572377"/>
              <a:gd name="connsiteY4" fmla="*/ 5013341 h 5143500"/>
              <a:gd name="connsiteX5" fmla="*/ 4063873 w 4572377"/>
              <a:gd name="connsiteY5" fmla="*/ 5143500 h 5143500"/>
              <a:gd name="connsiteX6" fmla="*/ 0 w 4572377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377" h="5143500">
                <a:moveTo>
                  <a:pt x="0" y="0"/>
                </a:moveTo>
                <a:lnTo>
                  <a:pt x="4063455" y="0"/>
                </a:lnTo>
                <a:lnTo>
                  <a:pt x="4124352" y="131060"/>
                </a:lnTo>
                <a:cubicBezTo>
                  <a:pt x="4404243" y="794442"/>
                  <a:pt x="4572377" y="1644915"/>
                  <a:pt x="4572377" y="2572200"/>
                </a:cubicBezTo>
                <a:cubicBezTo>
                  <a:pt x="4572377" y="3499485"/>
                  <a:pt x="4404243" y="4349958"/>
                  <a:pt x="4124352" y="5013341"/>
                </a:cubicBezTo>
                <a:lnTo>
                  <a:pt x="4063873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40000" tIns="2052000" rIns="180000">
            <a:noAutofit/>
          </a:bodyPr>
          <a:lstStyle>
            <a:lvl1pPr marL="0" marR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Bild durch Klicken auf das Symbol einfügen.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9840" y="993531"/>
            <a:ext cx="5474541" cy="2098920"/>
          </a:xfrm>
        </p:spPr>
        <p:txBody>
          <a:bodyPr anchor="b"/>
          <a:lstStyle>
            <a:lvl1pPr>
              <a:lnSpc>
                <a:spcPts val="6400"/>
              </a:lnSpc>
              <a:defRPr sz="5333"/>
            </a:lvl1pPr>
          </a:lstStyle>
          <a:p>
            <a:r>
              <a:rPr lang="de-DE" dirty="0"/>
              <a:t>Titel der Präsentation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39841" y="3445005"/>
            <a:ext cx="5283612" cy="767747"/>
          </a:xfrm>
        </p:spPr>
        <p:txBody>
          <a:bodyPr/>
          <a:lstStyle>
            <a:lvl1pPr marL="0" indent="0">
              <a:buNone/>
              <a:defRPr sz="2133">
                <a:solidFill>
                  <a:schemeClr val="bg2"/>
                </a:solidFill>
                <a:latin typeface="+mn-lt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Name </a:t>
            </a:r>
            <a:r>
              <a:rPr lang="de-DE" dirty="0" err="1"/>
              <a:t>ReferentIn</a:t>
            </a:r>
            <a:r>
              <a:rPr lang="de-DE" dirty="0"/>
              <a:t>, Titel </a:t>
            </a:r>
            <a:r>
              <a:rPr lang="de-DE" dirty="0" err="1"/>
              <a:t>ReferentIn</a:t>
            </a:r>
            <a:br>
              <a:rPr lang="de-DE" dirty="0"/>
            </a:br>
            <a:r>
              <a:rPr lang="de-DE" dirty="0"/>
              <a:t>Ort, Datum</a:t>
            </a:r>
          </a:p>
        </p:txBody>
      </p:sp>
      <p:sp>
        <p:nvSpPr>
          <p:cNvPr id="17" name="Fußzeilenplatzhalter 6">
            <a:extLst>
              <a:ext uri="{FF2B5EF4-FFF2-40B4-BE49-F238E27FC236}">
                <a16:creationId xmlns:a16="http://schemas.microsoft.com/office/drawing/2014/main" id="{E196CBA6-67C4-435B-B2F3-68A1860E2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110" y="6356349"/>
            <a:ext cx="74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Foliennummernplatzhalter 16">
            <a:extLst>
              <a:ext uri="{FF2B5EF4-FFF2-40B4-BE49-F238E27FC236}">
                <a16:creationId xmlns:a16="http://schemas.microsoft.com/office/drawing/2014/main" id="{FC064906-87BA-42CF-8407-099EBE341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5156" y="6356350"/>
            <a:ext cx="579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4365-9D09-4FD1-92C3-30EAE4119F1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222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3">
          <p15:clr>
            <a:srgbClr val="FBAE40"/>
          </p15:clr>
        </p15:guide>
        <p15:guide id="2" pos="2993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146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| 1 Spalte Textkaste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8968F968-1FA1-F240-924C-9F8927034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446399"/>
            <a:ext cx="10752000" cy="1200000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>
              <a:lnSpc>
                <a:spcPts val="5000"/>
              </a:lnSpc>
              <a:defRPr sz="4000"/>
            </a:lvl1pPr>
          </a:lstStyle>
          <a:p>
            <a:r>
              <a:rPr lang="de-DE" dirty="0"/>
              <a:t>Ein- bis maximal zweizeilige Überschrift</a:t>
            </a:r>
            <a:endParaRPr lang="en-US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B89B84F-E2E1-6840-8E0B-197D60BEC3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20001" y="2180167"/>
            <a:ext cx="10752332" cy="3744384"/>
          </a:xfrm>
          <a:prstGeom prst="rect">
            <a:avLst/>
          </a:prstGeom>
          <a:solidFill>
            <a:schemeClr val="accent2"/>
          </a:solidFill>
        </p:spPr>
        <p:txBody>
          <a:bodyPr lIns="180000" tIns="144000" rIns="144000" bIns="144000" anchor="t" anchorCtr="0"/>
          <a:lstStyle>
            <a:lvl1pPr marL="239178" indent="-235194" algn="l"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8466" marR="0" indent="0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Liste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Mit hartem Umbruch können Sie eine weitere Zeile zum Listenpunkt </a:t>
            </a:r>
            <a:br>
              <a:rPr lang="de-DE" dirty="0"/>
            </a:br>
            <a:r>
              <a:rPr lang="de-DE" dirty="0"/>
              <a:t>ergänzen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Ein neuer Listenpunkt mit weichem Umbruch erstellen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Liste Platzhaltertext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Liste Platzhaltertext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endParaRPr lang="de-DE" dirty="0"/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241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0">
          <p15:clr>
            <a:srgbClr val="FBAE40"/>
          </p15:clr>
        </p15:guide>
        <p15:guide id="2" pos="2699">
          <p15:clr>
            <a:srgbClr val="FBAE40"/>
          </p15:clr>
        </p15:guide>
        <p15:guide id="3" pos="3061">
          <p15:clr>
            <a:srgbClr val="FBAE40"/>
          </p15:clr>
        </p15:guide>
        <p15:guide id="6" orient="horz" pos="2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| Textkasten Cyan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93D52D-7556-954C-B7FC-AA997B857C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9117" y="2178051"/>
            <a:ext cx="4993216" cy="37465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AF21778-C705-9641-B3D5-55694A4F4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446399"/>
            <a:ext cx="10752000" cy="1200000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>
              <a:lnSpc>
                <a:spcPts val="5000"/>
              </a:lnSpc>
              <a:defRPr sz="4000"/>
            </a:lvl1pPr>
          </a:lstStyle>
          <a:p>
            <a:r>
              <a:rPr lang="de-DE" dirty="0"/>
              <a:t>Ein- bis maximal zweizeilige Überschrift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A3AF65-622C-5545-B074-B9C9353D27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20001" y="2180167"/>
            <a:ext cx="4992884" cy="3744384"/>
          </a:xfrm>
          <a:prstGeom prst="rect">
            <a:avLst/>
          </a:prstGeom>
          <a:solidFill>
            <a:schemeClr val="tx2"/>
          </a:solidFill>
        </p:spPr>
        <p:txBody>
          <a:bodyPr lIns="180000" tIns="144000" rIns="144000" bIns="144000" anchor="t" anchorCtr="0"/>
          <a:lstStyle>
            <a:lvl1pPr marL="239178" indent="-235194" algn="l"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  <a:tabLst/>
              <a:defRPr sz="240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8466" marR="0" indent="0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400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Liste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Mit hartem Umbruch können Sie eine weitere Zeile zum Listenpunkt ergänzen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Ein neuer Listenpunkt mit weichem Umbruch erstellen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lang="de-DE" dirty="0"/>
              <a:t>Liste Platzhaltertext</a:t>
            </a:r>
          </a:p>
          <a:p>
            <a:pPr marL="241294" marR="0" lvl="4" indent="-232828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64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0">
          <p15:clr>
            <a:srgbClr val="FBAE40"/>
          </p15:clr>
        </p15:guide>
        <p15:guide id="2" pos="2699">
          <p15:clr>
            <a:srgbClr val="FBAE40"/>
          </p15:clr>
        </p15:guide>
        <p15:guide id="3" pos="3061">
          <p15:clr>
            <a:srgbClr val="FBAE40"/>
          </p15:clr>
        </p15:guide>
        <p15:guide id="6" orient="horz" pos="21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| Nummerierung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B6C32404-A2B8-BD48-821A-8B0845C9D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446400"/>
            <a:ext cx="10752000" cy="720000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>
              <a:lnSpc>
                <a:spcPts val="5000"/>
              </a:lnSpc>
              <a:defRPr sz="4000"/>
            </a:lvl1pPr>
          </a:lstStyle>
          <a:p>
            <a:r>
              <a:rPr lang="de-DE" dirty="0"/>
              <a:t>Einzeilige Überschrift</a:t>
            </a:r>
            <a:endParaRPr lang="en-US" dirty="0"/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2F96CF1F-46D4-4F4D-AF3C-C93A423816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488089" y="1949924"/>
            <a:ext cx="4224796" cy="576000"/>
          </a:xfrm>
        </p:spPr>
        <p:txBody>
          <a:bodyPr anchor="ctr"/>
          <a:lstStyle>
            <a:lvl1pPr marL="0" indent="0">
              <a:lnSpc>
                <a:spcPts val="2240"/>
              </a:lnSpc>
              <a:spcBef>
                <a:spcPts val="0"/>
              </a:spcBef>
              <a:buFont typeface="Arial" panose="020B0604020202020204" pitchFamily="34" charset="0"/>
              <a:buNone/>
              <a:defRPr sz="2133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Nummerierte Aufzählung oder Inhaltsverzeichnis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A4538C42-E2B9-9847-A749-CBCB7AA1A3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20001" y="1949924"/>
            <a:ext cx="576000" cy="576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E81FA529-2165-BA4C-AE5A-8C1C572FFE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488089" y="2814020"/>
            <a:ext cx="4224796" cy="576000"/>
          </a:xfrm>
        </p:spPr>
        <p:txBody>
          <a:bodyPr anchor="ctr"/>
          <a:lstStyle>
            <a:lvl1pPr marL="0" indent="0">
              <a:lnSpc>
                <a:spcPts val="2240"/>
              </a:lnSpc>
              <a:spcBef>
                <a:spcPts val="0"/>
              </a:spcBef>
              <a:buFont typeface="Arial" panose="020B0604020202020204" pitchFamily="34" charset="0"/>
              <a:buNone/>
              <a:defRPr sz="2133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Nummerierte Aufzählung oder Inhaltsverzeichnis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F26D6D90-03E4-B44C-98F3-07B2CEE0CB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20001" y="2814020"/>
            <a:ext cx="576000" cy="576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7EF1B4E1-CD6C-DF4A-8764-5085661106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488089" y="3678116"/>
            <a:ext cx="4224796" cy="576000"/>
          </a:xfrm>
        </p:spPr>
        <p:txBody>
          <a:bodyPr anchor="ctr"/>
          <a:lstStyle>
            <a:lvl1pPr marL="0" indent="0">
              <a:lnSpc>
                <a:spcPts val="2240"/>
              </a:lnSpc>
              <a:spcBef>
                <a:spcPts val="0"/>
              </a:spcBef>
              <a:buFont typeface="Arial" panose="020B0604020202020204" pitchFamily="34" charset="0"/>
              <a:buNone/>
              <a:defRPr sz="2133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Nummerierte Aufzählung oder Inhaltsverzeichnis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216CDA29-85DD-3E42-8806-7EDB88369B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0001" y="3678116"/>
            <a:ext cx="576000" cy="576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01703010-42EF-AA4A-B62F-5EAFE7DB4C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488089" y="4542212"/>
            <a:ext cx="4224796" cy="576000"/>
          </a:xfrm>
        </p:spPr>
        <p:txBody>
          <a:bodyPr anchor="ctr"/>
          <a:lstStyle>
            <a:lvl1pPr marL="0" indent="0">
              <a:lnSpc>
                <a:spcPts val="2240"/>
              </a:lnSpc>
              <a:spcBef>
                <a:spcPts val="0"/>
              </a:spcBef>
              <a:buFont typeface="Arial" panose="020B0604020202020204" pitchFamily="34" charset="0"/>
              <a:buNone/>
              <a:defRPr sz="2133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Nummerierte Aufzählung oder Inhaltsverzeichnis</a:t>
            </a:r>
          </a:p>
        </p:txBody>
      </p:sp>
      <p:sp>
        <p:nvSpPr>
          <p:cNvPr id="61" name="Textplatzhalter 9">
            <a:extLst>
              <a:ext uri="{FF2B5EF4-FFF2-40B4-BE49-F238E27FC236}">
                <a16:creationId xmlns:a16="http://schemas.microsoft.com/office/drawing/2014/main" id="{745C2BC5-80C7-BE4F-99FD-EE9C361895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20001" y="4542212"/>
            <a:ext cx="576000" cy="576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62" name="Textplatzhalter 9">
            <a:extLst>
              <a:ext uri="{FF2B5EF4-FFF2-40B4-BE49-F238E27FC236}">
                <a16:creationId xmlns:a16="http://schemas.microsoft.com/office/drawing/2014/main" id="{41B95F58-A628-504B-BBF9-29084EF4AE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489262" y="5406308"/>
            <a:ext cx="4224796" cy="576000"/>
          </a:xfrm>
        </p:spPr>
        <p:txBody>
          <a:bodyPr anchor="ctr"/>
          <a:lstStyle>
            <a:lvl1pPr marL="0" indent="0">
              <a:lnSpc>
                <a:spcPts val="2240"/>
              </a:lnSpc>
              <a:spcBef>
                <a:spcPts val="0"/>
              </a:spcBef>
              <a:buFont typeface="Arial" panose="020B0604020202020204" pitchFamily="34" charset="0"/>
              <a:buNone/>
              <a:defRPr sz="2133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Nummerierte Aufzählung oder Inhaltsverzeichnis</a:t>
            </a:r>
          </a:p>
        </p:txBody>
      </p:sp>
      <p:sp>
        <p:nvSpPr>
          <p:cNvPr id="63" name="Textplatzhalter 9">
            <a:extLst>
              <a:ext uri="{FF2B5EF4-FFF2-40B4-BE49-F238E27FC236}">
                <a16:creationId xmlns:a16="http://schemas.microsoft.com/office/drawing/2014/main" id="{C150753C-7383-E046-AEBD-3BC7C9AB1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20001" y="5406308"/>
            <a:ext cx="576000" cy="576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64" name="Textplatzhalter 9">
            <a:extLst>
              <a:ext uri="{FF2B5EF4-FFF2-40B4-BE49-F238E27FC236}">
                <a16:creationId xmlns:a16="http://schemas.microsoft.com/office/drawing/2014/main" id="{610BC782-667C-DD4D-9703-3886C736CC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7247205" y="1949924"/>
            <a:ext cx="4225129" cy="576000"/>
          </a:xfrm>
        </p:spPr>
        <p:txBody>
          <a:bodyPr anchor="ctr"/>
          <a:lstStyle>
            <a:lvl1pPr marL="0" indent="0">
              <a:lnSpc>
                <a:spcPts val="2240"/>
              </a:lnSpc>
              <a:spcBef>
                <a:spcPts val="0"/>
              </a:spcBef>
              <a:buFont typeface="Arial" panose="020B0604020202020204" pitchFamily="34" charset="0"/>
              <a:buNone/>
              <a:defRPr sz="2133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Nummerierte Aufzählung oder Inhaltsverzeichnis</a:t>
            </a:r>
          </a:p>
        </p:txBody>
      </p:sp>
      <p:sp>
        <p:nvSpPr>
          <p:cNvPr id="65" name="Textplatzhalter 9">
            <a:extLst>
              <a:ext uri="{FF2B5EF4-FFF2-40B4-BE49-F238E27FC236}">
                <a16:creationId xmlns:a16="http://schemas.microsoft.com/office/drawing/2014/main" id="{BCC3AF8A-4425-CF46-8D57-67F598B027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479117" y="1949924"/>
            <a:ext cx="576000" cy="576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66" name="Textplatzhalter 9">
            <a:extLst>
              <a:ext uri="{FF2B5EF4-FFF2-40B4-BE49-F238E27FC236}">
                <a16:creationId xmlns:a16="http://schemas.microsoft.com/office/drawing/2014/main" id="{28AEA8A5-9FF5-E546-B4CD-EC49AFC561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7247205" y="2814020"/>
            <a:ext cx="4225129" cy="576000"/>
          </a:xfrm>
        </p:spPr>
        <p:txBody>
          <a:bodyPr anchor="ctr"/>
          <a:lstStyle>
            <a:lvl1pPr marL="0" indent="0">
              <a:lnSpc>
                <a:spcPts val="2240"/>
              </a:lnSpc>
              <a:spcBef>
                <a:spcPts val="0"/>
              </a:spcBef>
              <a:buFont typeface="Arial" panose="020B0604020202020204" pitchFamily="34" charset="0"/>
              <a:buNone/>
              <a:defRPr sz="2133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Nummerierte Aufzählung oder Inhaltsverzeichnis</a:t>
            </a:r>
          </a:p>
        </p:txBody>
      </p:sp>
      <p:sp>
        <p:nvSpPr>
          <p:cNvPr id="67" name="Textplatzhalter 9">
            <a:extLst>
              <a:ext uri="{FF2B5EF4-FFF2-40B4-BE49-F238E27FC236}">
                <a16:creationId xmlns:a16="http://schemas.microsoft.com/office/drawing/2014/main" id="{FA06C7EC-70B8-DA42-BEAF-2D07E84AEE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479117" y="2814020"/>
            <a:ext cx="576000" cy="576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68" name="Textplatzhalter 9">
            <a:extLst>
              <a:ext uri="{FF2B5EF4-FFF2-40B4-BE49-F238E27FC236}">
                <a16:creationId xmlns:a16="http://schemas.microsoft.com/office/drawing/2014/main" id="{08BA9210-D741-7C4B-991A-2182624FC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47205" y="3678116"/>
            <a:ext cx="4225129" cy="576000"/>
          </a:xfrm>
        </p:spPr>
        <p:txBody>
          <a:bodyPr anchor="ctr"/>
          <a:lstStyle>
            <a:lvl1pPr marL="0" indent="0">
              <a:lnSpc>
                <a:spcPts val="2240"/>
              </a:lnSpc>
              <a:spcBef>
                <a:spcPts val="0"/>
              </a:spcBef>
              <a:buFont typeface="Arial" panose="020B0604020202020204" pitchFamily="34" charset="0"/>
              <a:buNone/>
              <a:defRPr sz="2133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Nummerierte Aufzählung oder Inhaltsverzeichnis</a:t>
            </a:r>
          </a:p>
        </p:txBody>
      </p:sp>
      <p:sp>
        <p:nvSpPr>
          <p:cNvPr id="69" name="Textplatzhalter 9">
            <a:extLst>
              <a:ext uri="{FF2B5EF4-FFF2-40B4-BE49-F238E27FC236}">
                <a16:creationId xmlns:a16="http://schemas.microsoft.com/office/drawing/2014/main" id="{2AA229AF-5B91-3C41-8FF2-9C1DB20D628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479117" y="3678116"/>
            <a:ext cx="576000" cy="576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70" name="Textplatzhalter 9">
            <a:extLst>
              <a:ext uri="{FF2B5EF4-FFF2-40B4-BE49-F238E27FC236}">
                <a16:creationId xmlns:a16="http://schemas.microsoft.com/office/drawing/2014/main" id="{4683A81C-D9FF-BD4C-A8D6-0C91C9CA38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247205" y="4542212"/>
            <a:ext cx="4225129" cy="576000"/>
          </a:xfrm>
        </p:spPr>
        <p:txBody>
          <a:bodyPr anchor="ctr"/>
          <a:lstStyle>
            <a:lvl1pPr marL="0" indent="0">
              <a:lnSpc>
                <a:spcPts val="2240"/>
              </a:lnSpc>
              <a:spcBef>
                <a:spcPts val="0"/>
              </a:spcBef>
              <a:buFont typeface="Arial" panose="020B0604020202020204" pitchFamily="34" charset="0"/>
              <a:buNone/>
              <a:defRPr sz="2133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Nummerierte Aufzählung oder Inhaltsverzeichnis</a:t>
            </a:r>
          </a:p>
        </p:txBody>
      </p:sp>
      <p:sp>
        <p:nvSpPr>
          <p:cNvPr id="71" name="Textplatzhalter 9">
            <a:extLst>
              <a:ext uri="{FF2B5EF4-FFF2-40B4-BE49-F238E27FC236}">
                <a16:creationId xmlns:a16="http://schemas.microsoft.com/office/drawing/2014/main" id="{42D800E1-7891-F645-9EFD-0427F779DA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479117" y="4542212"/>
            <a:ext cx="576000" cy="576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72" name="Textplatzhalter 9">
            <a:extLst>
              <a:ext uri="{FF2B5EF4-FFF2-40B4-BE49-F238E27FC236}">
                <a16:creationId xmlns:a16="http://schemas.microsoft.com/office/drawing/2014/main" id="{2ECA0D04-349D-2E42-B2A4-E666790F4A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248378" y="5406308"/>
            <a:ext cx="4225129" cy="576000"/>
          </a:xfrm>
        </p:spPr>
        <p:txBody>
          <a:bodyPr anchor="ctr"/>
          <a:lstStyle>
            <a:lvl1pPr marL="0" indent="0">
              <a:lnSpc>
                <a:spcPts val="2240"/>
              </a:lnSpc>
              <a:spcBef>
                <a:spcPts val="0"/>
              </a:spcBef>
              <a:buFont typeface="Arial" panose="020B0604020202020204" pitchFamily="34" charset="0"/>
              <a:buNone/>
              <a:defRPr sz="2133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Nummerierte Aufzählung oder Inhaltsverzeichnis</a:t>
            </a:r>
          </a:p>
        </p:txBody>
      </p:sp>
      <p:sp>
        <p:nvSpPr>
          <p:cNvPr id="73" name="Textplatzhalter 9">
            <a:extLst>
              <a:ext uri="{FF2B5EF4-FFF2-40B4-BE49-F238E27FC236}">
                <a16:creationId xmlns:a16="http://schemas.microsoft.com/office/drawing/2014/main" id="{BCB7A9B1-50F0-464C-8001-901315F28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479117" y="5406308"/>
            <a:ext cx="576000" cy="576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694960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7">
          <p15:clr>
            <a:srgbClr val="FBAE40"/>
          </p15:clr>
        </p15:guide>
        <p15:guide id="3" pos="2699">
          <p15:clr>
            <a:srgbClr val="FBAE40"/>
          </p15:clr>
        </p15:guide>
        <p15:guide id="4" pos="3061">
          <p15:clr>
            <a:srgbClr val="FBAE40"/>
          </p15:clr>
        </p15:guide>
        <p15:guide id="5" orient="horz" pos="21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|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0" y="446400"/>
            <a:ext cx="4992000" cy="2166637"/>
          </a:xfrm>
        </p:spPr>
        <p:txBody>
          <a:bodyPr/>
          <a:lstStyle/>
          <a:p>
            <a:r>
              <a:rPr lang="de-DE" dirty="0"/>
              <a:t>Das ist eine Überschrift mit drei Zeilen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C392F1-5A15-DF4A-8642-6A106568DC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9117" y="3092451"/>
            <a:ext cx="4993216" cy="2832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Diagramm durch Klicken auf das Symbol erstellen. Werte in Excel bearbeiten. </a:t>
            </a:r>
          </a:p>
        </p:txBody>
      </p:sp>
      <p:sp>
        <p:nvSpPr>
          <p:cNvPr id="22" name="Diagrammplatzhalter 8">
            <a:extLst>
              <a:ext uri="{FF2B5EF4-FFF2-40B4-BE49-F238E27FC236}">
                <a16:creationId xmlns:a16="http://schemas.microsoft.com/office/drawing/2014/main" id="{449B8D04-F167-EE41-BD67-32BB92D9B7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31801" y="643201"/>
            <a:ext cx="5281084" cy="5478151"/>
          </a:xfrm>
          <a:noFill/>
        </p:spPr>
        <p:txBody>
          <a:bodyPr lIns="864000" tIns="503999" anchor="t"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dirty="0"/>
            </a:br>
            <a:endParaRPr lang="de-DE" dirty="0"/>
          </a:p>
          <a:p>
            <a:pPr marL="0" marR="0" lvl="0" indent="0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Diagramm durch Klicken auf das Symbol erstellen. </a:t>
            </a:r>
            <a:br>
              <a:rPr lang="de-DE" dirty="0"/>
            </a:br>
            <a:r>
              <a:rPr lang="de-DE" dirty="0"/>
              <a:t>Werte in Excel Datei bearbeiten.</a:t>
            </a:r>
          </a:p>
        </p:txBody>
      </p:sp>
    </p:spTree>
    <p:extLst>
      <p:ext uri="{BB962C8B-B14F-4D97-AF65-F5344CB8AC3E}">
        <p14:creationId xmlns:p14="http://schemas.microsoft.com/office/powerpoint/2010/main" val="1388822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61">
          <p15:clr>
            <a:srgbClr val="FBAE40"/>
          </p15:clr>
        </p15:guide>
        <p15:guide id="3" orient="horz" pos="1461">
          <p15:clr>
            <a:srgbClr val="FBAE40"/>
          </p15:clr>
        </p15:guide>
        <p15:guide id="4" pos="2699">
          <p15:clr>
            <a:srgbClr val="FBAE40"/>
          </p15:clr>
        </p15:guide>
        <p15:guide id="5" orient="horz" pos="214">
          <p15:clr>
            <a:srgbClr val="FBAE40"/>
          </p15:clr>
        </p15:guide>
        <p15:guide id="6" pos="2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|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AF363C30-A17D-5149-8081-508D78DE663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75999" y="2196000"/>
            <a:ext cx="8831999" cy="3943200"/>
          </a:xfrm>
        </p:spPr>
        <p:txBody>
          <a:bodyPr lIns="2160000" anchor="t"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dirty="0"/>
            </a:br>
            <a:endParaRPr lang="de-DE" dirty="0"/>
          </a:p>
          <a:p>
            <a:pPr marL="0" marR="0" lvl="0" indent="0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Diagramm durch Klicken auf das Symbol erstellen. </a:t>
            </a:r>
            <a:br>
              <a:rPr lang="de-DE" dirty="0"/>
            </a:br>
            <a:r>
              <a:rPr lang="de-DE" dirty="0"/>
              <a:t>Werte in Excel Datei bearbeiten.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D2BB289A-AE6D-724F-9A0C-3C333018A0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4000" y="4074912"/>
            <a:ext cx="3168000" cy="1849640"/>
          </a:xfrm>
          <a:noFill/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Diagramm durch Klicken auf das Symbol erstellen. Werte in Excel bearbeiten.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46400"/>
            <a:ext cx="10752000" cy="1200000"/>
          </a:xfrm>
        </p:spPr>
        <p:txBody>
          <a:bodyPr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26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0">
          <p15:clr>
            <a:srgbClr val="FBAE40"/>
          </p15:clr>
        </p15:guide>
        <p15:guide id="2" orient="horz" pos="214">
          <p15:clr>
            <a:srgbClr val="FBAE40"/>
          </p15:clr>
        </p15:guide>
        <p15:guide id="3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| Zahl mit Bild oder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216A1A9F-4994-0C45-8ADF-BE3C1395A98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41152" y="838773"/>
            <a:ext cx="4675200" cy="4675200"/>
          </a:xfrm>
          <a:prstGeom prst="ellipse">
            <a:avLst/>
          </a:prstGeom>
          <a:solidFill>
            <a:schemeClr val="bg2">
              <a:alpha val="10000"/>
            </a:schemeClr>
          </a:solidFill>
        </p:spPr>
        <p:txBody>
          <a:bodyPr tIns="0" bIns="3311999" anchor="t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oder Farbfläche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845471E-1C62-6046-A937-C6DB942F6498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305152" y="1402773"/>
            <a:ext cx="3547200" cy="3547200"/>
          </a:xfrm>
          <a:prstGeom prst="ellipse">
            <a:avLst/>
          </a:prstGeom>
          <a:solidFill>
            <a:schemeClr val="bg1"/>
          </a:solidFill>
        </p:spPr>
        <p:txBody>
          <a:bodyPr tIns="612000" anchor="ctr">
            <a:normAutofit/>
          </a:bodyPr>
          <a:lstStyle>
            <a:lvl1pPr algn="ctr">
              <a:defRPr sz="13333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0" y="446400"/>
            <a:ext cx="4992000" cy="2166637"/>
          </a:xfrm>
        </p:spPr>
        <p:txBody>
          <a:bodyPr/>
          <a:lstStyle/>
          <a:p>
            <a:r>
              <a:rPr lang="de-DE" dirty="0"/>
              <a:t>Das ist eine Überschrift mit drei Zeilen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C392F1-5A15-DF4A-8642-6A106568DC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9117" y="3092451"/>
            <a:ext cx="4993216" cy="2832100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5646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61">
          <p15:clr>
            <a:srgbClr val="FBAE40"/>
          </p15:clr>
        </p15:guide>
        <p15:guide id="3" orient="horz" pos="1461">
          <p15:clr>
            <a:srgbClr val="FBAE40"/>
          </p15:clr>
        </p15:guide>
        <p15:guide id="4" pos="2699">
          <p15:clr>
            <a:srgbClr val="FBAE40"/>
          </p15:clr>
        </p15:guide>
        <p15:guide id="5" orient="horz" pos="21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|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75DB7D60-4463-404D-B26D-8CD45D433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0" y="446400"/>
            <a:ext cx="4992000" cy="2166637"/>
          </a:xfrm>
        </p:spPr>
        <p:txBody>
          <a:bodyPr/>
          <a:lstStyle/>
          <a:p>
            <a:r>
              <a:rPr lang="de-DE" dirty="0"/>
              <a:t>Das ist eine Überschrift mit drei Zeilen</a:t>
            </a:r>
            <a:endParaRPr lang="en-US" dirty="0"/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EA586E89-FA95-AA4F-B2C6-0D1E6D2B3E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9117" y="3092451"/>
            <a:ext cx="4993216" cy="2832100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43769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orient="horz" pos="1461">
          <p15:clr>
            <a:srgbClr val="FBAE40"/>
          </p15:clr>
        </p15:guide>
        <p15:guide id="3" pos="306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| nur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81692193-A462-47E7-BB72-464D44CE9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110" y="6356349"/>
            <a:ext cx="74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6">
            <a:extLst>
              <a:ext uri="{FF2B5EF4-FFF2-40B4-BE49-F238E27FC236}">
                <a16:creationId xmlns:a16="http://schemas.microsoft.com/office/drawing/2014/main" id="{3772D0D7-E74C-4CCB-B99B-4849DD3F9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5156" y="6356350"/>
            <a:ext cx="579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4365-9D09-4FD1-92C3-30EAE4119F1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028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orient="horz" pos="21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5A0216C-79B7-5D40-9078-367747A09972}"/>
              </a:ext>
            </a:extLst>
          </p:cNvPr>
          <p:cNvSpPr/>
          <p:nvPr userDrawn="1"/>
        </p:nvSpPr>
        <p:spPr>
          <a:xfrm>
            <a:off x="11406475" y="6325113"/>
            <a:ext cx="621875" cy="35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3843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1544320"/>
            <a:ext cx="10752000" cy="3088640"/>
          </a:xfrm>
        </p:spPr>
        <p:txBody>
          <a:bodyPr anchor="ctr"/>
          <a:lstStyle>
            <a:lvl1pPr algn="ctr">
              <a:lnSpc>
                <a:spcPts val="7200"/>
              </a:lnSpc>
              <a:defRPr sz="6000"/>
            </a:lvl1pPr>
          </a:lstStyle>
          <a:p>
            <a:r>
              <a:rPr lang="de-DE" dirty="0"/>
              <a:t>Danksagung oder Verabschiedung von Ihren Zuhörern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FA91969-008C-5E46-8974-DD7816F7C8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5183718"/>
            <a:ext cx="10752667" cy="740833"/>
          </a:xfrm>
        </p:spPr>
        <p:txBody>
          <a:bodyPr/>
          <a:lstStyle>
            <a:lvl1pPr algn="ctr">
              <a:defRPr sz="2133"/>
            </a:lvl1pPr>
          </a:lstStyle>
          <a:p>
            <a:pPr lvl="0"/>
            <a:r>
              <a:rPr lang="de-DE" dirty="0"/>
              <a:t>Hier ist Platz für ein zweizeiliges Impressum</a:t>
            </a:r>
          </a:p>
        </p:txBody>
      </p:sp>
    </p:spTree>
    <p:extLst>
      <p:ext uri="{BB962C8B-B14F-4D97-AF65-F5344CB8AC3E}">
        <p14:creationId xmlns:p14="http://schemas.microsoft.com/office/powerpoint/2010/main" val="1171852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6">
          <p15:clr>
            <a:srgbClr val="FBAE40"/>
          </p15:clr>
        </p15:guide>
        <p15:guide id="2" orient="horz" pos="218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 | Zah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ildplatzhalter 5">
            <a:extLst>
              <a:ext uri="{FF2B5EF4-FFF2-40B4-BE49-F238E27FC236}">
                <a16:creationId xmlns:a16="http://schemas.microsoft.com/office/drawing/2014/main" id="{14762EEC-4B3F-8D42-B47C-4D488257456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41152" y="838773"/>
            <a:ext cx="4675200" cy="4675200"/>
          </a:xfrm>
          <a:prstGeom prst="ellipse">
            <a:avLst/>
          </a:prstGeom>
          <a:solidFill>
            <a:schemeClr val="bg2">
              <a:alpha val="10000"/>
            </a:schemeClr>
          </a:solidFill>
        </p:spPr>
        <p:txBody>
          <a:bodyPr tIns="0" bIns="3311999" anchor="t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oder Farbfläche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DC464A62-9F9B-4240-8F1B-31B3D79AC34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305152" y="1402773"/>
            <a:ext cx="3547200" cy="3547200"/>
          </a:xfrm>
          <a:prstGeom prst="ellipse">
            <a:avLst/>
          </a:prstGeom>
          <a:solidFill>
            <a:schemeClr val="bg1"/>
          </a:solidFill>
        </p:spPr>
        <p:txBody>
          <a:bodyPr tIns="612000" anchor="ctr">
            <a:normAutofit/>
          </a:bodyPr>
          <a:lstStyle>
            <a:lvl1pPr algn="ctr">
              <a:defRPr sz="13333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5EBA68F-CEC2-7C45-9A8B-770DA7D89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0" y="2093055"/>
            <a:ext cx="4992000" cy="1949252"/>
          </a:xfrm>
        </p:spPr>
        <p:txBody>
          <a:bodyPr anchor="ctr">
            <a:spAutoFit/>
          </a:bodyPr>
          <a:lstStyle/>
          <a:p>
            <a:r>
              <a:rPr lang="de-DE" dirty="0"/>
              <a:t>Name des Kapitels</a:t>
            </a:r>
            <a:br>
              <a:rPr lang="de-DE" dirty="0"/>
            </a:br>
            <a:r>
              <a:rPr lang="de-DE" dirty="0"/>
              <a:t>Zeile 2</a:t>
            </a:r>
            <a:br>
              <a:rPr lang="de-DE" dirty="0"/>
            </a:br>
            <a:r>
              <a:rPr lang="de-DE" dirty="0"/>
              <a:t>Zeile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39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  <p15:guide id="2" orient="horz" pos="1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|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8">
            <a:extLst>
              <a:ext uri="{FF2B5EF4-FFF2-40B4-BE49-F238E27FC236}">
                <a16:creationId xmlns:a16="http://schemas.microsoft.com/office/drawing/2014/main" id="{8A79C17C-C5B4-F940-B038-125A1D29AD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" y="0"/>
            <a:ext cx="5712000" cy="6858000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Bild durch Klicken auf das Symbol einfügen.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0" y="446400"/>
            <a:ext cx="4992000" cy="2166637"/>
          </a:xfrm>
        </p:spPr>
        <p:txBody>
          <a:bodyPr/>
          <a:lstStyle/>
          <a:p>
            <a:r>
              <a:rPr lang="de-DE" dirty="0"/>
              <a:t>Das ist eine Überschrift mit drei Zeilen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C392F1-5A15-DF4A-8642-6A106568DC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9117" y="3092451"/>
            <a:ext cx="4993216" cy="28321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311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61">
          <p15:clr>
            <a:srgbClr val="FBAE40"/>
          </p15:clr>
        </p15:guide>
        <p15:guide id="3" orient="horz" pos="1461">
          <p15:clr>
            <a:srgbClr val="FBAE40"/>
          </p15:clr>
        </p15:guide>
        <p15:guide id="4" orient="horz" pos="214">
          <p15:clr>
            <a:srgbClr val="FBAE40"/>
          </p15:clr>
        </p15:guide>
        <p15:guide id="5" orient="horz" pos="103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dunkel |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8">
            <a:extLst>
              <a:ext uri="{FF2B5EF4-FFF2-40B4-BE49-F238E27FC236}">
                <a16:creationId xmlns:a16="http://schemas.microsoft.com/office/drawing/2014/main" id="{328F4C29-7BA2-5041-98E3-FA8AACBAB9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942769"/>
            <a:ext cx="12191999" cy="4915231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Dunkles Bild </a:t>
            </a:r>
            <a:br>
              <a:rPr lang="de-DE" dirty="0"/>
            </a:br>
            <a:r>
              <a:rPr lang="de-DE" dirty="0"/>
              <a:t>durch Klicken auf das Symbol einfügen.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792B62E-07A3-B946-9BF6-1861F5875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446401"/>
            <a:ext cx="10752000" cy="1191900"/>
          </a:xfrm>
        </p:spPr>
        <p:txBody>
          <a:bodyPr/>
          <a:lstStyle/>
          <a:p>
            <a:r>
              <a:rPr lang="de-DE" dirty="0"/>
              <a:t>Das ist eine Überschrift mit ein bis zwei Zeilen</a:t>
            </a:r>
            <a:br>
              <a:rPr lang="de-DE" dirty="0"/>
            </a:br>
            <a:r>
              <a:rPr lang="de-DE" dirty="0"/>
              <a:t>Zeile 2</a:t>
            </a:r>
            <a:endParaRPr lang="en-US" dirty="0"/>
          </a:p>
        </p:txBody>
      </p:sp>
      <p:sp>
        <p:nvSpPr>
          <p:cNvPr id="39" name="Bildplatzhalter 38">
            <a:extLst>
              <a:ext uri="{FF2B5EF4-FFF2-40B4-BE49-F238E27FC236}">
                <a16:creationId xmlns:a16="http://schemas.microsoft.com/office/drawing/2014/main" id="{FAB29935-55B5-5748-B8CE-6B2369DF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72000" y="6355200"/>
            <a:ext cx="484800" cy="240000"/>
          </a:xfrm>
          <a:blipFill>
            <a:blip r:embed="rId2"/>
            <a:stretch>
              <a:fillRect/>
            </a:stretch>
          </a:blipFill>
        </p:spPr>
        <p:txBody>
          <a:bodyPr wrap="none" bIns="216000" anchor="ctr" anchorCtr="0"/>
          <a:lstStyle>
            <a:lvl1pPr>
              <a:defRPr sz="267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3154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7">
          <p15:clr>
            <a:srgbClr val="FBAE40"/>
          </p15:clr>
        </p15:guide>
        <p15:guide id="2" orient="horz" pos="21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ell |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ildplatzhalter 8">
            <a:extLst>
              <a:ext uri="{FF2B5EF4-FFF2-40B4-BE49-F238E27FC236}">
                <a16:creationId xmlns:a16="http://schemas.microsoft.com/office/drawing/2014/main" id="{259E0235-FBED-2D47-8C47-2C7D25F520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" y="1940984"/>
            <a:ext cx="12191999" cy="4917016"/>
          </a:xfrm>
          <a:solidFill>
            <a:schemeClr val="bg2">
              <a:alpha val="10000"/>
            </a:schemeClr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Helles Bild </a:t>
            </a:r>
            <a:br>
              <a:rPr lang="de-DE" dirty="0"/>
            </a:br>
            <a:r>
              <a:rPr lang="de-DE" dirty="0"/>
              <a:t>durch Klicken auf das Symbol einfügen.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2029340-53AC-A44D-88EC-212362390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446401"/>
            <a:ext cx="10752000" cy="1191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Das ist eine Überschrift mit ein bis zwei Zeilen</a:t>
            </a:r>
            <a:br>
              <a:rPr lang="de-DE" dirty="0"/>
            </a:br>
            <a:r>
              <a:rPr lang="de-DE" dirty="0"/>
              <a:t>Zeile 2</a:t>
            </a:r>
            <a:endParaRPr lang="en-US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C705FC39-8FA6-4831-92A7-B840E30F3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110" y="6356349"/>
            <a:ext cx="74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16">
            <a:extLst>
              <a:ext uri="{FF2B5EF4-FFF2-40B4-BE49-F238E27FC236}">
                <a16:creationId xmlns:a16="http://schemas.microsoft.com/office/drawing/2014/main" id="{A7C33ED9-B2C1-426E-B80D-37A34700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5156" y="6356350"/>
            <a:ext cx="579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4365-9D09-4FD1-92C3-30EAE4119F1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06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7">
          <p15:clr>
            <a:srgbClr val="FBAE40"/>
          </p15:clr>
        </p15:guide>
        <p15:guide id="2" orient="horz" pos="2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Dunkel | Textbalken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8">
            <a:extLst>
              <a:ext uri="{FF2B5EF4-FFF2-40B4-BE49-F238E27FC236}">
                <a16:creationId xmlns:a16="http://schemas.microsoft.com/office/drawing/2014/main" id="{328F4C29-7BA2-5041-98E3-FA8AACBAB9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" y="0"/>
            <a:ext cx="12191999" cy="6858000"/>
          </a:xfrm>
          <a:solidFill>
            <a:schemeClr val="accent1"/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Dunkles Bild </a:t>
            </a:r>
            <a:br>
              <a:rPr lang="de-DE" dirty="0"/>
            </a:br>
            <a:r>
              <a:rPr lang="de-DE" dirty="0"/>
              <a:t>durch Klicken auf das Symbol einfügen.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792B62E-07A3-B946-9BF6-1861F5875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4400"/>
            <a:ext cx="10110741" cy="669790"/>
          </a:xfrm>
          <a:solidFill>
            <a:schemeClr val="bg1"/>
          </a:solidFill>
        </p:spPr>
        <p:txBody>
          <a:bodyPr wrap="square" lIns="540000" tIns="54000" rIns="54000" bIns="18000">
            <a:spAutoFit/>
          </a:bodyPr>
          <a:lstStyle/>
          <a:p>
            <a:r>
              <a:rPr lang="de-DE" dirty="0"/>
              <a:t>Das ist eine Überschrift mit einer Zeile</a:t>
            </a:r>
            <a:endParaRPr lang="en-US" dirty="0"/>
          </a:p>
        </p:txBody>
      </p:sp>
      <p:sp>
        <p:nvSpPr>
          <p:cNvPr id="40" name="Bildplatzhalter 38">
            <a:extLst>
              <a:ext uri="{FF2B5EF4-FFF2-40B4-BE49-F238E27FC236}">
                <a16:creationId xmlns:a16="http://schemas.microsoft.com/office/drawing/2014/main" id="{504C488A-ABCA-1742-A0DF-EAE0543AB7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72000" y="6355200"/>
            <a:ext cx="484800" cy="240000"/>
          </a:xfrm>
          <a:blipFill>
            <a:blip r:embed="rId2"/>
            <a:stretch>
              <a:fillRect/>
            </a:stretch>
          </a:blipFill>
        </p:spPr>
        <p:txBody>
          <a:bodyPr wrap="none" bIns="216000" anchor="ctr" anchorCtr="0"/>
          <a:lstStyle>
            <a:lvl1pPr>
              <a:defRPr sz="267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397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ell | Textbalke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8">
            <a:extLst>
              <a:ext uri="{FF2B5EF4-FFF2-40B4-BE49-F238E27FC236}">
                <a16:creationId xmlns:a16="http://schemas.microsoft.com/office/drawing/2014/main" id="{328F4C29-7BA2-5041-98E3-FA8AACBAB9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bIns="720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Helles Bild </a:t>
            </a:r>
            <a:br>
              <a:rPr lang="de-DE" dirty="0"/>
            </a:br>
            <a:r>
              <a:rPr lang="de-DE" dirty="0"/>
              <a:t>durch Klicken auf das Symbol einfügen.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BF72C5A-19C4-744B-8442-0EC15A0BB8CA}"/>
              </a:ext>
            </a:extLst>
          </p:cNvPr>
          <p:cNvGrpSpPr/>
          <p:nvPr userDrawn="1"/>
        </p:nvGrpSpPr>
        <p:grpSpPr>
          <a:xfrm>
            <a:off x="720000" y="-172800"/>
            <a:ext cx="10752000" cy="73400"/>
            <a:chOff x="540000" y="-129600"/>
            <a:chExt cx="8064000" cy="55050"/>
          </a:xfrm>
        </p:grpSpPr>
        <p:cxnSp>
          <p:nvCxnSpPr>
            <p:cNvPr id="8" name="Gerader Verbinder 12">
              <a:extLst>
                <a:ext uri="{FF2B5EF4-FFF2-40B4-BE49-F238E27FC236}">
                  <a16:creationId xmlns:a16="http://schemas.microsoft.com/office/drawing/2014/main" id="{3E7B0036-2062-BB4D-B425-93238F452FB3}"/>
                </a:ext>
              </a:extLst>
            </p:cNvPr>
            <p:cNvCxnSpPr/>
            <p:nvPr userDrawn="1"/>
          </p:nvCxnSpPr>
          <p:spPr bwMode="gray">
            <a:xfrm>
              <a:off x="8604000" y="-12960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13">
              <a:extLst>
                <a:ext uri="{FF2B5EF4-FFF2-40B4-BE49-F238E27FC236}">
                  <a16:creationId xmlns:a16="http://schemas.microsoft.com/office/drawing/2014/main" id="{5139D303-2102-0149-AFB8-61E1FB0DD6AA}"/>
                </a:ext>
              </a:extLst>
            </p:cNvPr>
            <p:cNvCxnSpPr/>
            <p:nvPr userDrawn="1"/>
          </p:nvCxnSpPr>
          <p:spPr bwMode="gray">
            <a:xfrm>
              <a:off x="2916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14">
              <a:extLst>
                <a:ext uri="{FF2B5EF4-FFF2-40B4-BE49-F238E27FC236}">
                  <a16:creationId xmlns:a16="http://schemas.microsoft.com/office/drawing/2014/main" id="{9BFD13CF-EE5B-0F44-A84A-4CFB79C9B2A0}"/>
                </a:ext>
              </a:extLst>
            </p:cNvPr>
            <p:cNvCxnSpPr/>
            <p:nvPr userDrawn="1"/>
          </p:nvCxnSpPr>
          <p:spPr bwMode="gray">
            <a:xfrm>
              <a:off x="3384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5">
              <a:extLst>
                <a:ext uri="{FF2B5EF4-FFF2-40B4-BE49-F238E27FC236}">
                  <a16:creationId xmlns:a16="http://schemas.microsoft.com/office/drawing/2014/main" id="{5047DBC0-424D-5C48-BC04-C7C5FF054432}"/>
                </a:ext>
              </a:extLst>
            </p:cNvPr>
            <p:cNvCxnSpPr/>
            <p:nvPr userDrawn="1"/>
          </p:nvCxnSpPr>
          <p:spPr bwMode="gray">
            <a:xfrm>
              <a:off x="4284000" y="-12960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6">
              <a:extLst>
                <a:ext uri="{FF2B5EF4-FFF2-40B4-BE49-F238E27FC236}">
                  <a16:creationId xmlns:a16="http://schemas.microsoft.com/office/drawing/2014/main" id="{3EBD50EF-9ACC-3344-A2F3-F18B9A1CDF23}"/>
                </a:ext>
              </a:extLst>
            </p:cNvPr>
            <p:cNvCxnSpPr/>
            <p:nvPr userDrawn="1"/>
          </p:nvCxnSpPr>
          <p:spPr bwMode="gray">
            <a:xfrm>
              <a:off x="4860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7">
              <a:extLst>
                <a:ext uri="{FF2B5EF4-FFF2-40B4-BE49-F238E27FC236}">
                  <a16:creationId xmlns:a16="http://schemas.microsoft.com/office/drawing/2014/main" id="{B98595DC-3548-634D-A9E1-DF56CADD32D3}"/>
                </a:ext>
              </a:extLst>
            </p:cNvPr>
            <p:cNvCxnSpPr/>
            <p:nvPr userDrawn="1"/>
          </p:nvCxnSpPr>
          <p:spPr bwMode="gray">
            <a:xfrm>
              <a:off x="5760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8">
              <a:extLst>
                <a:ext uri="{FF2B5EF4-FFF2-40B4-BE49-F238E27FC236}">
                  <a16:creationId xmlns:a16="http://schemas.microsoft.com/office/drawing/2014/main" id="{4E091486-9C79-9B43-8CCD-E428960D6F4B}"/>
                </a:ext>
              </a:extLst>
            </p:cNvPr>
            <p:cNvCxnSpPr/>
            <p:nvPr userDrawn="1"/>
          </p:nvCxnSpPr>
          <p:spPr bwMode="gray">
            <a:xfrm>
              <a:off x="6228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9">
              <a:extLst>
                <a:ext uri="{FF2B5EF4-FFF2-40B4-BE49-F238E27FC236}">
                  <a16:creationId xmlns:a16="http://schemas.microsoft.com/office/drawing/2014/main" id="{CC22FB73-1F59-C343-93FC-38BB02DBAA2E}"/>
                </a:ext>
              </a:extLst>
            </p:cNvPr>
            <p:cNvCxnSpPr/>
            <p:nvPr userDrawn="1"/>
          </p:nvCxnSpPr>
          <p:spPr bwMode="gray">
            <a:xfrm>
              <a:off x="540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BE8DD44-1584-2F44-AF0C-5ACE83F8ABD8}"/>
              </a:ext>
            </a:extLst>
          </p:cNvPr>
          <p:cNvGrpSpPr/>
          <p:nvPr userDrawn="1"/>
        </p:nvGrpSpPr>
        <p:grpSpPr>
          <a:xfrm>
            <a:off x="720000" y="-172800"/>
            <a:ext cx="10752000" cy="73400"/>
            <a:chOff x="540000" y="-129600"/>
            <a:chExt cx="8064000" cy="55050"/>
          </a:xfrm>
        </p:grpSpPr>
        <p:cxnSp>
          <p:nvCxnSpPr>
            <p:cNvPr id="19" name="Gerader Verbinder 12">
              <a:extLst>
                <a:ext uri="{FF2B5EF4-FFF2-40B4-BE49-F238E27FC236}">
                  <a16:creationId xmlns:a16="http://schemas.microsoft.com/office/drawing/2014/main" id="{1AC240D8-8AA2-A743-A93A-3A73DDC1379B}"/>
                </a:ext>
              </a:extLst>
            </p:cNvPr>
            <p:cNvCxnSpPr/>
            <p:nvPr userDrawn="1"/>
          </p:nvCxnSpPr>
          <p:spPr bwMode="gray">
            <a:xfrm>
              <a:off x="8604000" y="-12960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3">
              <a:extLst>
                <a:ext uri="{FF2B5EF4-FFF2-40B4-BE49-F238E27FC236}">
                  <a16:creationId xmlns:a16="http://schemas.microsoft.com/office/drawing/2014/main" id="{7DA5D408-D3A2-BC49-9125-8016067217C3}"/>
                </a:ext>
              </a:extLst>
            </p:cNvPr>
            <p:cNvCxnSpPr/>
            <p:nvPr userDrawn="1"/>
          </p:nvCxnSpPr>
          <p:spPr bwMode="gray">
            <a:xfrm>
              <a:off x="2916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14">
              <a:extLst>
                <a:ext uri="{FF2B5EF4-FFF2-40B4-BE49-F238E27FC236}">
                  <a16:creationId xmlns:a16="http://schemas.microsoft.com/office/drawing/2014/main" id="{110134F8-31D3-E841-B766-3E7C05E339E5}"/>
                </a:ext>
              </a:extLst>
            </p:cNvPr>
            <p:cNvCxnSpPr/>
            <p:nvPr userDrawn="1"/>
          </p:nvCxnSpPr>
          <p:spPr bwMode="gray">
            <a:xfrm>
              <a:off x="3384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15">
              <a:extLst>
                <a:ext uri="{FF2B5EF4-FFF2-40B4-BE49-F238E27FC236}">
                  <a16:creationId xmlns:a16="http://schemas.microsoft.com/office/drawing/2014/main" id="{239EF262-83C4-654C-9E1D-19725A05E909}"/>
                </a:ext>
              </a:extLst>
            </p:cNvPr>
            <p:cNvCxnSpPr/>
            <p:nvPr userDrawn="1"/>
          </p:nvCxnSpPr>
          <p:spPr bwMode="gray">
            <a:xfrm>
              <a:off x="4284000" y="-12960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16">
              <a:extLst>
                <a:ext uri="{FF2B5EF4-FFF2-40B4-BE49-F238E27FC236}">
                  <a16:creationId xmlns:a16="http://schemas.microsoft.com/office/drawing/2014/main" id="{F6AED701-B867-0A4D-8ECF-E0668CA7F419}"/>
                </a:ext>
              </a:extLst>
            </p:cNvPr>
            <p:cNvCxnSpPr/>
            <p:nvPr userDrawn="1"/>
          </p:nvCxnSpPr>
          <p:spPr bwMode="gray">
            <a:xfrm>
              <a:off x="4860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17">
              <a:extLst>
                <a:ext uri="{FF2B5EF4-FFF2-40B4-BE49-F238E27FC236}">
                  <a16:creationId xmlns:a16="http://schemas.microsoft.com/office/drawing/2014/main" id="{DE82B86A-033E-4F43-AA6C-C966AC339999}"/>
                </a:ext>
              </a:extLst>
            </p:cNvPr>
            <p:cNvCxnSpPr/>
            <p:nvPr userDrawn="1"/>
          </p:nvCxnSpPr>
          <p:spPr bwMode="gray">
            <a:xfrm>
              <a:off x="5760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18">
              <a:extLst>
                <a:ext uri="{FF2B5EF4-FFF2-40B4-BE49-F238E27FC236}">
                  <a16:creationId xmlns:a16="http://schemas.microsoft.com/office/drawing/2014/main" id="{B3640CB9-2973-764B-A49D-AA7D471E512B}"/>
                </a:ext>
              </a:extLst>
            </p:cNvPr>
            <p:cNvCxnSpPr/>
            <p:nvPr userDrawn="1"/>
          </p:nvCxnSpPr>
          <p:spPr bwMode="gray">
            <a:xfrm>
              <a:off x="6228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19">
              <a:extLst>
                <a:ext uri="{FF2B5EF4-FFF2-40B4-BE49-F238E27FC236}">
                  <a16:creationId xmlns:a16="http://schemas.microsoft.com/office/drawing/2014/main" id="{6893F1C2-577D-A54D-8892-335B63F402A6}"/>
                </a:ext>
              </a:extLst>
            </p:cNvPr>
            <p:cNvCxnSpPr/>
            <p:nvPr userDrawn="1"/>
          </p:nvCxnSpPr>
          <p:spPr bwMode="gray">
            <a:xfrm>
              <a:off x="540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4792B62E-07A3-B946-9BF6-1861F5875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4400"/>
            <a:ext cx="10110741" cy="669790"/>
          </a:xfrm>
          <a:solidFill>
            <a:schemeClr val="tx2"/>
          </a:solidFill>
        </p:spPr>
        <p:txBody>
          <a:bodyPr wrap="square" lIns="540000" tIns="54000" rIns="54000" bIns="18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Das ist eine Überschrift mit einer Zeile</a:t>
            </a:r>
            <a:endParaRPr lang="en-US" dirty="0"/>
          </a:p>
        </p:txBody>
      </p:sp>
      <p:sp>
        <p:nvSpPr>
          <p:cNvPr id="39" name="Bildplatzhalter 38">
            <a:extLst>
              <a:ext uri="{FF2B5EF4-FFF2-40B4-BE49-F238E27FC236}">
                <a16:creationId xmlns:a16="http://schemas.microsoft.com/office/drawing/2014/main" id="{F2A37ADF-44CA-B447-A66C-DC955B7064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72000" y="6355200"/>
            <a:ext cx="484800" cy="240000"/>
          </a:xfrm>
          <a:blipFill>
            <a:blip r:embed="rId2"/>
            <a:stretch>
              <a:fillRect/>
            </a:stretch>
          </a:blipFill>
        </p:spPr>
        <p:txBody>
          <a:bodyPr wrap="none" bIns="216000" anchor="ctr" anchorCtr="0"/>
          <a:lstStyle>
            <a:lvl1pPr>
              <a:defRPr sz="267">
                <a:solidFill>
                  <a:srgbClr val="CCD7E6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841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446400"/>
            <a:ext cx="10752333" cy="12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179068"/>
            <a:ext cx="10747200" cy="3745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BF72C37-E45F-A944-BD65-9361BCC76632}"/>
              </a:ext>
            </a:extLst>
          </p:cNvPr>
          <p:cNvGrpSpPr/>
          <p:nvPr userDrawn="1"/>
        </p:nvGrpSpPr>
        <p:grpSpPr>
          <a:xfrm>
            <a:off x="720000" y="-172800"/>
            <a:ext cx="10752000" cy="73400"/>
            <a:chOff x="540000" y="-129600"/>
            <a:chExt cx="8064000" cy="55050"/>
          </a:xfrm>
        </p:grpSpPr>
        <p:cxnSp>
          <p:nvCxnSpPr>
            <p:cNvPr id="9" name="Gerader Verbinder 12">
              <a:extLst>
                <a:ext uri="{FF2B5EF4-FFF2-40B4-BE49-F238E27FC236}">
                  <a16:creationId xmlns:a16="http://schemas.microsoft.com/office/drawing/2014/main" id="{ACA56383-10B2-E64B-A963-616B00565487}"/>
                </a:ext>
              </a:extLst>
            </p:cNvPr>
            <p:cNvCxnSpPr/>
            <p:nvPr userDrawn="1"/>
          </p:nvCxnSpPr>
          <p:spPr bwMode="gray">
            <a:xfrm>
              <a:off x="8604000" y="-12960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13">
              <a:extLst>
                <a:ext uri="{FF2B5EF4-FFF2-40B4-BE49-F238E27FC236}">
                  <a16:creationId xmlns:a16="http://schemas.microsoft.com/office/drawing/2014/main" id="{71A996D9-76A6-CA42-80B7-E99F6D4D8694}"/>
                </a:ext>
              </a:extLst>
            </p:cNvPr>
            <p:cNvCxnSpPr/>
            <p:nvPr userDrawn="1"/>
          </p:nvCxnSpPr>
          <p:spPr bwMode="gray">
            <a:xfrm>
              <a:off x="2988000" y="-12960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4">
              <a:extLst>
                <a:ext uri="{FF2B5EF4-FFF2-40B4-BE49-F238E27FC236}">
                  <a16:creationId xmlns:a16="http://schemas.microsoft.com/office/drawing/2014/main" id="{CF93E2DE-5019-494D-9677-146EA8DFBBF4}"/>
                </a:ext>
              </a:extLst>
            </p:cNvPr>
            <p:cNvCxnSpPr/>
            <p:nvPr userDrawn="1"/>
          </p:nvCxnSpPr>
          <p:spPr bwMode="gray">
            <a:xfrm>
              <a:off x="3348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5">
              <a:extLst>
                <a:ext uri="{FF2B5EF4-FFF2-40B4-BE49-F238E27FC236}">
                  <a16:creationId xmlns:a16="http://schemas.microsoft.com/office/drawing/2014/main" id="{EA7FA53E-8624-E146-B184-08DD2997E9AB}"/>
                </a:ext>
              </a:extLst>
            </p:cNvPr>
            <p:cNvCxnSpPr/>
            <p:nvPr userDrawn="1"/>
          </p:nvCxnSpPr>
          <p:spPr bwMode="gray">
            <a:xfrm>
              <a:off x="4284000" y="-12960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6">
              <a:extLst>
                <a:ext uri="{FF2B5EF4-FFF2-40B4-BE49-F238E27FC236}">
                  <a16:creationId xmlns:a16="http://schemas.microsoft.com/office/drawing/2014/main" id="{377931D4-37EE-3E49-82E4-8542C930EE60}"/>
                </a:ext>
              </a:extLst>
            </p:cNvPr>
            <p:cNvCxnSpPr/>
            <p:nvPr userDrawn="1"/>
          </p:nvCxnSpPr>
          <p:spPr bwMode="gray">
            <a:xfrm>
              <a:off x="4860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7">
              <a:extLst>
                <a:ext uri="{FF2B5EF4-FFF2-40B4-BE49-F238E27FC236}">
                  <a16:creationId xmlns:a16="http://schemas.microsoft.com/office/drawing/2014/main" id="{5A9DE956-1464-C64D-92F3-ABD327DA3549}"/>
                </a:ext>
              </a:extLst>
            </p:cNvPr>
            <p:cNvCxnSpPr/>
            <p:nvPr userDrawn="1"/>
          </p:nvCxnSpPr>
          <p:spPr bwMode="gray">
            <a:xfrm>
              <a:off x="5796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8">
              <a:extLst>
                <a:ext uri="{FF2B5EF4-FFF2-40B4-BE49-F238E27FC236}">
                  <a16:creationId xmlns:a16="http://schemas.microsoft.com/office/drawing/2014/main" id="{7430CF3D-3CB9-AF43-B435-E0F489D78E12}"/>
                </a:ext>
              </a:extLst>
            </p:cNvPr>
            <p:cNvCxnSpPr/>
            <p:nvPr userDrawn="1"/>
          </p:nvCxnSpPr>
          <p:spPr bwMode="gray">
            <a:xfrm>
              <a:off x="6156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9">
              <a:extLst>
                <a:ext uri="{FF2B5EF4-FFF2-40B4-BE49-F238E27FC236}">
                  <a16:creationId xmlns:a16="http://schemas.microsoft.com/office/drawing/2014/main" id="{289DC31A-DD7B-0D45-B444-7F4B6BCB173E}"/>
                </a:ext>
              </a:extLst>
            </p:cNvPr>
            <p:cNvCxnSpPr/>
            <p:nvPr userDrawn="1"/>
          </p:nvCxnSpPr>
          <p:spPr bwMode="gray">
            <a:xfrm>
              <a:off x="540000" y="-12855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6FBEFCD3-DC96-A848-917D-EC3FBA8B724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334" y="6356351"/>
            <a:ext cx="484285" cy="240000"/>
          </a:xfrm>
          <a:prstGeom prst="rect">
            <a:avLst/>
          </a:prstGeom>
        </p:spPr>
      </p:pic>
      <p:cxnSp>
        <p:nvCxnSpPr>
          <p:cNvPr id="27" name="Gerader Verbinder 16">
            <a:extLst>
              <a:ext uri="{FF2B5EF4-FFF2-40B4-BE49-F238E27FC236}">
                <a16:creationId xmlns:a16="http://schemas.microsoft.com/office/drawing/2014/main" id="{D70ABD90-50A6-2F48-8A9A-CE08AA3FC3C5}"/>
              </a:ext>
            </a:extLst>
          </p:cNvPr>
          <p:cNvCxnSpPr/>
          <p:nvPr userDrawn="1"/>
        </p:nvCxnSpPr>
        <p:spPr bwMode="gray">
          <a:xfrm>
            <a:off x="6096000" y="-172800"/>
            <a:ext cx="0" cy="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1C9F1D2-D607-BF4F-B249-299569EB2F93}"/>
              </a:ext>
            </a:extLst>
          </p:cNvPr>
          <p:cNvGrpSpPr/>
          <p:nvPr userDrawn="1"/>
        </p:nvGrpSpPr>
        <p:grpSpPr>
          <a:xfrm>
            <a:off x="-174845" y="446568"/>
            <a:ext cx="100388" cy="5478033"/>
            <a:chOff x="-131134" y="334925"/>
            <a:chExt cx="75291" cy="4108525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78EE7830-E733-A24E-8413-BD265E56B073}"/>
                </a:ext>
              </a:extLst>
            </p:cNvPr>
            <p:cNvGrpSpPr/>
            <p:nvPr userDrawn="1"/>
          </p:nvGrpSpPr>
          <p:grpSpPr>
            <a:xfrm>
              <a:off x="-131134" y="334925"/>
              <a:ext cx="75291" cy="4108525"/>
              <a:chOff x="-131134" y="334925"/>
              <a:chExt cx="75291" cy="4108525"/>
            </a:xfrm>
          </p:grpSpPr>
          <p:cxnSp>
            <p:nvCxnSpPr>
              <p:cNvPr id="19" name="Gerader Verbinder 23">
                <a:extLst>
                  <a:ext uri="{FF2B5EF4-FFF2-40B4-BE49-F238E27FC236}">
                    <a16:creationId xmlns:a16="http://schemas.microsoft.com/office/drawing/2014/main" id="{F0489158-527A-2446-B9D7-A272B99240F9}"/>
                  </a:ext>
                </a:extLst>
              </p:cNvPr>
              <p:cNvCxnSpPr/>
              <p:nvPr userDrawn="1"/>
            </p:nvCxnSpPr>
            <p:spPr bwMode="gray">
              <a:xfrm>
                <a:off x="-131134" y="4443450"/>
                <a:ext cx="5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17">
                <a:extLst>
                  <a:ext uri="{FF2B5EF4-FFF2-40B4-BE49-F238E27FC236}">
                    <a16:creationId xmlns:a16="http://schemas.microsoft.com/office/drawing/2014/main" id="{09BA1C68-C71A-7941-9AB6-297D67B7278B}"/>
                  </a:ext>
                </a:extLst>
              </p:cNvPr>
              <p:cNvCxnSpPr/>
              <p:nvPr userDrawn="1"/>
            </p:nvCxnSpPr>
            <p:spPr bwMode="gray">
              <a:xfrm rot="16200000">
                <a:off x="-104134" y="1607300"/>
                <a:ext cx="0" cy="5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2">
                <a:extLst>
                  <a:ext uri="{FF2B5EF4-FFF2-40B4-BE49-F238E27FC236}">
                    <a16:creationId xmlns:a16="http://schemas.microsoft.com/office/drawing/2014/main" id="{A70A7B27-B83F-F246-93A3-8138905F4F40}"/>
                  </a:ext>
                </a:extLst>
              </p:cNvPr>
              <p:cNvCxnSpPr/>
              <p:nvPr userDrawn="1"/>
            </p:nvCxnSpPr>
            <p:spPr bwMode="gray">
              <a:xfrm>
                <a:off x="-109843" y="334925"/>
                <a:ext cx="5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17">
                <a:extLst>
                  <a:ext uri="{FF2B5EF4-FFF2-40B4-BE49-F238E27FC236}">
                    <a16:creationId xmlns:a16="http://schemas.microsoft.com/office/drawing/2014/main" id="{231C274E-4D49-9341-8123-3898BA6D410E}"/>
                  </a:ext>
                </a:extLst>
              </p:cNvPr>
              <p:cNvCxnSpPr/>
              <p:nvPr userDrawn="1"/>
            </p:nvCxnSpPr>
            <p:spPr bwMode="gray">
              <a:xfrm rot="16200000">
                <a:off x="-99516" y="3156640"/>
                <a:ext cx="0" cy="5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17">
                <a:extLst>
                  <a:ext uri="{FF2B5EF4-FFF2-40B4-BE49-F238E27FC236}">
                    <a16:creationId xmlns:a16="http://schemas.microsoft.com/office/drawing/2014/main" id="{7C17229E-E1D4-D74D-8C10-59A9902AE4FA}"/>
                  </a:ext>
                </a:extLst>
              </p:cNvPr>
              <p:cNvCxnSpPr/>
              <p:nvPr userDrawn="1"/>
            </p:nvCxnSpPr>
            <p:spPr bwMode="gray">
              <a:xfrm rot="16200000">
                <a:off x="-104134" y="2292640"/>
                <a:ext cx="0" cy="54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Gerader Verbinder 17">
              <a:extLst>
                <a:ext uri="{FF2B5EF4-FFF2-40B4-BE49-F238E27FC236}">
                  <a16:creationId xmlns:a16="http://schemas.microsoft.com/office/drawing/2014/main" id="{78ED7E4B-DD07-4147-AC37-CE712AB54C84}"/>
                </a:ext>
              </a:extLst>
            </p:cNvPr>
            <p:cNvCxnSpPr/>
            <p:nvPr userDrawn="1"/>
          </p:nvCxnSpPr>
          <p:spPr bwMode="gray">
            <a:xfrm rot="16200000">
              <a:off x="-104134" y="1432800"/>
              <a:ext cx="0" cy="5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B5C7275-3443-46ED-96B7-88672617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110" y="6356349"/>
            <a:ext cx="74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57539C14-1388-43B9-98DD-F1396295C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5156" y="6356350"/>
            <a:ext cx="579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4365-9D09-4FD1-92C3-30EAE4119F1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33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dt="0"/>
  <p:txStyles>
    <p:titleStyle>
      <a:lvl1pPr algn="l" defTabSz="914354" rtl="0" eaLnBrk="1" latinLnBrk="0" hangingPunct="1">
        <a:lnSpc>
          <a:spcPts val="5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Segoe UI Semibold" panose="020B0502040204020203" pitchFamily="34" charset="0"/>
          <a:ea typeface="+mj-ea"/>
          <a:cs typeface="Segoe UI Semibold" panose="020B0502040204020203" pitchFamily="34" charset="0"/>
        </a:defRPr>
      </a:lvl1pPr>
    </p:titleStyle>
    <p:bodyStyle>
      <a:lvl1pPr marL="0" indent="0" algn="l" defTabSz="914354" rtl="0" eaLnBrk="1" latinLnBrk="0" hangingPunct="1">
        <a:lnSpc>
          <a:spcPts val="3000"/>
        </a:lnSpc>
        <a:spcBef>
          <a:spcPts val="1200"/>
        </a:spcBef>
        <a:buFontTx/>
        <a:buNone/>
        <a:defRPr sz="2400" b="0" i="0" kern="1200">
          <a:solidFill>
            <a:schemeClr val="bg2"/>
          </a:solidFill>
          <a:latin typeface="+mn-lt"/>
          <a:ea typeface="+mn-ea"/>
          <a:cs typeface="Segoe UI Light" panose="020B0502040204020203" pitchFamily="34" charset="0"/>
        </a:defRPr>
      </a:lvl1pPr>
      <a:lvl2pPr marL="8466" indent="0" algn="l" defTabSz="914354" rtl="0" eaLnBrk="1" latinLnBrk="0" hangingPunct="1">
        <a:lnSpc>
          <a:spcPts val="3000"/>
        </a:lnSpc>
        <a:spcBef>
          <a:spcPts val="1200"/>
        </a:spcBef>
        <a:buFontTx/>
        <a:buNone/>
        <a:tabLst/>
        <a:defRPr sz="2400" b="0" i="0" kern="1200">
          <a:solidFill>
            <a:schemeClr val="tx2"/>
          </a:solidFill>
          <a:latin typeface="+mn-lt"/>
          <a:ea typeface="+mn-ea"/>
          <a:cs typeface="Segoe UI Light" panose="020B0502040204020203" pitchFamily="34" charset="0"/>
        </a:defRPr>
      </a:lvl2pPr>
      <a:lvl3pPr marL="8466" indent="0" algn="l" defTabSz="914354" rtl="0" eaLnBrk="1" latinLnBrk="0" hangingPunct="1">
        <a:lnSpc>
          <a:spcPts val="3000"/>
        </a:lnSpc>
        <a:spcBef>
          <a:spcPts val="1200"/>
        </a:spcBef>
        <a:buClr>
          <a:schemeClr val="tx1"/>
        </a:buClr>
        <a:buFontTx/>
        <a:buNone/>
        <a:tabLst/>
        <a:defRPr sz="2400" b="1" i="0" kern="1200">
          <a:solidFill>
            <a:schemeClr val="tx2"/>
          </a:solidFill>
          <a:latin typeface="Segoe UI Semibold" panose="020B0502040204020203" pitchFamily="34" charset="0"/>
          <a:ea typeface="+mn-ea"/>
          <a:cs typeface="Segoe UI Semibold" panose="020B0502040204020203" pitchFamily="34" charset="0"/>
        </a:defRPr>
      </a:lvl3pPr>
      <a:lvl4pPr marL="0" indent="0" algn="l" defTabSz="914354" rtl="0" eaLnBrk="1" latinLnBrk="0" hangingPunct="1">
        <a:lnSpc>
          <a:spcPts val="3000"/>
        </a:lnSpc>
        <a:spcBef>
          <a:spcPts val="2000"/>
        </a:spcBef>
        <a:buSzPct val="90000"/>
        <a:buFontTx/>
        <a:buNone/>
        <a:tabLst/>
        <a:defRPr sz="2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41294" indent="-232828" algn="l" defTabSz="914354" rtl="0" eaLnBrk="1" latinLnBrk="0" hangingPunct="1">
        <a:lnSpc>
          <a:spcPts val="3000"/>
        </a:lnSpc>
        <a:spcBef>
          <a:spcPts val="1200"/>
        </a:spcBef>
        <a:buSzPct val="90000"/>
        <a:buFont typeface="Wingdings" pitchFamily="2" charset="2"/>
        <a:buChar char="§"/>
        <a:tabLst/>
        <a:defRPr sz="2400" b="0" i="0" kern="1200">
          <a:solidFill>
            <a:schemeClr val="bg2"/>
          </a:solidFill>
          <a:latin typeface="+mn-lt"/>
          <a:ea typeface="+mn-ea"/>
          <a:cs typeface="Segoe UI Light" panose="020B0502040204020203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0">
          <p15:clr>
            <a:srgbClr val="F26B43"/>
          </p15:clr>
        </p15:guide>
        <p15:guide id="4" pos="5420">
          <p15:clr>
            <a:srgbClr val="F26B43"/>
          </p15:clr>
        </p15:guide>
        <p15:guide id="8" orient="horz" pos="2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rupe.simon@dihk.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915AB5D-D39D-40B2-9616-944D9B6178D9}"/>
              </a:ext>
            </a:extLst>
          </p:cNvPr>
          <p:cNvSpPr/>
          <p:nvPr/>
        </p:nvSpPr>
        <p:spPr>
          <a:xfrm>
            <a:off x="0" y="1"/>
            <a:ext cx="12192000" cy="4838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endParaRPr lang="de-DE" dirty="0">
              <a:solidFill>
                <a:srgbClr val="FFFFFF"/>
              </a:solidFill>
              <a:latin typeface="Segoe UI Semiligh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F6BB55-F6AA-4143-89E3-FB4096DA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1" y="1612655"/>
            <a:ext cx="5474541" cy="2098920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de-DE" sz="4267" dirty="0"/>
            </a:br>
            <a:br>
              <a:rPr lang="de-DE" sz="4267" dirty="0"/>
            </a:br>
            <a:endParaRPr lang="de-DE" sz="4267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1FF031-84E7-48AF-B66A-0812D77B6D2A}"/>
              </a:ext>
            </a:extLst>
          </p:cNvPr>
          <p:cNvSpPr txBox="1"/>
          <p:nvPr/>
        </p:nvSpPr>
        <p:spPr>
          <a:xfrm>
            <a:off x="627015" y="614997"/>
            <a:ext cx="11398433" cy="399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de-DE" sz="5333" b="1" dirty="0">
                <a:solidFill>
                  <a:srgbClr val="FFFFFF"/>
                </a:solidFill>
                <a:latin typeface="Segoe UI Semilight"/>
              </a:rPr>
              <a:t>Kaufmann/-frau für Groß- und Außenhandelsmanagement</a:t>
            </a:r>
          </a:p>
          <a:p>
            <a:pPr defTabSz="914354">
              <a:spcBef>
                <a:spcPts val="1800"/>
              </a:spcBef>
            </a:pPr>
            <a:r>
              <a:rPr lang="de-DE" sz="3600" dirty="0">
                <a:solidFill>
                  <a:srgbClr val="FFFFFF"/>
                </a:solidFill>
                <a:latin typeface="Segoe UI Semilight"/>
              </a:rPr>
              <a:t>Informationen zum novellierten Berufsbild</a:t>
            </a:r>
          </a:p>
          <a:p>
            <a:pPr defTabSz="914354"/>
            <a:endParaRPr lang="de-DE" sz="3200" dirty="0">
              <a:solidFill>
                <a:srgbClr val="FFFFFF"/>
              </a:solidFill>
              <a:latin typeface="Segoe UI Semilight"/>
            </a:endParaRPr>
          </a:p>
          <a:p>
            <a:pPr defTabSz="914354"/>
            <a:endParaRPr lang="de-DE" sz="3200" dirty="0">
              <a:solidFill>
                <a:srgbClr val="FFFFFF"/>
              </a:solidFill>
              <a:latin typeface="Segoe UI Semilight"/>
            </a:endParaRPr>
          </a:p>
          <a:p>
            <a:pPr defTabSz="914354"/>
            <a:r>
              <a:rPr lang="de-DE" sz="3200" dirty="0">
                <a:solidFill>
                  <a:srgbClr val="FFFFFF"/>
                </a:solidFill>
                <a:latin typeface="Segoe UI Semilight"/>
              </a:rPr>
              <a:t>Simon Grupe, DIHK e. V.</a:t>
            </a:r>
            <a:endParaRPr lang="de-DE" sz="1333" dirty="0">
              <a:solidFill>
                <a:srgbClr val="FFFFFF"/>
              </a:solidFill>
              <a:latin typeface="Segoe UI Semilight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150DE8-A6C9-B045-99A9-5F9C7E13E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221" y="4709233"/>
            <a:ext cx="10890885" cy="1374647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27. Februar 2020 | Ausblick auf die neue Verordnung ab dem 1. August 2020</a:t>
            </a:r>
          </a:p>
          <a:p>
            <a:r>
              <a:rPr lang="de-DE" dirty="0"/>
              <a:t>Deutscher Industrie- und Handelskammertag e. V.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3E367DB-5482-4A94-862A-6493475E2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40BB16-F5C6-40FA-9C3A-7080EB2B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2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A8103D7-DC65-4204-937A-885F16677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088"/>
            <a:ext cx="12192000" cy="55189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7D385C-2EE0-4006-8634-49DF1D55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446399"/>
            <a:ext cx="10752000" cy="838178"/>
          </a:xfrm>
        </p:spPr>
        <p:txBody>
          <a:bodyPr/>
          <a:lstStyle/>
          <a:p>
            <a:r>
              <a:rPr lang="de-DE" sz="3800" dirty="0"/>
              <a:t>Abschlussprüfung </a:t>
            </a:r>
            <a:r>
              <a:rPr lang="de-DE" sz="3800" dirty="0">
                <a:solidFill>
                  <a:srgbClr val="FF0000"/>
                </a:solidFill>
              </a:rPr>
              <a:t>Teil 2</a:t>
            </a:r>
            <a:r>
              <a:rPr lang="de-DE" sz="3800" dirty="0"/>
              <a:t> (mdl. Abschlussprüfung)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6B581669-BA96-4F0E-9C5E-6B5B70941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245418"/>
              </p:ext>
            </p:extLst>
          </p:nvPr>
        </p:nvGraphicFramePr>
        <p:xfrm>
          <a:off x="450787" y="1339088"/>
          <a:ext cx="11290426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7369">
                  <a:extLst>
                    <a:ext uri="{9D8B030D-6E8A-4147-A177-3AD203B41FA5}">
                      <a16:colId xmlns:a16="http://schemas.microsoft.com/office/drawing/2014/main" val="2047555772"/>
                    </a:ext>
                  </a:extLst>
                </a:gridCol>
              </a:tblGrid>
              <a:tr h="514555">
                <a:tc gridSpan="2">
                  <a:txBody>
                    <a:bodyPr/>
                    <a:lstStyle/>
                    <a:p>
                      <a:r>
                        <a:rPr lang="de-DE" sz="3000" kern="1200" dirty="0"/>
                        <a:t>Fachgespräch zu einer betrieblichen Fachaufgabe im </a:t>
                      </a:r>
                      <a:r>
                        <a:rPr lang="de-DE" sz="3000" kern="1200" dirty="0">
                          <a:solidFill>
                            <a:schemeClr val="bg1"/>
                          </a:solidFill>
                        </a:rPr>
                        <a:t>Großhandel</a:t>
                      </a:r>
                      <a:endParaRPr lang="de-DE" sz="30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587">
                <a:tc>
                  <a:txBody>
                    <a:bodyPr/>
                    <a:lstStyle/>
                    <a:p>
                      <a:pPr marL="285750" indent="-285750" algn="l" defTabSz="914354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1" kern="1200" dirty="0"/>
                        <a:t>Fallbezogenes Fachgespräch </a:t>
                      </a:r>
                    </a:p>
                    <a:p>
                      <a:pPr marL="285750" indent="-285750" algn="l" defTabSz="914354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1" kern="1200" dirty="0"/>
                        <a:t>30 Minuten</a:t>
                      </a:r>
                    </a:p>
                    <a:p>
                      <a:pPr marL="285750" indent="-285750" algn="l" defTabSz="914354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1" kern="1200" dirty="0"/>
                        <a:t>Gewichtung 20 %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354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berufstypische Aufgabenstellungen erfassen,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Probleme und Vorgehensweisen erörtern,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Lösungswege entwickeln und begründen,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Geschäftsgespräche kunden-, service- und prozessorientiert führen und auswerten und dabei Waren-, Dienstleistungs- und Fachkenntnisse einbeziehen,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praxisbezogene Aufgaben unter Berücksichtigung wirtschaftlicher und ökologischer Zusammenhänge und unter Beachtung rechtlicher Zusammenhänge planen, durchführen, steuern und auswerten.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535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/>
                        <a:t>Durchführungszeitpunkt</a:t>
                      </a:r>
                      <a:r>
                        <a:rPr lang="de-DE" sz="2000" kern="1200" dirty="0"/>
                        <a:t>: am Ende der Berufsausbildung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Eines der nachfolgenden Gebiete ist zu Grunde zu legen: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Verkauf und Distribution,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Warensortiment und Marketing oder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Einkauf und Beschaffungslogistik.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A3B45E6-8786-424D-982A-7B032E40A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983C887-8A29-48FD-8A71-51734CD75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470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A8103D7-DC65-4204-937A-885F16677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088"/>
            <a:ext cx="12192000" cy="55189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7D385C-2EE0-4006-8634-49DF1D55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446399"/>
            <a:ext cx="10752000" cy="838178"/>
          </a:xfrm>
        </p:spPr>
        <p:txBody>
          <a:bodyPr/>
          <a:lstStyle/>
          <a:p>
            <a:r>
              <a:rPr lang="de-DE" dirty="0"/>
              <a:t>Abschlussprüfung </a:t>
            </a:r>
            <a:r>
              <a:rPr lang="de-DE" dirty="0">
                <a:solidFill>
                  <a:srgbClr val="FF0000"/>
                </a:solidFill>
              </a:rPr>
              <a:t>Teil 2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6B581669-BA96-4F0E-9C5E-6B5B70941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13408"/>
              </p:ext>
            </p:extLst>
          </p:nvPr>
        </p:nvGraphicFramePr>
        <p:xfrm>
          <a:off x="450787" y="1339976"/>
          <a:ext cx="11290425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810">
                  <a:extLst>
                    <a:ext uri="{9D8B030D-6E8A-4147-A177-3AD203B41FA5}">
                      <a16:colId xmlns:a16="http://schemas.microsoft.com/office/drawing/2014/main" val="2047555772"/>
                    </a:ext>
                  </a:extLst>
                </a:gridCol>
              </a:tblGrid>
              <a:tr h="514555">
                <a:tc gridSpan="2">
                  <a:txBody>
                    <a:bodyPr/>
                    <a:lstStyle/>
                    <a:p>
                      <a:r>
                        <a:rPr lang="de-DE" sz="3000" dirty="0"/>
                        <a:t>Hinweise zur Vorbereitung auf das fallbezogene Fachgespräc</a:t>
                      </a:r>
                      <a:r>
                        <a:rPr lang="de-DE" sz="3000" baseline="0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de-DE" sz="3000" dirty="0"/>
                        <a:t> </a:t>
                      </a:r>
                      <a:r>
                        <a:rPr lang="de-DE" sz="3000" baseline="0" dirty="0">
                          <a:solidFill>
                            <a:srgbClr val="FF0000"/>
                          </a:solidFill>
                          <a:highlight>
                            <a:srgbClr val="093B7E"/>
                          </a:highlight>
                        </a:rPr>
                        <a:t>*</a:t>
                      </a:r>
                      <a:endParaRPr lang="de-DE" sz="3000" baseline="0" dirty="0">
                        <a:solidFill>
                          <a:srgbClr val="FF0000"/>
                        </a:solidFill>
                        <a:highlight>
                          <a:srgbClr val="093B7E"/>
                        </a:highlight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587">
                <a:tc>
                  <a:txBody>
                    <a:bodyPr/>
                    <a:lstStyle/>
                    <a:p>
                      <a:pPr lvl="0"/>
                      <a:r>
                        <a:rPr lang="de-DE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Möglichkeit A:</a:t>
                      </a:r>
                    </a:p>
                    <a:p>
                      <a:pPr lvl="0"/>
                      <a:endParaRPr lang="de-DE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Prüfling hat eine </a:t>
                      </a:r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 zwei praxisbezogenen Fachaufgaben zu bearbeiten, die ihm der Prüfungsausschuss (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 zwei unterschiedlichen Gebieten) </a:t>
                      </a:r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zur Wahl stellt.</a:t>
                      </a:r>
                    </a:p>
                    <a:p>
                      <a:pPr lvl="0"/>
                      <a:endParaRPr lang="de-D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de-D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Vorbereitungszeit</a:t>
                      </a: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15 Minuten</a:t>
                      </a:r>
                      <a:endParaRPr lang="de-DE" sz="2000" b="1" dirty="0">
                        <a:solidFill>
                          <a:schemeClr val="dk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Möglichkeit B:</a:t>
                      </a:r>
                    </a:p>
                    <a:p>
                      <a:pPr lvl="0"/>
                      <a:endParaRPr lang="de-DE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Prüfling hat im Ausbildungsbetrieb zwei praxisbezogene Fachaufgaben zu bearbeiten, die der Ausbildungsbetrieb (aus zwei unterschiedlichen Gebieten) festlegt.</a:t>
                      </a:r>
                    </a:p>
                    <a:p>
                      <a:pPr lvl="0"/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 jeder Fachaufgabe ist ein dreiseitiger Report zu erstellen und dem Prüfungsausschuss zuzuleiten.</a:t>
                      </a:r>
                    </a:p>
                    <a:p>
                      <a:pPr lvl="0"/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Prüfungsausschuss wählt eine Fachaufgabe aus und entwickelt ausgehend davon das Fachgespräch.</a:t>
                      </a:r>
                    </a:p>
                    <a:p>
                      <a:pPr lvl="0"/>
                      <a:endParaRPr lang="de-DE" sz="2000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481">
                <a:tc gridSpan="2"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Bewertet wird nur die Leistung, die der Prüfling im fallbezogenen Fachgespräch erbringt. Nicht bewertet werden die Durchführung der praxisbezogenen Fachaufgabe und der Report.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A3B45E6-8786-424D-982A-7B032E40A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820020-DF13-41EF-B77B-B12CD6BDD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1A0B054-D9CC-4764-B0D3-15715D6D53D2}"/>
              </a:ext>
            </a:extLst>
          </p:cNvPr>
          <p:cNvSpPr txBox="1"/>
          <p:nvPr/>
        </p:nvSpPr>
        <p:spPr>
          <a:xfrm>
            <a:off x="6425852" y="5954994"/>
            <a:ext cx="542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* </a:t>
            </a:r>
            <a:r>
              <a:rPr lang="de-DE" sz="1600" dirty="0"/>
              <a:t>zu den ausführlichen Vorgaben vgl. Verordnungstext!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C526CF0-6F03-4347-B532-A29218F72EEF}"/>
              </a:ext>
            </a:extLst>
          </p:cNvPr>
          <p:cNvSpPr/>
          <p:nvPr/>
        </p:nvSpPr>
        <p:spPr>
          <a:xfrm>
            <a:off x="450787" y="1903956"/>
            <a:ext cx="5210977" cy="3407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70E9D8-410C-4015-85A7-D78EF4F1DA0A}"/>
              </a:ext>
            </a:extLst>
          </p:cNvPr>
          <p:cNvSpPr txBox="1"/>
          <p:nvPr/>
        </p:nvSpPr>
        <p:spPr>
          <a:xfrm>
            <a:off x="1365191" y="4991543"/>
            <a:ext cx="5265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- von Verbänden empfohlene Variante -</a:t>
            </a:r>
          </a:p>
        </p:txBody>
      </p:sp>
    </p:spTree>
    <p:extLst>
      <p:ext uri="{BB962C8B-B14F-4D97-AF65-F5344CB8AC3E}">
        <p14:creationId xmlns:p14="http://schemas.microsoft.com/office/powerpoint/2010/main" val="262083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A8103D7-DC65-4204-937A-885F16677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088"/>
            <a:ext cx="12192000" cy="55189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7D385C-2EE0-4006-8634-49DF1D55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446399"/>
            <a:ext cx="10752000" cy="838178"/>
          </a:xfrm>
        </p:spPr>
        <p:txBody>
          <a:bodyPr/>
          <a:lstStyle/>
          <a:p>
            <a:r>
              <a:rPr lang="de-DE" dirty="0"/>
              <a:t>Bestehensregelung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A3B45E6-8786-424D-982A-7B032E40A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5921B39-7BD8-441E-A4B9-EF25C98C1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707340"/>
              </p:ext>
            </p:extLst>
          </p:nvPr>
        </p:nvGraphicFramePr>
        <p:xfrm>
          <a:off x="1298765" y="1733550"/>
          <a:ext cx="10173234" cy="399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5930">
                <a:tc>
                  <a:txBody>
                    <a:bodyPr/>
                    <a:lstStyle/>
                    <a:p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 </a:t>
                      </a:r>
                      <a:r>
                        <a:rPr lang="de-DE" sz="24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Gesamtergebnis</a:t>
                      </a:r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von Teil 1 und Teil 2 mindestens „ausreichend“</a:t>
                      </a:r>
                    </a:p>
                  </a:txBody>
                  <a:tcPr marT="45710" marB="4571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930">
                <a:tc>
                  <a:txBody>
                    <a:bodyPr/>
                    <a:lstStyle/>
                    <a:p>
                      <a:r>
                        <a:rPr lang="de-DE" sz="2400" b="1" dirty="0"/>
                        <a:t>Im Ergebnis </a:t>
                      </a:r>
                      <a:r>
                        <a:rPr lang="de-DE" sz="2400" b="1" u="sng" dirty="0"/>
                        <a:t>von Teil 2 </a:t>
                      </a:r>
                      <a:r>
                        <a:rPr lang="de-DE" sz="2400" b="1" dirty="0"/>
                        <a:t>der Abschlussprüfung mindestens „ausreichend“</a:t>
                      </a:r>
                    </a:p>
                  </a:txBody>
                  <a:tcPr marT="45710" marB="4571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930">
                <a:tc>
                  <a:txBody>
                    <a:bodyPr/>
                    <a:lstStyle/>
                    <a:p>
                      <a:r>
                        <a:rPr lang="de-DE" sz="2400" b="1" dirty="0"/>
                        <a:t>In mindestens drei</a:t>
                      </a:r>
                      <a:r>
                        <a:rPr lang="de-DE" sz="2400" b="1" baseline="0" dirty="0"/>
                        <a:t> Prüfungsbereichen von Teil 2 der Abschlussprüfung mit mindestens „ausreichend“ </a:t>
                      </a:r>
                      <a:endParaRPr lang="de-DE" sz="2400" b="1" dirty="0"/>
                    </a:p>
                  </a:txBody>
                  <a:tcPr marT="45710" marB="4571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890">
                <a:tc>
                  <a:txBody>
                    <a:bodyPr/>
                    <a:lstStyle/>
                    <a:p>
                      <a:r>
                        <a:rPr lang="de-DE" sz="2400" b="1" dirty="0"/>
                        <a:t>In keinem</a:t>
                      </a:r>
                      <a:r>
                        <a:rPr lang="de-DE" sz="2400" b="1" baseline="0" dirty="0"/>
                        <a:t> Prüfungsbereich von Teil 2 mit „ungenügend“</a:t>
                      </a:r>
                      <a:endParaRPr lang="de-DE" sz="2400" b="1" dirty="0"/>
                    </a:p>
                  </a:txBody>
                  <a:tcPr marT="45710" marB="4571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286069B3-796A-4BA0-AE76-B51584DE11E7}"/>
              </a:ext>
            </a:extLst>
          </p:cNvPr>
          <p:cNvSpPr txBox="1"/>
          <p:nvPr/>
        </p:nvSpPr>
        <p:spPr>
          <a:xfrm>
            <a:off x="720001" y="1733550"/>
            <a:ext cx="553998" cy="3998680"/>
          </a:xfrm>
          <a:prstGeom prst="rect">
            <a:avLst/>
          </a:prstGeom>
          <a:solidFill>
            <a:schemeClr val="accent1"/>
          </a:solidFill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schemeClr val="bg1"/>
                </a:solidFill>
              </a:rPr>
              <a:t>Prüfung ist bestanden, wenn: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1D3EE0-7A74-4E8D-9E3E-81D666F7A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19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A8103D7-DC65-4204-937A-885F16677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7616"/>
            <a:ext cx="12192000" cy="55189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7D385C-2EE0-4006-8634-49DF1D55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446399"/>
            <a:ext cx="10752000" cy="838178"/>
          </a:xfrm>
        </p:spPr>
        <p:txBody>
          <a:bodyPr/>
          <a:lstStyle/>
          <a:p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Was wurde erreicht?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A3B45E6-8786-424D-982A-7B032E40A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1D3EE0-7A74-4E8D-9E3E-81D666F7A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118877A-25B8-4BE8-A41E-260A14196995}"/>
              </a:ext>
            </a:extLst>
          </p:cNvPr>
          <p:cNvSpPr txBox="1"/>
          <p:nvPr/>
        </p:nvSpPr>
        <p:spPr>
          <a:xfrm>
            <a:off x="720001" y="1582221"/>
            <a:ext cx="1032552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Attraktivität Berufstitel (= „das Managen von Groß- und Außenhandelsprozessen“)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Aktualisierter Verordnungstext, Berufsbildpositionen sind „sprechender“, Lernziele offener formuliert („elektronische Informationsquellen“)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„Dienstleistungen“ rund um die Ware wurden explizit mit aufgenommen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Digitalisierung von Geschäftsprozessen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Ergänzung methodischer Kompetenzen (projektorientierte Arbeitsweisen)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Betonung reflexiver Elemente (Prozessanalyse und -optimierung, Steigerung Kundenzufriedenheit)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Wegfall Zwischenprüfung, Wechsel auf Teil 1- und Teil 2-Prüfung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Neue Wahlmöglichkeiten bei der Vorbereitung des fallbezogenen Fachgesprächs</a:t>
            </a:r>
          </a:p>
        </p:txBody>
      </p:sp>
    </p:spTree>
    <p:extLst>
      <p:ext uri="{BB962C8B-B14F-4D97-AF65-F5344CB8AC3E}">
        <p14:creationId xmlns:p14="http://schemas.microsoft.com/office/powerpoint/2010/main" val="319661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A8103D7-DC65-4204-937A-885F16677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7616"/>
            <a:ext cx="12192000" cy="55189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7D385C-2EE0-4006-8634-49DF1D55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446399"/>
            <a:ext cx="10752000" cy="838178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Was wird benötigt?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A3B45E6-8786-424D-982A-7B032E40A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1D3EE0-7A74-4E8D-9E3E-81D666F7A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118877A-25B8-4BE8-A41E-260A14196995}"/>
              </a:ext>
            </a:extLst>
          </p:cNvPr>
          <p:cNvSpPr txBox="1"/>
          <p:nvPr/>
        </p:nvSpPr>
        <p:spPr>
          <a:xfrm>
            <a:off x="720001" y="1582221"/>
            <a:ext cx="103255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Geduld und Zuversicht auf allen Seiten bei der Umsetzung der neuen Strukturen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Erlass der Verordnung im BGBl (Februar/März 2020)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Umsetzungshilfe </a:t>
            </a:r>
            <a:r>
              <a:rPr lang="de-DE" sz="2200" b="1" dirty="0" err="1"/>
              <a:t>BiBB</a:t>
            </a:r>
            <a:r>
              <a:rPr lang="de-DE" sz="2200" b="1" dirty="0"/>
              <a:t> (insb. zum ARP)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Angepasste betriebliche Ausbildungspläne und -konzepte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Erfolgreicher Ausbildungsstart August 2020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Umsetzung des RLP in Landeslehrpläne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Leitfaden zur Umsetzung der mdl. Prüfung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Evaluierung der Prüfungsbestimmungen (Report, betriebliche Fachaufgabe etc.)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b="1" dirty="0"/>
              <a:t>ggf. die Motivation, als Prüfer/Prüferin in einem Ausschuss tätig zu sein</a:t>
            </a:r>
          </a:p>
        </p:txBody>
      </p:sp>
    </p:spTree>
    <p:extLst>
      <p:ext uri="{BB962C8B-B14F-4D97-AF65-F5344CB8AC3E}">
        <p14:creationId xmlns:p14="http://schemas.microsoft.com/office/powerpoint/2010/main" val="337894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>
            <a:extLst>
              <a:ext uri="{FF2B5EF4-FFF2-40B4-BE49-F238E27FC236}">
                <a16:creationId xmlns:a16="http://schemas.microsoft.com/office/drawing/2014/main" id="{CD016326-AA05-467D-8F19-22154A46E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FCA3D7E-D0DE-442B-B841-07AE4C216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6352F30-A50D-4CFA-97D6-BE7AA5065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58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A8103D7-DC65-4204-937A-885F1667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088"/>
            <a:ext cx="12192000" cy="55189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7D385C-2EE0-4006-8634-49DF1D55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Youtube</a:t>
            </a:r>
            <a:r>
              <a:rPr lang="de-DE" dirty="0"/>
              <a:t>-Video des BGA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BE278BA1-AE58-4E37-AEEF-CC53D1BB774C}"/>
              </a:ext>
            </a:extLst>
          </p:cNvPr>
          <p:cNvSpPr txBox="1">
            <a:spLocks/>
          </p:cNvSpPr>
          <p:nvPr/>
        </p:nvSpPr>
        <p:spPr bwMode="gray">
          <a:xfrm>
            <a:off x="719667" y="1646398"/>
            <a:ext cx="10914984" cy="462377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39178" indent="-235194" algn="l" defTabSz="914354" rtl="0" eaLnBrk="1" latinLnBrk="0" hangingPunct="1"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  <a:tabLst/>
              <a:defRPr sz="2400" b="0" i="0" kern="1200">
                <a:solidFill>
                  <a:schemeClr val="bg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+mj-lt"/>
                <a:ea typeface="+mn-ea"/>
                <a:cs typeface="Segoe UI Light" panose="020B0502040204020203" pitchFamily="34" charset="0"/>
              </a:defRPr>
            </a:lvl2pPr>
            <a:lvl3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3pPr>
            <a:lvl4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8466" marR="0" indent="0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400" b="0" i="0" kern="1200">
                <a:solidFill>
                  <a:schemeClr val="bg2"/>
                </a:solidFill>
                <a:latin typeface="+mn-lt"/>
                <a:ea typeface="+mn-ea"/>
                <a:cs typeface="Segoe UI Light" panose="020B0502040204020203" pitchFamily="34" charset="0"/>
              </a:defRPr>
            </a:lvl5pPr>
            <a:lvl6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3984" indent="0">
              <a:buNone/>
            </a:pPr>
            <a:r>
              <a:rPr lang="de-DE" b="1" dirty="0">
                <a:solidFill>
                  <a:schemeClr val="tx1"/>
                </a:solidFill>
              </a:rPr>
              <a:t>https://www.youtube.com/watch?v=cSfJxuhVFD0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6627541-6C44-4815-8D42-F091A1EA2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E458B6F-1290-4A9E-9015-883418736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1059B3-4493-4CEF-A4AA-CE7EBDA1D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99" y="2584635"/>
            <a:ext cx="4559471" cy="259298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DC3598A-7D24-49D9-A185-C5498994C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213" y="2584635"/>
            <a:ext cx="4628757" cy="25929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D00FA36-26FB-445D-85DC-FD266F957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3501" y="1339088"/>
            <a:ext cx="2921150" cy="10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A8103D7-DC65-4204-937A-885F1667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088"/>
            <a:ext cx="12192000" cy="55189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7D385C-2EE0-4006-8634-49DF1D55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446399"/>
            <a:ext cx="10752000" cy="838178"/>
          </a:xfrm>
        </p:spPr>
        <p:txBody>
          <a:bodyPr/>
          <a:lstStyle/>
          <a:p>
            <a:r>
              <a:rPr lang="de-DE" dirty="0"/>
              <a:t>Beispiel </a:t>
            </a:r>
            <a:r>
              <a:rPr lang="de-DE" dirty="0" err="1"/>
              <a:t>Bestehensregelung</a:t>
            </a:r>
            <a:r>
              <a:rPr lang="de-DE" dirty="0"/>
              <a:t> I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A3B45E6-8786-424D-982A-7B032E40A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983C887-8A29-48FD-8A71-51734CD75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B8577746-0BFC-469C-85B9-BFD5385E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905431"/>
              </p:ext>
            </p:extLst>
          </p:nvPr>
        </p:nvGraphicFramePr>
        <p:xfrm>
          <a:off x="720000" y="1339088"/>
          <a:ext cx="10751999" cy="540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98">
                  <a:extLst>
                    <a:ext uri="{9D8B030D-6E8A-4147-A177-3AD203B41FA5}">
                      <a16:colId xmlns:a16="http://schemas.microsoft.com/office/drawing/2014/main" val="598030792"/>
                    </a:ext>
                  </a:extLst>
                </a:gridCol>
                <a:gridCol w="2770598">
                  <a:extLst>
                    <a:ext uri="{9D8B030D-6E8A-4147-A177-3AD203B41FA5}">
                      <a16:colId xmlns:a16="http://schemas.microsoft.com/office/drawing/2014/main" val="3812243144"/>
                    </a:ext>
                  </a:extLst>
                </a:gridCol>
                <a:gridCol w="1209415">
                  <a:extLst>
                    <a:ext uri="{9D8B030D-6E8A-4147-A177-3AD203B41FA5}">
                      <a16:colId xmlns:a16="http://schemas.microsoft.com/office/drawing/2014/main" val="1411693020"/>
                    </a:ext>
                  </a:extLst>
                </a:gridCol>
                <a:gridCol w="1420769">
                  <a:extLst>
                    <a:ext uri="{9D8B030D-6E8A-4147-A177-3AD203B41FA5}">
                      <a16:colId xmlns:a16="http://schemas.microsoft.com/office/drawing/2014/main" val="3229966071"/>
                    </a:ext>
                  </a:extLst>
                </a:gridCol>
                <a:gridCol w="1316819">
                  <a:extLst>
                    <a:ext uri="{9D8B030D-6E8A-4147-A177-3AD203B41FA5}">
                      <a16:colId xmlns:a16="http://schemas.microsoft.com/office/drawing/2014/main" val="2535001431"/>
                    </a:ext>
                  </a:extLst>
                </a:gridCol>
                <a:gridCol w="1536000">
                  <a:extLst>
                    <a:ext uri="{9D8B030D-6E8A-4147-A177-3AD203B41FA5}">
                      <a16:colId xmlns:a16="http://schemas.microsoft.com/office/drawing/2014/main" val="2284706268"/>
                    </a:ext>
                  </a:extLst>
                </a:gridCol>
                <a:gridCol w="1536000">
                  <a:extLst>
                    <a:ext uri="{9D8B030D-6E8A-4147-A177-3AD203B41FA5}">
                      <a16:colId xmlns:a16="http://schemas.microsoft.com/office/drawing/2014/main" val="616489253"/>
                    </a:ext>
                  </a:extLst>
                </a:gridCol>
              </a:tblGrid>
              <a:tr h="63808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Prüfungsbereich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Pkt.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Gewich-tung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Gew.</a:t>
                      </a:r>
                    </a:p>
                    <a:p>
                      <a:pPr algn="ctr"/>
                      <a:r>
                        <a:rPr lang="de-DE" dirty="0"/>
                        <a:t>Pkt.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Bestehensregelung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217397"/>
                  </a:ext>
                </a:extLst>
              </a:tr>
              <a:tr h="889757">
                <a:tc>
                  <a:txBody>
                    <a:bodyPr/>
                    <a:lstStyle/>
                    <a:p>
                      <a:r>
                        <a:rPr lang="de-DE" sz="1800" dirty="0"/>
                        <a:t>Teil 1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Organisieren des Warensortiments und von Dienstleistungen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Gesamt: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mindestens ausreichend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561660"/>
                  </a:ext>
                </a:extLst>
              </a:tr>
              <a:tr h="763720">
                <a:tc rowSpan="4">
                  <a:txBody>
                    <a:bodyPr/>
                    <a:lstStyle/>
                    <a:p>
                      <a:r>
                        <a:rPr lang="de-DE" sz="1800" dirty="0"/>
                        <a:t>Teil 2</a:t>
                      </a: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-17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Kaufmännische Steuerung von Geschäftsprozessen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 ungenügend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insgesamt mindestens ausreichend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drei Bereiche mindestens ausreichend 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04316"/>
                  </a:ext>
                </a:extLst>
              </a:tr>
              <a:tr h="73173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Prozessorientierte Organisation von Großhandelsgeschäften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75835"/>
                  </a:ext>
                </a:extLst>
              </a:tr>
              <a:tr h="622832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Wirtschafts- und Sozialkunde 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1466"/>
                  </a:ext>
                </a:extLst>
              </a:tr>
              <a:tr h="61730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Fachgespräch zu einer betrieblichen Fachaufgabe im Großhandel</a:t>
                      </a: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28565"/>
                  </a:ext>
                </a:extLst>
              </a:tr>
              <a:tr h="617304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Gesamtergebnis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lang="de-D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 bestanden!</a:t>
                      </a:r>
                      <a:endParaRPr lang="de-DE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53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768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A8103D7-DC65-4204-937A-885F1667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088"/>
            <a:ext cx="12192000" cy="55189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7D385C-2EE0-4006-8634-49DF1D55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446399"/>
            <a:ext cx="10752000" cy="838178"/>
          </a:xfrm>
        </p:spPr>
        <p:txBody>
          <a:bodyPr/>
          <a:lstStyle/>
          <a:p>
            <a:r>
              <a:rPr lang="de-DE" dirty="0"/>
              <a:t>Beispiel </a:t>
            </a:r>
            <a:r>
              <a:rPr lang="de-DE" dirty="0" err="1"/>
              <a:t>Bestehensregelung</a:t>
            </a:r>
            <a:r>
              <a:rPr lang="de-DE" dirty="0"/>
              <a:t> II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A3B45E6-8786-424D-982A-7B032E40A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983C887-8A29-48FD-8A71-51734CD75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B8577746-0BFC-469C-85B9-BFD5385E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53745"/>
              </p:ext>
            </p:extLst>
          </p:nvPr>
        </p:nvGraphicFramePr>
        <p:xfrm>
          <a:off x="720000" y="1339088"/>
          <a:ext cx="10751999" cy="540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98">
                  <a:extLst>
                    <a:ext uri="{9D8B030D-6E8A-4147-A177-3AD203B41FA5}">
                      <a16:colId xmlns:a16="http://schemas.microsoft.com/office/drawing/2014/main" val="598030792"/>
                    </a:ext>
                  </a:extLst>
                </a:gridCol>
                <a:gridCol w="2770598">
                  <a:extLst>
                    <a:ext uri="{9D8B030D-6E8A-4147-A177-3AD203B41FA5}">
                      <a16:colId xmlns:a16="http://schemas.microsoft.com/office/drawing/2014/main" val="3812243144"/>
                    </a:ext>
                  </a:extLst>
                </a:gridCol>
                <a:gridCol w="1209415">
                  <a:extLst>
                    <a:ext uri="{9D8B030D-6E8A-4147-A177-3AD203B41FA5}">
                      <a16:colId xmlns:a16="http://schemas.microsoft.com/office/drawing/2014/main" val="1411693020"/>
                    </a:ext>
                  </a:extLst>
                </a:gridCol>
                <a:gridCol w="1420769">
                  <a:extLst>
                    <a:ext uri="{9D8B030D-6E8A-4147-A177-3AD203B41FA5}">
                      <a16:colId xmlns:a16="http://schemas.microsoft.com/office/drawing/2014/main" val="3229966071"/>
                    </a:ext>
                  </a:extLst>
                </a:gridCol>
                <a:gridCol w="1316819">
                  <a:extLst>
                    <a:ext uri="{9D8B030D-6E8A-4147-A177-3AD203B41FA5}">
                      <a16:colId xmlns:a16="http://schemas.microsoft.com/office/drawing/2014/main" val="2535001431"/>
                    </a:ext>
                  </a:extLst>
                </a:gridCol>
                <a:gridCol w="1536000">
                  <a:extLst>
                    <a:ext uri="{9D8B030D-6E8A-4147-A177-3AD203B41FA5}">
                      <a16:colId xmlns:a16="http://schemas.microsoft.com/office/drawing/2014/main" val="2284706268"/>
                    </a:ext>
                  </a:extLst>
                </a:gridCol>
                <a:gridCol w="1536000">
                  <a:extLst>
                    <a:ext uri="{9D8B030D-6E8A-4147-A177-3AD203B41FA5}">
                      <a16:colId xmlns:a16="http://schemas.microsoft.com/office/drawing/2014/main" val="616489253"/>
                    </a:ext>
                  </a:extLst>
                </a:gridCol>
              </a:tblGrid>
              <a:tr h="63808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Prüfungsbereich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Pkt.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Gewich-tung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Gew.</a:t>
                      </a:r>
                    </a:p>
                    <a:p>
                      <a:pPr algn="ctr"/>
                      <a:r>
                        <a:rPr lang="de-DE" dirty="0"/>
                        <a:t>Pkt.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Bestehensregelung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217397"/>
                  </a:ext>
                </a:extLst>
              </a:tr>
              <a:tr h="889757">
                <a:tc>
                  <a:txBody>
                    <a:bodyPr/>
                    <a:lstStyle/>
                    <a:p>
                      <a:r>
                        <a:rPr lang="de-DE" sz="1800" dirty="0"/>
                        <a:t>Teil 1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Organisieren des Warensortiments und von Dienstleistungen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Gesamt: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mindestens ausreichend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561660"/>
                  </a:ext>
                </a:extLst>
              </a:tr>
              <a:tr h="763720">
                <a:tc rowSpan="4">
                  <a:txBody>
                    <a:bodyPr/>
                    <a:lstStyle/>
                    <a:p>
                      <a:r>
                        <a:rPr lang="de-DE" sz="1800" dirty="0"/>
                        <a:t>Teil 2</a:t>
                      </a: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-17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Kaufmännische Steuerung von Geschäftsprozessen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 ungenügend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insgesamt mindestens ausreichend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drei Bereiche mindestens ausreichend 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04316"/>
                  </a:ext>
                </a:extLst>
              </a:tr>
              <a:tr h="73173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Prozessorientierte Organisation von Großhandelsgeschäften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75835"/>
                  </a:ext>
                </a:extLst>
              </a:tr>
              <a:tr h="622832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Wirtschafts- und Sozialkunde 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1466"/>
                  </a:ext>
                </a:extLst>
              </a:tr>
              <a:tr h="61730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Fachgespräch zu einer betrieblichen Fachaufgabe im Großhandel</a:t>
                      </a:r>
                    </a:p>
                  </a:txBody>
                  <a:tcPr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700" b="0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T="45723" marB="45723" anchor="ctr" horzOverflow="overflow"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28565"/>
                  </a:ext>
                </a:extLst>
              </a:tr>
              <a:tr h="617304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Gesamtergebnis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130000"/>
                        <a:buFontTx/>
                        <a:buNone/>
                        <a:tabLst/>
                      </a:pPr>
                      <a:endParaRPr lang="de-D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T="45723" marB="45723" anchor="ctr" horzOverflow="overflow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 nicht bestanden!</a:t>
                      </a:r>
                      <a:endParaRPr lang="de-DE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53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33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A8103D7-DC65-4204-937A-885F1667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088"/>
            <a:ext cx="12192000" cy="55189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7D385C-2EE0-4006-8634-49DF1D55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KONTAKTDATEN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7C7B44-B80F-42F7-BC27-DED2FC70EF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667" y="2019303"/>
            <a:ext cx="10752332" cy="3744384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b="1" dirty="0">
                <a:solidFill>
                  <a:schemeClr val="tx1"/>
                </a:solidFill>
              </a:rPr>
              <a:t>Simon Grupe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dirty="0">
                <a:solidFill>
                  <a:schemeClr val="tx1"/>
                </a:solidFill>
              </a:rPr>
              <a:t>Referatsleiter Kaufmännische und Dienstleistungsberufe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dirty="0">
                <a:solidFill>
                  <a:schemeClr val="tx1"/>
                </a:solidFill>
              </a:rPr>
              <a:t>Bereich Ausbildung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b="1" dirty="0">
                <a:solidFill>
                  <a:schemeClr val="tx1"/>
                </a:solidFill>
              </a:rPr>
              <a:t>DIHK – Deutscher Industrie- und Handelskammertag e. V.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dirty="0">
                <a:solidFill>
                  <a:schemeClr val="tx1"/>
                </a:solidFill>
              </a:rPr>
              <a:t>Breite Straße 29 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dirty="0">
                <a:solidFill>
                  <a:schemeClr val="tx1"/>
                </a:solidFill>
              </a:rPr>
              <a:t>10178 Berlin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dirty="0">
                <a:solidFill>
                  <a:schemeClr val="tx1"/>
                </a:solidFill>
              </a:rPr>
              <a:t>Tel.: 030 20 308 2511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dirty="0">
                <a:solidFill>
                  <a:schemeClr val="tx1"/>
                </a:solidFill>
              </a:rPr>
              <a:t>Fax: 030 20 308 5 2511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grupe.simon@dihk.de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BF30052-F4EF-4CC7-8186-9287E99FC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293C033-A79C-413D-BDA9-148047391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87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6627541-6C44-4815-8D42-F091A1EA2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E458B6F-1290-4A9E-9015-883418736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9EA11F-5496-4C2F-AA8C-F98855E2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Zielsetzungen der Neuordnung</a:t>
            </a:r>
            <a:br>
              <a:rPr lang="de-DE" dirty="0"/>
            </a:b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EC93635-8207-4FF2-8794-C32E4711C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088"/>
            <a:ext cx="12192000" cy="5518912"/>
          </a:xfrm>
          <a:prstGeom prst="rect">
            <a:avLst/>
          </a:prstGeom>
        </p:spPr>
      </p:pic>
      <p:graphicFrame>
        <p:nvGraphicFramePr>
          <p:cNvPr id="10" name="Inhaltsplatzhalter 5">
            <a:extLst>
              <a:ext uri="{FF2B5EF4-FFF2-40B4-BE49-F238E27FC236}">
                <a16:creationId xmlns:a16="http://schemas.microsoft.com/office/drawing/2014/main" id="{49A09C03-1352-43BA-B233-AACD82CE74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595719"/>
              </p:ext>
            </p:extLst>
          </p:nvPr>
        </p:nvGraphicFramePr>
        <p:xfrm>
          <a:off x="1190874" y="1352550"/>
          <a:ext cx="8984283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24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6627541-6C44-4815-8D42-F091A1EA2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E458B6F-1290-4A9E-9015-883418736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9EA11F-5496-4C2F-AA8C-F98855E2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399"/>
            <a:ext cx="12191999" cy="1200000"/>
          </a:xfrm>
        </p:spPr>
        <p:txBody>
          <a:bodyPr/>
          <a:lstStyle/>
          <a:p>
            <a:pPr algn="ctr"/>
            <a:r>
              <a:rPr lang="de-DE" dirty="0"/>
              <a:t>Elemente des Berufsbildes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EC93635-8207-4FF2-8794-C32E4711C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088"/>
            <a:ext cx="12192000" cy="551891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A523A03-F0D6-4497-BDFD-529846DE18A7}"/>
              </a:ext>
            </a:extLst>
          </p:cNvPr>
          <p:cNvSpPr txBox="1"/>
          <p:nvPr/>
        </p:nvSpPr>
        <p:spPr>
          <a:xfrm>
            <a:off x="1553771" y="5814906"/>
            <a:ext cx="2697071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900" noProof="0" dirty="0">
                <a:solidFill>
                  <a:srgbClr val="FF0000"/>
                </a:solidFill>
                <a:cs typeface="+mn-cs"/>
              </a:rPr>
              <a:t>Ausbildungsverordnung</a:t>
            </a:r>
            <a:endParaRPr kumimoji="0" lang="de-DE" sz="1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DB9011-3597-4481-81BF-B74F371DE736}"/>
              </a:ext>
            </a:extLst>
          </p:cNvPr>
          <p:cNvSpPr txBox="1"/>
          <p:nvPr/>
        </p:nvSpPr>
        <p:spPr>
          <a:xfrm>
            <a:off x="4825517" y="5825918"/>
            <a:ext cx="2549057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Ausbildungsrahmenplan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87B905E-4F39-4F2D-90E3-5198FBEEBFA9}"/>
              </a:ext>
            </a:extLst>
          </p:cNvPr>
          <p:cNvSpPr txBox="1"/>
          <p:nvPr/>
        </p:nvSpPr>
        <p:spPr>
          <a:xfrm>
            <a:off x="7949249" y="5847952"/>
            <a:ext cx="2688979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Rahmenlehrplan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21D4C7-D49A-4287-8DFC-6F6E0D643269}"/>
              </a:ext>
            </a:extLst>
          </p:cNvPr>
          <p:cNvSpPr txBox="1"/>
          <p:nvPr/>
        </p:nvSpPr>
        <p:spPr>
          <a:xfrm>
            <a:off x="2070295" y="1493076"/>
            <a:ext cx="17645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de-DE" sz="2400" b="1" noProof="0" dirty="0">
                <a:cs typeface="Arial" panose="020B0604020202020204" pitchFamily="34" charset="0"/>
              </a:rPr>
              <a:t>G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esetzliche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Verordnung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0A3131-5FFF-4DFD-8D62-F30C693F5560}"/>
              </a:ext>
            </a:extLst>
          </p:cNvPr>
          <p:cNvSpPr txBox="1"/>
          <p:nvPr/>
        </p:nvSpPr>
        <p:spPr>
          <a:xfrm>
            <a:off x="5245973" y="1493402"/>
            <a:ext cx="210916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1219140">
              <a:defRPr/>
            </a:pPr>
            <a:r>
              <a:rPr lang="de-DE" sz="2400" b="1" dirty="0">
                <a:cs typeface="Arial" panose="020B0604020202020204" pitchFamily="34" charset="0"/>
              </a:rPr>
              <a:t>Rahmenplan: betriebliche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Umsetzung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E5DBC4A-85BB-473A-8100-1A6EA040316C}"/>
              </a:ext>
            </a:extLst>
          </p:cNvPr>
          <p:cNvSpPr txBox="1"/>
          <p:nvPr/>
        </p:nvSpPr>
        <p:spPr>
          <a:xfrm>
            <a:off x="8412797" y="1491376"/>
            <a:ext cx="17618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Rahmenplan: schulische Umsetzung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61BF9B-2153-4C28-914E-58B46BF6F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56" y="2729243"/>
            <a:ext cx="2688979" cy="293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BC92FE1-9DE3-41CE-935F-1B72CF000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501" y="2729243"/>
            <a:ext cx="2846473" cy="293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937EE19-E4AA-4041-AD0E-0B7D7AA07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171" y="2729243"/>
            <a:ext cx="2508671" cy="293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03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6627541-6C44-4815-8D42-F091A1EA2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E458B6F-1290-4A9E-9015-883418736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EC93635-8207-4FF2-8794-C32E4711C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088"/>
            <a:ext cx="12192000" cy="5518912"/>
          </a:xfrm>
          <a:prstGeom prst="rect">
            <a:avLst/>
          </a:prstGeom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BD709456-B869-4EF7-AEAF-44E51C7A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20905"/>
            <a:ext cx="11472000" cy="1225493"/>
          </a:xfrm>
        </p:spPr>
        <p:txBody>
          <a:bodyPr/>
          <a:lstStyle/>
          <a:p>
            <a:r>
              <a:rPr lang="de-DE" kern="1000" spc="-20" dirty="0">
                <a:latin typeface="Arial" pitchFamily="34" charset="0"/>
                <a:cs typeface="Arial" pitchFamily="34" charset="0"/>
              </a:rPr>
              <a:t>Übersicht betriebliche Ausbildung </a:t>
            </a:r>
            <a:r>
              <a:rPr lang="de-DE" kern="1000" spc="-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br>
              <a:rPr lang="de-DE" dirty="0">
                <a:solidFill>
                  <a:schemeClr val="accent1"/>
                </a:solidFill>
                <a:latin typeface="+mj-lt"/>
                <a:cs typeface="Arial" pitchFamily="34" charset="0"/>
              </a:rPr>
            </a:br>
            <a:br>
              <a:rPr lang="de-DE" dirty="0">
                <a:solidFill>
                  <a:schemeClr val="accent1"/>
                </a:solidFill>
                <a:latin typeface="+mj-lt"/>
                <a:cs typeface="Arial" pitchFamily="34" charset="0"/>
              </a:rPr>
            </a:br>
            <a:br>
              <a:rPr lang="de-DE" dirty="0">
                <a:latin typeface="+mj-lt"/>
              </a:rPr>
            </a:br>
            <a:endParaRPr lang="de-DE" dirty="0">
              <a:latin typeface="+mj-lt"/>
            </a:endParaRP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018D8297-DA6F-4CE2-8C56-2F20E1B7F02E}"/>
              </a:ext>
            </a:extLst>
          </p:cNvPr>
          <p:cNvSpPr/>
          <p:nvPr/>
        </p:nvSpPr>
        <p:spPr>
          <a:xfrm>
            <a:off x="1069256" y="1570650"/>
            <a:ext cx="6330969" cy="412421"/>
          </a:xfrm>
          <a:custGeom>
            <a:avLst/>
            <a:gdLst>
              <a:gd name="connsiteX0" fmla="*/ 68738 w 412421"/>
              <a:gd name="connsiteY0" fmla="*/ 0 h 6330969"/>
              <a:gd name="connsiteX1" fmla="*/ 343683 w 412421"/>
              <a:gd name="connsiteY1" fmla="*/ 0 h 6330969"/>
              <a:gd name="connsiteX2" fmla="*/ 412421 w 412421"/>
              <a:gd name="connsiteY2" fmla="*/ 68738 h 6330969"/>
              <a:gd name="connsiteX3" fmla="*/ 412421 w 412421"/>
              <a:gd name="connsiteY3" fmla="*/ 6330969 h 6330969"/>
              <a:gd name="connsiteX4" fmla="*/ 412421 w 412421"/>
              <a:gd name="connsiteY4" fmla="*/ 6330969 h 6330969"/>
              <a:gd name="connsiteX5" fmla="*/ 0 w 412421"/>
              <a:gd name="connsiteY5" fmla="*/ 6330969 h 6330969"/>
              <a:gd name="connsiteX6" fmla="*/ 0 w 412421"/>
              <a:gd name="connsiteY6" fmla="*/ 6330969 h 6330969"/>
              <a:gd name="connsiteX7" fmla="*/ 0 w 412421"/>
              <a:gd name="connsiteY7" fmla="*/ 68738 h 6330969"/>
              <a:gd name="connsiteX8" fmla="*/ 68738 w 412421"/>
              <a:gd name="connsiteY8" fmla="*/ 0 h 63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421" h="6330969">
                <a:moveTo>
                  <a:pt x="412421" y="1055185"/>
                </a:moveTo>
                <a:lnTo>
                  <a:pt x="412421" y="5275784"/>
                </a:lnTo>
                <a:cubicBezTo>
                  <a:pt x="412421" y="5858543"/>
                  <a:pt x="410416" y="6330961"/>
                  <a:pt x="407943" y="6330961"/>
                </a:cubicBezTo>
                <a:lnTo>
                  <a:pt x="0" y="6330961"/>
                </a:lnTo>
                <a:lnTo>
                  <a:pt x="0" y="6330961"/>
                </a:lnTo>
                <a:lnTo>
                  <a:pt x="0" y="8"/>
                </a:lnTo>
                <a:lnTo>
                  <a:pt x="0" y="8"/>
                </a:lnTo>
                <a:lnTo>
                  <a:pt x="407943" y="8"/>
                </a:lnTo>
                <a:cubicBezTo>
                  <a:pt x="410416" y="8"/>
                  <a:pt x="412421" y="472426"/>
                  <a:pt x="412421" y="1055185"/>
                </a:cubicBezTo>
                <a:close/>
              </a:path>
            </a:pathLst>
          </a:custGeom>
          <a:solidFill>
            <a:srgbClr val="B3D4F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34102" rIns="34102" bIns="34104" numCol="1" spcCol="1270" anchor="ctr" anchorCtr="0">
            <a:noAutofit/>
          </a:bodyPr>
          <a:lstStyle/>
          <a:p>
            <a:pPr marL="0" lvl="1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200" dirty="0"/>
              <a:t>   </a:t>
            </a:r>
            <a:r>
              <a:rPr lang="de-DE" sz="2200" kern="1200" dirty="0"/>
              <a:t>Warensortiment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6B49BBBA-F993-44D8-915F-60A576E96057}"/>
              </a:ext>
            </a:extLst>
          </p:cNvPr>
          <p:cNvSpPr/>
          <p:nvPr/>
        </p:nvSpPr>
        <p:spPr>
          <a:xfrm rot="16200000">
            <a:off x="625110" y="1460403"/>
            <a:ext cx="444146" cy="634495"/>
          </a:xfrm>
          <a:custGeom>
            <a:avLst/>
            <a:gdLst>
              <a:gd name="connsiteX0" fmla="*/ 0 w 634494"/>
              <a:gd name="connsiteY0" fmla="*/ 0 h 444146"/>
              <a:gd name="connsiteX1" fmla="*/ 412421 w 634494"/>
              <a:gd name="connsiteY1" fmla="*/ 0 h 444146"/>
              <a:gd name="connsiteX2" fmla="*/ 634494 w 634494"/>
              <a:gd name="connsiteY2" fmla="*/ 222073 h 444146"/>
              <a:gd name="connsiteX3" fmla="*/ 412421 w 634494"/>
              <a:gd name="connsiteY3" fmla="*/ 444146 h 444146"/>
              <a:gd name="connsiteX4" fmla="*/ 0 w 634494"/>
              <a:gd name="connsiteY4" fmla="*/ 444146 h 444146"/>
              <a:gd name="connsiteX5" fmla="*/ 222073 w 634494"/>
              <a:gd name="connsiteY5" fmla="*/ 222073 h 444146"/>
              <a:gd name="connsiteX6" fmla="*/ 0 w 634494"/>
              <a:gd name="connsiteY6" fmla="*/ 0 h 4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494" h="444146">
                <a:moveTo>
                  <a:pt x="634494" y="0"/>
                </a:moveTo>
                <a:lnTo>
                  <a:pt x="634494" y="288695"/>
                </a:lnTo>
                <a:lnTo>
                  <a:pt x="317247" y="444146"/>
                </a:lnTo>
                <a:lnTo>
                  <a:pt x="0" y="288695"/>
                </a:lnTo>
                <a:lnTo>
                  <a:pt x="0" y="0"/>
                </a:lnTo>
                <a:lnTo>
                  <a:pt x="317247" y="155451"/>
                </a:lnTo>
                <a:lnTo>
                  <a:pt x="634494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4" tIns="229058" rIns="6986" bIns="22905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100" kern="1200" dirty="0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38D6762B-EE09-4F35-89D2-7A40B2043CA1}"/>
              </a:ext>
            </a:extLst>
          </p:cNvPr>
          <p:cNvSpPr/>
          <p:nvPr/>
        </p:nvSpPr>
        <p:spPr>
          <a:xfrm>
            <a:off x="1069256" y="2130599"/>
            <a:ext cx="6330969" cy="412422"/>
          </a:xfrm>
          <a:custGeom>
            <a:avLst/>
            <a:gdLst>
              <a:gd name="connsiteX0" fmla="*/ 68738 w 412421"/>
              <a:gd name="connsiteY0" fmla="*/ 0 h 6330969"/>
              <a:gd name="connsiteX1" fmla="*/ 343683 w 412421"/>
              <a:gd name="connsiteY1" fmla="*/ 0 h 6330969"/>
              <a:gd name="connsiteX2" fmla="*/ 412421 w 412421"/>
              <a:gd name="connsiteY2" fmla="*/ 68738 h 6330969"/>
              <a:gd name="connsiteX3" fmla="*/ 412421 w 412421"/>
              <a:gd name="connsiteY3" fmla="*/ 6330969 h 6330969"/>
              <a:gd name="connsiteX4" fmla="*/ 412421 w 412421"/>
              <a:gd name="connsiteY4" fmla="*/ 6330969 h 6330969"/>
              <a:gd name="connsiteX5" fmla="*/ 0 w 412421"/>
              <a:gd name="connsiteY5" fmla="*/ 6330969 h 6330969"/>
              <a:gd name="connsiteX6" fmla="*/ 0 w 412421"/>
              <a:gd name="connsiteY6" fmla="*/ 6330969 h 6330969"/>
              <a:gd name="connsiteX7" fmla="*/ 0 w 412421"/>
              <a:gd name="connsiteY7" fmla="*/ 68738 h 6330969"/>
              <a:gd name="connsiteX8" fmla="*/ 68738 w 412421"/>
              <a:gd name="connsiteY8" fmla="*/ 0 h 63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421" h="6330969">
                <a:moveTo>
                  <a:pt x="412421" y="1055185"/>
                </a:moveTo>
                <a:lnTo>
                  <a:pt x="412421" y="5275784"/>
                </a:lnTo>
                <a:cubicBezTo>
                  <a:pt x="412421" y="5858543"/>
                  <a:pt x="410416" y="6330961"/>
                  <a:pt x="407943" y="6330961"/>
                </a:cubicBezTo>
                <a:lnTo>
                  <a:pt x="0" y="6330961"/>
                </a:lnTo>
                <a:lnTo>
                  <a:pt x="0" y="6330961"/>
                </a:lnTo>
                <a:lnTo>
                  <a:pt x="0" y="8"/>
                </a:lnTo>
                <a:lnTo>
                  <a:pt x="0" y="8"/>
                </a:lnTo>
                <a:lnTo>
                  <a:pt x="407943" y="8"/>
                </a:lnTo>
                <a:cubicBezTo>
                  <a:pt x="410416" y="8"/>
                  <a:pt x="412421" y="472426"/>
                  <a:pt x="412421" y="1055185"/>
                </a:cubicBezTo>
                <a:close/>
              </a:path>
            </a:pathLst>
          </a:custGeom>
          <a:solidFill>
            <a:srgbClr val="B3D4F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34102" rIns="34102" bIns="34105" numCol="1" spcCol="1270" anchor="ctr" anchorCtr="0">
            <a:noAutofit/>
          </a:bodyPr>
          <a:lstStyle/>
          <a:p>
            <a:pPr marL="0" lvl="1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200" kern="1200" dirty="0"/>
              <a:t>   Beschaffungslogistik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2BE9DB30-8EB0-435D-8828-6EBAD83D0110}"/>
              </a:ext>
            </a:extLst>
          </p:cNvPr>
          <p:cNvSpPr/>
          <p:nvPr/>
        </p:nvSpPr>
        <p:spPr>
          <a:xfrm rot="16200000">
            <a:off x="625110" y="2020353"/>
            <a:ext cx="444146" cy="634494"/>
          </a:xfrm>
          <a:custGeom>
            <a:avLst/>
            <a:gdLst>
              <a:gd name="connsiteX0" fmla="*/ 0 w 634494"/>
              <a:gd name="connsiteY0" fmla="*/ 0 h 444146"/>
              <a:gd name="connsiteX1" fmla="*/ 412421 w 634494"/>
              <a:gd name="connsiteY1" fmla="*/ 0 h 444146"/>
              <a:gd name="connsiteX2" fmla="*/ 634494 w 634494"/>
              <a:gd name="connsiteY2" fmla="*/ 222073 h 444146"/>
              <a:gd name="connsiteX3" fmla="*/ 412421 w 634494"/>
              <a:gd name="connsiteY3" fmla="*/ 444146 h 444146"/>
              <a:gd name="connsiteX4" fmla="*/ 0 w 634494"/>
              <a:gd name="connsiteY4" fmla="*/ 444146 h 444146"/>
              <a:gd name="connsiteX5" fmla="*/ 222073 w 634494"/>
              <a:gd name="connsiteY5" fmla="*/ 222073 h 444146"/>
              <a:gd name="connsiteX6" fmla="*/ 0 w 634494"/>
              <a:gd name="connsiteY6" fmla="*/ 0 h 4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494" h="444146">
                <a:moveTo>
                  <a:pt x="634494" y="0"/>
                </a:moveTo>
                <a:lnTo>
                  <a:pt x="634494" y="288695"/>
                </a:lnTo>
                <a:lnTo>
                  <a:pt x="317247" y="444146"/>
                </a:lnTo>
                <a:lnTo>
                  <a:pt x="0" y="288695"/>
                </a:lnTo>
                <a:lnTo>
                  <a:pt x="0" y="0"/>
                </a:lnTo>
                <a:lnTo>
                  <a:pt x="317247" y="155451"/>
                </a:lnTo>
                <a:lnTo>
                  <a:pt x="634494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229058" rIns="6985" bIns="22905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100" kern="1200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C6E33A07-D9A3-4321-A62B-5186D405F579}"/>
              </a:ext>
            </a:extLst>
          </p:cNvPr>
          <p:cNvSpPr/>
          <p:nvPr/>
        </p:nvSpPr>
        <p:spPr>
          <a:xfrm>
            <a:off x="1069256" y="2690548"/>
            <a:ext cx="6330969" cy="412422"/>
          </a:xfrm>
          <a:custGeom>
            <a:avLst/>
            <a:gdLst>
              <a:gd name="connsiteX0" fmla="*/ 68738 w 412421"/>
              <a:gd name="connsiteY0" fmla="*/ 0 h 6330969"/>
              <a:gd name="connsiteX1" fmla="*/ 343683 w 412421"/>
              <a:gd name="connsiteY1" fmla="*/ 0 h 6330969"/>
              <a:gd name="connsiteX2" fmla="*/ 412421 w 412421"/>
              <a:gd name="connsiteY2" fmla="*/ 68738 h 6330969"/>
              <a:gd name="connsiteX3" fmla="*/ 412421 w 412421"/>
              <a:gd name="connsiteY3" fmla="*/ 6330969 h 6330969"/>
              <a:gd name="connsiteX4" fmla="*/ 412421 w 412421"/>
              <a:gd name="connsiteY4" fmla="*/ 6330969 h 6330969"/>
              <a:gd name="connsiteX5" fmla="*/ 0 w 412421"/>
              <a:gd name="connsiteY5" fmla="*/ 6330969 h 6330969"/>
              <a:gd name="connsiteX6" fmla="*/ 0 w 412421"/>
              <a:gd name="connsiteY6" fmla="*/ 6330969 h 6330969"/>
              <a:gd name="connsiteX7" fmla="*/ 0 w 412421"/>
              <a:gd name="connsiteY7" fmla="*/ 68738 h 6330969"/>
              <a:gd name="connsiteX8" fmla="*/ 68738 w 412421"/>
              <a:gd name="connsiteY8" fmla="*/ 0 h 63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421" h="6330969">
                <a:moveTo>
                  <a:pt x="412421" y="1055185"/>
                </a:moveTo>
                <a:lnTo>
                  <a:pt x="412421" y="5275784"/>
                </a:lnTo>
                <a:cubicBezTo>
                  <a:pt x="412421" y="5858543"/>
                  <a:pt x="410416" y="6330961"/>
                  <a:pt x="407943" y="6330961"/>
                </a:cubicBezTo>
                <a:lnTo>
                  <a:pt x="0" y="6330961"/>
                </a:lnTo>
                <a:lnTo>
                  <a:pt x="0" y="6330961"/>
                </a:lnTo>
                <a:lnTo>
                  <a:pt x="0" y="8"/>
                </a:lnTo>
                <a:lnTo>
                  <a:pt x="0" y="8"/>
                </a:lnTo>
                <a:lnTo>
                  <a:pt x="407943" y="8"/>
                </a:lnTo>
                <a:cubicBezTo>
                  <a:pt x="410416" y="8"/>
                  <a:pt x="412421" y="472426"/>
                  <a:pt x="412421" y="1055185"/>
                </a:cubicBezTo>
                <a:close/>
              </a:path>
            </a:pathLst>
          </a:custGeom>
          <a:solidFill>
            <a:srgbClr val="B3D4F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34102" rIns="34102" bIns="34105" numCol="1" spcCol="1270" anchor="ctr" anchorCtr="0">
            <a:noAutofit/>
          </a:bodyPr>
          <a:lstStyle/>
          <a:p>
            <a:pPr marL="0" lvl="1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200" kern="1200" dirty="0"/>
              <a:t>   Einkauf von Waren und Dienstleistungen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543A61A3-CF29-400C-B6DF-948D917BCB4C}"/>
              </a:ext>
            </a:extLst>
          </p:cNvPr>
          <p:cNvSpPr/>
          <p:nvPr/>
        </p:nvSpPr>
        <p:spPr>
          <a:xfrm rot="16200000">
            <a:off x="625110" y="2580302"/>
            <a:ext cx="444146" cy="634494"/>
          </a:xfrm>
          <a:custGeom>
            <a:avLst/>
            <a:gdLst>
              <a:gd name="connsiteX0" fmla="*/ 0 w 634494"/>
              <a:gd name="connsiteY0" fmla="*/ 0 h 444146"/>
              <a:gd name="connsiteX1" fmla="*/ 412421 w 634494"/>
              <a:gd name="connsiteY1" fmla="*/ 0 h 444146"/>
              <a:gd name="connsiteX2" fmla="*/ 634494 w 634494"/>
              <a:gd name="connsiteY2" fmla="*/ 222073 h 444146"/>
              <a:gd name="connsiteX3" fmla="*/ 412421 w 634494"/>
              <a:gd name="connsiteY3" fmla="*/ 444146 h 444146"/>
              <a:gd name="connsiteX4" fmla="*/ 0 w 634494"/>
              <a:gd name="connsiteY4" fmla="*/ 444146 h 444146"/>
              <a:gd name="connsiteX5" fmla="*/ 222073 w 634494"/>
              <a:gd name="connsiteY5" fmla="*/ 222073 h 444146"/>
              <a:gd name="connsiteX6" fmla="*/ 0 w 634494"/>
              <a:gd name="connsiteY6" fmla="*/ 0 h 4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494" h="444146">
                <a:moveTo>
                  <a:pt x="634494" y="0"/>
                </a:moveTo>
                <a:lnTo>
                  <a:pt x="634494" y="288695"/>
                </a:lnTo>
                <a:lnTo>
                  <a:pt x="317247" y="444146"/>
                </a:lnTo>
                <a:lnTo>
                  <a:pt x="0" y="288695"/>
                </a:lnTo>
                <a:lnTo>
                  <a:pt x="0" y="0"/>
                </a:lnTo>
                <a:lnTo>
                  <a:pt x="317247" y="155451"/>
                </a:lnTo>
                <a:lnTo>
                  <a:pt x="634494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229058" rIns="6985" bIns="22905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100" kern="1200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4E0FCE27-8EE9-4CD2-985C-9D93FA71F906}"/>
              </a:ext>
            </a:extLst>
          </p:cNvPr>
          <p:cNvSpPr/>
          <p:nvPr/>
        </p:nvSpPr>
        <p:spPr>
          <a:xfrm>
            <a:off x="1069256" y="3250497"/>
            <a:ext cx="6330969" cy="412422"/>
          </a:xfrm>
          <a:custGeom>
            <a:avLst/>
            <a:gdLst>
              <a:gd name="connsiteX0" fmla="*/ 68738 w 412421"/>
              <a:gd name="connsiteY0" fmla="*/ 0 h 6330969"/>
              <a:gd name="connsiteX1" fmla="*/ 343683 w 412421"/>
              <a:gd name="connsiteY1" fmla="*/ 0 h 6330969"/>
              <a:gd name="connsiteX2" fmla="*/ 412421 w 412421"/>
              <a:gd name="connsiteY2" fmla="*/ 68738 h 6330969"/>
              <a:gd name="connsiteX3" fmla="*/ 412421 w 412421"/>
              <a:gd name="connsiteY3" fmla="*/ 6330969 h 6330969"/>
              <a:gd name="connsiteX4" fmla="*/ 412421 w 412421"/>
              <a:gd name="connsiteY4" fmla="*/ 6330969 h 6330969"/>
              <a:gd name="connsiteX5" fmla="*/ 0 w 412421"/>
              <a:gd name="connsiteY5" fmla="*/ 6330969 h 6330969"/>
              <a:gd name="connsiteX6" fmla="*/ 0 w 412421"/>
              <a:gd name="connsiteY6" fmla="*/ 6330969 h 6330969"/>
              <a:gd name="connsiteX7" fmla="*/ 0 w 412421"/>
              <a:gd name="connsiteY7" fmla="*/ 68738 h 6330969"/>
              <a:gd name="connsiteX8" fmla="*/ 68738 w 412421"/>
              <a:gd name="connsiteY8" fmla="*/ 0 h 63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421" h="6330969">
                <a:moveTo>
                  <a:pt x="412421" y="1055185"/>
                </a:moveTo>
                <a:lnTo>
                  <a:pt x="412421" y="5275784"/>
                </a:lnTo>
                <a:cubicBezTo>
                  <a:pt x="412421" y="5858543"/>
                  <a:pt x="410416" y="6330961"/>
                  <a:pt x="407943" y="6330961"/>
                </a:cubicBezTo>
                <a:lnTo>
                  <a:pt x="0" y="6330961"/>
                </a:lnTo>
                <a:lnTo>
                  <a:pt x="0" y="6330961"/>
                </a:lnTo>
                <a:lnTo>
                  <a:pt x="0" y="8"/>
                </a:lnTo>
                <a:lnTo>
                  <a:pt x="0" y="8"/>
                </a:lnTo>
                <a:lnTo>
                  <a:pt x="407943" y="8"/>
                </a:lnTo>
                <a:cubicBezTo>
                  <a:pt x="410416" y="8"/>
                  <a:pt x="412421" y="472426"/>
                  <a:pt x="412421" y="1055185"/>
                </a:cubicBezTo>
                <a:close/>
              </a:path>
            </a:pathLst>
          </a:custGeom>
          <a:solidFill>
            <a:srgbClr val="B3D4F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34102" rIns="34102" bIns="34105" numCol="1" spcCol="1270" anchor="ctr" anchorCtr="0">
            <a:noAutofit/>
          </a:bodyPr>
          <a:lstStyle/>
          <a:p>
            <a:pPr marL="0" lvl="1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200" kern="1200" dirty="0"/>
              <a:t>   Marketingmaßnahmen</a:t>
            </a: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637CC51B-6F42-4C06-A6BF-95FEA1BCDB47}"/>
              </a:ext>
            </a:extLst>
          </p:cNvPr>
          <p:cNvSpPr/>
          <p:nvPr/>
        </p:nvSpPr>
        <p:spPr>
          <a:xfrm rot="16200000">
            <a:off x="625110" y="3140251"/>
            <a:ext cx="444146" cy="634494"/>
          </a:xfrm>
          <a:custGeom>
            <a:avLst/>
            <a:gdLst>
              <a:gd name="connsiteX0" fmla="*/ 0 w 634494"/>
              <a:gd name="connsiteY0" fmla="*/ 0 h 444146"/>
              <a:gd name="connsiteX1" fmla="*/ 412421 w 634494"/>
              <a:gd name="connsiteY1" fmla="*/ 0 h 444146"/>
              <a:gd name="connsiteX2" fmla="*/ 634494 w 634494"/>
              <a:gd name="connsiteY2" fmla="*/ 222073 h 444146"/>
              <a:gd name="connsiteX3" fmla="*/ 412421 w 634494"/>
              <a:gd name="connsiteY3" fmla="*/ 444146 h 444146"/>
              <a:gd name="connsiteX4" fmla="*/ 0 w 634494"/>
              <a:gd name="connsiteY4" fmla="*/ 444146 h 444146"/>
              <a:gd name="connsiteX5" fmla="*/ 222073 w 634494"/>
              <a:gd name="connsiteY5" fmla="*/ 222073 h 444146"/>
              <a:gd name="connsiteX6" fmla="*/ 0 w 634494"/>
              <a:gd name="connsiteY6" fmla="*/ 0 h 4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494" h="444146">
                <a:moveTo>
                  <a:pt x="634494" y="0"/>
                </a:moveTo>
                <a:lnTo>
                  <a:pt x="634494" y="288695"/>
                </a:lnTo>
                <a:lnTo>
                  <a:pt x="317247" y="444146"/>
                </a:lnTo>
                <a:lnTo>
                  <a:pt x="0" y="288695"/>
                </a:lnTo>
                <a:lnTo>
                  <a:pt x="0" y="0"/>
                </a:lnTo>
                <a:lnTo>
                  <a:pt x="317247" y="155451"/>
                </a:lnTo>
                <a:lnTo>
                  <a:pt x="634494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229058" rIns="6985" bIns="22905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100" kern="1200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6960988C-0B15-460C-850A-36A36A9A7660}"/>
              </a:ext>
            </a:extLst>
          </p:cNvPr>
          <p:cNvSpPr/>
          <p:nvPr/>
        </p:nvSpPr>
        <p:spPr>
          <a:xfrm>
            <a:off x="1069256" y="3810447"/>
            <a:ext cx="6330969" cy="412422"/>
          </a:xfrm>
          <a:custGeom>
            <a:avLst/>
            <a:gdLst>
              <a:gd name="connsiteX0" fmla="*/ 68738 w 412421"/>
              <a:gd name="connsiteY0" fmla="*/ 0 h 6330969"/>
              <a:gd name="connsiteX1" fmla="*/ 343683 w 412421"/>
              <a:gd name="connsiteY1" fmla="*/ 0 h 6330969"/>
              <a:gd name="connsiteX2" fmla="*/ 412421 w 412421"/>
              <a:gd name="connsiteY2" fmla="*/ 68738 h 6330969"/>
              <a:gd name="connsiteX3" fmla="*/ 412421 w 412421"/>
              <a:gd name="connsiteY3" fmla="*/ 6330969 h 6330969"/>
              <a:gd name="connsiteX4" fmla="*/ 412421 w 412421"/>
              <a:gd name="connsiteY4" fmla="*/ 6330969 h 6330969"/>
              <a:gd name="connsiteX5" fmla="*/ 0 w 412421"/>
              <a:gd name="connsiteY5" fmla="*/ 6330969 h 6330969"/>
              <a:gd name="connsiteX6" fmla="*/ 0 w 412421"/>
              <a:gd name="connsiteY6" fmla="*/ 6330969 h 6330969"/>
              <a:gd name="connsiteX7" fmla="*/ 0 w 412421"/>
              <a:gd name="connsiteY7" fmla="*/ 68738 h 6330969"/>
              <a:gd name="connsiteX8" fmla="*/ 68738 w 412421"/>
              <a:gd name="connsiteY8" fmla="*/ 0 h 63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421" h="6330969">
                <a:moveTo>
                  <a:pt x="412421" y="1055185"/>
                </a:moveTo>
                <a:lnTo>
                  <a:pt x="412421" y="5275784"/>
                </a:lnTo>
                <a:cubicBezTo>
                  <a:pt x="412421" y="5858543"/>
                  <a:pt x="410416" y="6330961"/>
                  <a:pt x="407943" y="6330961"/>
                </a:cubicBezTo>
                <a:lnTo>
                  <a:pt x="0" y="6330961"/>
                </a:lnTo>
                <a:lnTo>
                  <a:pt x="0" y="6330961"/>
                </a:lnTo>
                <a:lnTo>
                  <a:pt x="0" y="8"/>
                </a:lnTo>
                <a:lnTo>
                  <a:pt x="0" y="8"/>
                </a:lnTo>
                <a:lnTo>
                  <a:pt x="407943" y="8"/>
                </a:lnTo>
                <a:cubicBezTo>
                  <a:pt x="410416" y="8"/>
                  <a:pt x="412421" y="472426"/>
                  <a:pt x="412421" y="1055185"/>
                </a:cubicBezTo>
                <a:close/>
              </a:path>
            </a:pathLst>
          </a:custGeom>
          <a:solidFill>
            <a:srgbClr val="B3D4F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34102" rIns="34102" bIns="34105" numCol="1" spcCol="1270" anchor="ctr" anchorCtr="0">
            <a:noAutofit/>
          </a:bodyPr>
          <a:lstStyle/>
          <a:p>
            <a:pPr marL="0" lvl="1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200" kern="1200" dirty="0"/>
              <a:t>   Verkauf</a:t>
            </a:r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C0BB9C7C-1FB7-417D-8740-C4C613FEB48B}"/>
              </a:ext>
            </a:extLst>
          </p:cNvPr>
          <p:cNvSpPr/>
          <p:nvPr/>
        </p:nvSpPr>
        <p:spPr>
          <a:xfrm rot="16200000">
            <a:off x="625110" y="3700200"/>
            <a:ext cx="444146" cy="634494"/>
          </a:xfrm>
          <a:custGeom>
            <a:avLst/>
            <a:gdLst>
              <a:gd name="connsiteX0" fmla="*/ 0 w 634494"/>
              <a:gd name="connsiteY0" fmla="*/ 0 h 444146"/>
              <a:gd name="connsiteX1" fmla="*/ 412421 w 634494"/>
              <a:gd name="connsiteY1" fmla="*/ 0 h 444146"/>
              <a:gd name="connsiteX2" fmla="*/ 634494 w 634494"/>
              <a:gd name="connsiteY2" fmla="*/ 222073 h 444146"/>
              <a:gd name="connsiteX3" fmla="*/ 412421 w 634494"/>
              <a:gd name="connsiteY3" fmla="*/ 444146 h 444146"/>
              <a:gd name="connsiteX4" fmla="*/ 0 w 634494"/>
              <a:gd name="connsiteY4" fmla="*/ 444146 h 444146"/>
              <a:gd name="connsiteX5" fmla="*/ 222073 w 634494"/>
              <a:gd name="connsiteY5" fmla="*/ 222073 h 444146"/>
              <a:gd name="connsiteX6" fmla="*/ 0 w 634494"/>
              <a:gd name="connsiteY6" fmla="*/ 0 h 4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494" h="444146">
                <a:moveTo>
                  <a:pt x="634494" y="0"/>
                </a:moveTo>
                <a:lnTo>
                  <a:pt x="634494" y="288695"/>
                </a:lnTo>
                <a:lnTo>
                  <a:pt x="317247" y="444146"/>
                </a:lnTo>
                <a:lnTo>
                  <a:pt x="0" y="288695"/>
                </a:lnTo>
                <a:lnTo>
                  <a:pt x="0" y="0"/>
                </a:lnTo>
                <a:lnTo>
                  <a:pt x="317247" y="155451"/>
                </a:lnTo>
                <a:lnTo>
                  <a:pt x="634494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229058" rIns="6985" bIns="22905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100" kern="1200"/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68CBED87-60C9-49CA-8405-565D4A831EA0}"/>
              </a:ext>
            </a:extLst>
          </p:cNvPr>
          <p:cNvSpPr/>
          <p:nvPr/>
        </p:nvSpPr>
        <p:spPr>
          <a:xfrm>
            <a:off x="1069256" y="4370396"/>
            <a:ext cx="6330969" cy="412422"/>
          </a:xfrm>
          <a:custGeom>
            <a:avLst/>
            <a:gdLst>
              <a:gd name="connsiteX0" fmla="*/ 68738 w 412421"/>
              <a:gd name="connsiteY0" fmla="*/ 0 h 6330969"/>
              <a:gd name="connsiteX1" fmla="*/ 343683 w 412421"/>
              <a:gd name="connsiteY1" fmla="*/ 0 h 6330969"/>
              <a:gd name="connsiteX2" fmla="*/ 412421 w 412421"/>
              <a:gd name="connsiteY2" fmla="*/ 68738 h 6330969"/>
              <a:gd name="connsiteX3" fmla="*/ 412421 w 412421"/>
              <a:gd name="connsiteY3" fmla="*/ 6330969 h 6330969"/>
              <a:gd name="connsiteX4" fmla="*/ 412421 w 412421"/>
              <a:gd name="connsiteY4" fmla="*/ 6330969 h 6330969"/>
              <a:gd name="connsiteX5" fmla="*/ 0 w 412421"/>
              <a:gd name="connsiteY5" fmla="*/ 6330969 h 6330969"/>
              <a:gd name="connsiteX6" fmla="*/ 0 w 412421"/>
              <a:gd name="connsiteY6" fmla="*/ 6330969 h 6330969"/>
              <a:gd name="connsiteX7" fmla="*/ 0 w 412421"/>
              <a:gd name="connsiteY7" fmla="*/ 68738 h 6330969"/>
              <a:gd name="connsiteX8" fmla="*/ 68738 w 412421"/>
              <a:gd name="connsiteY8" fmla="*/ 0 h 63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421" h="6330969">
                <a:moveTo>
                  <a:pt x="412421" y="1055185"/>
                </a:moveTo>
                <a:lnTo>
                  <a:pt x="412421" y="5275784"/>
                </a:lnTo>
                <a:cubicBezTo>
                  <a:pt x="412421" y="5858543"/>
                  <a:pt x="410416" y="6330961"/>
                  <a:pt x="407943" y="6330961"/>
                </a:cubicBezTo>
                <a:lnTo>
                  <a:pt x="0" y="6330961"/>
                </a:lnTo>
                <a:lnTo>
                  <a:pt x="0" y="6330961"/>
                </a:lnTo>
                <a:lnTo>
                  <a:pt x="0" y="8"/>
                </a:lnTo>
                <a:lnTo>
                  <a:pt x="0" y="8"/>
                </a:lnTo>
                <a:lnTo>
                  <a:pt x="407943" y="8"/>
                </a:lnTo>
                <a:cubicBezTo>
                  <a:pt x="410416" y="8"/>
                  <a:pt x="412421" y="472426"/>
                  <a:pt x="412421" y="1055185"/>
                </a:cubicBezTo>
                <a:close/>
              </a:path>
            </a:pathLst>
          </a:custGeom>
          <a:solidFill>
            <a:srgbClr val="B3D4F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34102" rIns="34102" bIns="34105" numCol="1" spcCol="1270" anchor="ctr" anchorCtr="0">
            <a:noAutofit/>
          </a:bodyPr>
          <a:lstStyle/>
          <a:p>
            <a:pPr marL="0" lvl="1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200" kern="1200" dirty="0"/>
              <a:t>   Distribution</a:t>
            </a:r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DD550C9B-4075-44E4-A8F9-83116561182E}"/>
              </a:ext>
            </a:extLst>
          </p:cNvPr>
          <p:cNvSpPr/>
          <p:nvPr/>
        </p:nvSpPr>
        <p:spPr>
          <a:xfrm rot="16200000">
            <a:off x="625110" y="4260149"/>
            <a:ext cx="444146" cy="634494"/>
          </a:xfrm>
          <a:custGeom>
            <a:avLst/>
            <a:gdLst>
              <a:gd name="connsiteX0" fmla="*/ 0 w 634494"/>
              <a:gd name="connsiteY0" fmla="*/ 0 h 444146"/>
              <a:gd name="connsiteX1" fmla="*/ 412421 w 634494"/>
              <a:gd name="connsiteY1" fmla="*/ 0 h 444146"/>
              <a:gd name="connsiteX2" fmla="*/ 634494 w 634494"/>
              <a:gd name="connsiteY2" fmla="*/ 222073 h 444146"/>
              <a:gd name="connsiteX3" fmla="*/ 412421 w 634494"/>
              <a:gd name="connsiteY3" fmla="*/ 444146 h 444146"/>
              <a:gd name="connsiteX4" fmla="*/ 0 w 634494"/>
              <a:gd name="connsiteY4" fmla="*/ 444146 h 444146"/>
              <a:gd name="connsiteX5" fmla="*/ 222073 w 634494"/>
              <a:gd name="connsiteY5" fmla="*/ 222073 h 444146"/>
              <a:gd name="connsiteX6" fmla="*/ 0 w 634494"/>
              <a:gd name="connsiteY6" fmla="*/ 0 h 4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494" h="444146">
                <a:moveTo>
                  <a:pt x="634494" y="0"/>
                </a:moveTo>
                <a:lnTo>
                  <a:pt x="634494" y="288695"/>
                </a:lnTo>
                <a:lnTo>
                  <a:pt x="317247" y="444146"/>
                </a:lnTo>
                <a:lnTo>
                  <a:pt x="0" y="288695"/>
                </a:lnTo>
                <a:lnTo>
                  <a:pt x="0" y="0"/>
                </a:lnTo>
                <a:lnTo>
                  <a:pt x="317247" y="155451"/>
                </a:lnTo>
                <a:lnTo>
                  <a:pt x="634494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229058" rIns="6985" bIns="22905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100" kern="1200"/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E3F26101-888D-4A3D-8AD4-DD9F5553AF1C}"/>
              </a:ext>
            </a:extLst>
          </p:cNvPr>
          <p:cNvSpPr/>
          <p:nvPr/>
        </p:nvSpPr>
        <p:spPr>
          <a:xfrm>
            <a:off x="1069256" y="4930344"/>
            <a:ext cx="6330969" cy="412422"/>
          </a:xfrm>
          <a:custGeom>
            <a:avLst/>
            <a:gdLst>
              <a:gd name="connsiteX0" fmla="*/ 68738 w 412421"/>
              <a:gd name="connsiteY0" fmla="*/ 0 h 6330969"/>
              <a:gd name="connsiteX1" fmla="*/ 343683 w 412421"/>
              <a:gd name="connsiteY1" fmla="*/ 0 h 6330969"/>
              <a:gd name="connsiteX2" fmla="*/ 412421 w 412421"/>
              <a:gd name="connsiteY2" fmla="*/ 68738 h 6330969"/>
              <a:gd name="connsiteX3" fmla="*/ 412421 w 412421"/>
              <a:gd name="connsiteY3" fmla="*/ 6330969 h 6330969"/>
              <a:gd name="connsiteX4" fmla="*/ 412421 w 412421"/>
              <a:gd name="connsiteY4" fmla="*/ 6330969 h 6330969"/>
              <a:gd name="connsiteX5" fmla="*/ 0 w 412421"/>
              <a:gd name="connsiteY5" fmla="*/ 6330969 h 6330969"/>
              <a:gd name="connsiteX6" fmla="*/ 0 w 412421"/>
              <a:gd name="connsiteY6" fmla="*/ 6330969 h 6330969"/>
              <a:gd name="connsiteX7" fmla="*/ 0 w 412421"/>
              <a:gd name="connsiteY7" fmla="*/ 68738 h 6330969"/>
              <a:gd name="connsiteX8" fmla="*/ 68738 w 412421"/>
              <a:gd name="connsiteY8" fmla="*/ 0 h 63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421" h="6330969">
                <a:moveTo>
                  <a:pt x="412421" y="1055185"/>
                </a:moveTo>
                <a:lnTo>
                  <a:pt x="412421" y="5275784"/>
                </a:lnTo>
                <a:cubicBezTo>
                  <a:pt x="412421" y="5858543"/>
                  <a:pt x="410416" y="6330961"/>
                  <a:pt x="407943" y="6330961"/>
                </a:cubicBezTo>
                <a:lnTo>
                  <a:pt x="0" y="6330961"/>
                </a:lnTo>
                <a:lnTo>
                  <a:pt x="0" y="6330961"/>
                </a:lnTo>
                <a:lnTo>
                  <a:pt x="0" y="8"/>
                </a:lnTo>
                <a:lnTo>
                  <a:pt x="0" y="8"/>
                </a:lnTo>
                <a:lnTo>
                  <a:pt x="407943" y="8"/>
                </a:lnTo>
                <a:cubicBezTo>
                  <a:pt x="410416" y="8"/>
                  <a:pt x="412421" y="472426"/>
                  <a:pt x="412421" y="1055185"/>
                </a:cubicBezTo>
                <a:close/>
              </a:path>
            </a:pathLst>
          </a:custGeom>
          <a:solidFill>
            <a:srgbClr val="B3D4F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34103" rIns="34102" bIns="34104" numCol="1" spcCol="1270" anchor="ctr" anchorCtr="0">
            <a:noAutofit/>
          </a:bodyPr>
          <a:lstStyle/>
          <a:p>
            <a:pPr marL="0" lvl="1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200" kern="1200" dirty="0"/>
              <a:t>   Kaufmännische Steuerung und Kontrolle</a:t>
            </a:r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172ED344-624F-4D7C-90F0-420B255C25DC}"/>
              </a:ext>
            </a:extLst>
          </p:cNvPr>
          <p:cNvSpPr/>
          <p:nvPr/>
        </p:nvSpPr>
        <p:spPr>
          <a:xfrm rot="16200000">
            <a:off x="625110" y="4820098"/>
            <a:ext cx="444146" cy="634494"/>
          </a:xfrm>
          <a:custGeom>
            <a:avLst/>
            <a:gdLst>
              <a:gd name="connsiteX0" fmla="*/ 0 w 634494"/>
              <a:gd name="connsiteY0" fmla="*/ 0 h 444146"/>
              <a:gd name="connsiteX1" fmla="*/ 412421 w 634494"/>
              <a:gd name="connsiteY1" fmla="*/ 0 h 444146"/>
              <a:gd name="connsiteX2" fmla="*/ 634494 w 634494"/>
              <a:gd name="connsiteY2" fmla="*/ 222073 h 444146"/>
              <a:gd name="connsiteX3" fmla="*/ 412421 w 634494"/>
              <a:gd name="connsiteY3" fmla="*/ 444146 h 444146"/>
              <a:gd name="connsiteX4" fmla="*/ 0 w 634494"/>
              <a:gd name="connsiteY4" fmla="*/ 444146 h 444146"/>
              <a:gd name="connsiteX5" fmla="*/ 222073 w 634494"/>
              <a:gd name="connsiteY5" fmla="*/ 222073 h 444146"/>
              <a:gd name="connsiteX6" fmla="*/ 0 w 634494"/>
              <a:gd name="connsiteY6" fmla="*/ 0 h 4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494" h="444146">
                <a:moveTo>
                  <a:pt x="634494" y="0"/>
                </a:moveTo>
                <a:lnTo>
                  <a:pt x="634494" y="288695"/>
                </a:lnTo>
                <a:lnTo>
                  <a:pt x="317247" y="444146"/>
                </a:lnTo>
                <a:lnTo>
                  <a:pt x="0" y="288695"/>
                </a:lnTo>
                <a:lnTo>
                  <a:pt x="0" y="0"/>
                </a:lnTo>
                <a:lnTo>
                  <a:pt x="317247" y="155451"/>
                </a:lnTo>
                <a:lnTo>
                  <a:pt x="634494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229058" rIns="6985" bIns="22905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100" kern="1200"/>
          </a:p>
        </p:txBody>
      </p:sp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65C4C848-70E8-4A5B-90E0-7E804ED67F04}"/>
              </a:ext>
            </a:extLst>
          </p:cNvPr>
          <p:cNvSpPr/>
          <p:nvPr/>
        </p:nvSpPr>
        <p:spPr>
          <a:xfrm>
            <a:off x="1069256" y="5490292"/>
            <a:ext cx="6330969" cy="412422"/>
          </a:xfrm>
          <a:custGeom>
            <a:avLst/>
            <a:gdLst>
              <a:gd name="connsiteX0" fmla="*/ 68738 w 412421"/>
              <a:gd name="connsiteY0" fmla="*/ 0 h 6330969"/>
              <a:gd name="connsiteX1" fmla="*/ 343683 w 412421"/>
              <a:gd name="connsiteY1" fmla="*/ 0 h 6330969"/>
              <a:gd name="connsiteX2" fmla="*/ 412421 w 412421"/>
              <a:gd name="connsiteY2" fmla="*/ 68738 h 6330969"/>
              <a:gd name="connsiteX3" fmla="*/ 412421 w 412421"/>
              <a:gd name="connsiteY3" fmla="*/ 6330969 h 6330969"/>
              <a:gd name="connsiteX4" fmla="*/ 412421 w 412421"/>
              <a:gd name="connsiteY4" fmla="*/ 6330969 h 6330969"/>
              <a:gd name="connsiteX5" fmla="*/ 0 w 412421"/>
              <a:gd name="connsiteY5" fmla="*/ 6330969 h 6330969"/>
              <a:gd name="connsiteX6" fmla="*/ 0 w 412421"/>
              <a:gd name="connsiteY6" fmla="*/ 6330969 h 6330969"/>
              <a:gd name="connsiteX7" fmla="*/ 0 w 412421"/>
              <a:gd name="connsiteY7" fmla="*/ 68738 h 6330969"/>
              <a:gd name="connsiteX8" fmla="*/ 68738 w 412421"/>
              <a:gd name="connsiteY8" fmla="*/ 0 h 63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421" h="6330969">
                <a:moveTo>
                  <a:pt x="412421" y="1055185"/>
                </a:moveTo>
                <a:lnTo>
                  <a:pt x="412421" y="5275784"/>
                </a:lnTo>
                <a:cubicBezTo>
                  <a:pt x="412421" y="5858543"/>
                  <a:pt x="410416" y="6330961"/>
                  <a:pt x="407943" y="6330961"/>
                </a:cubicBezTo>
                <a:lnTo>
                  <a:pt x="0" y="6330961"/>
                </a:lnTo>
                <a:lnTo>
                  <a:pt x="0" y="6330961"/>
                </a:lnTo>
                <a:lnTo>
                  <a:pt x="0" y="8"/>
                </a:lnTo>
                <a:lnTo>
                  <a:pt x="0" y="8"/>
                </a:lnTo>
                <a:lnTo>
                  <a:pt x="407943" y="8"/>
                </a:lnTo>
                <a:cubicBezTo>
                  <a:pt x="410416" y="8"/>
                  <a:pt x="412421" y="472426"/>
                  <a:pt x="412421" y="1055185"/>
                </a:cubicBezTo>
                <a:close/>
              </a:path>
            </a:pathLst>
          </a:custGeom>
          <a:solidFill>
            <a:srgbClr val="B3D4F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34104" rIns="34102" bIns="34103" numCol="1" spcCol="1270" anchor="ctr" anchorCtr="0">
            <a:noAutofit/>
          </a:bodyPr>
          <a:lstStyle/>
          <a:p>
            <a:pPr marL="0" lvl="1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DE" sz="2200" kern="1200" dirty="0"/>
              <a:t>   Projekt- und teamorientiertes Arbeiten</a:t>
            </a:r>
          </a:p>
        </p:txBody>
      </p:sp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1384320D-5887-4A75-93BD-C46076C691E3}"/>
              </a:ext>
            </a:extLst>
          </p:cNvPr>
          <p:cNvSpPr/>
          <p:nvPr/>
        </p:nvSpPr>
        <p:spPr>
          <a:xfrm rot="16200000">
            <a:off x="625110" y="5380047"/>
            <a:ext cx="444146" cy="634494"/>
          </a:xfrm>
          <a:custGeom>
            <a:avLst/>
            <a:gdLst>
              <a:gd name="connsiteX0" fmla="*/ 0 w 634494"/>
              <a:gd name="connsiteY0" fmla="*/ 0 h 444146"/>
              <a:gd name="connsiteX1" fmla="*/ 412421 w 634494"/>
              <a:gd name="connsiteY1" fmla="*/ 0 h 444146"/>
              <a:gd name="connsiteX2" fmla="*/ 634494 w 634494"/>
              <a:gd name="connsiteY2" fmla="*/ 222073 h 444146"/>
              <a:gd name="connsiteX3" fmla="*/ 412421 w 634494"/>
              <a:gd name="connsiteY3" fmla="*/ 444146 h 444146"/>
              <a:gd name="connsiteX4" fmla="*/ 0 w 634494"/>
              <a:gd name="connsiteY4" fmla="*/ 444146 h 444146"/>
              <a:gd name="connsiteX5" fmla="*/ 222073 w 634494"/>
              <a:gd name="connsiteY5" fmla="*/ 222073 h 444146"/>
              <a:gd name="connsiteX6" fmla="*/ 0 w 634494"/>
              <a:gd name="connsiteY6" fmla="*/ 0 h 4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494" h="444146">
                <a:moveTo>
                  <a:pt x="634494" y="0"/>
                </a:moveTo>
                <a:lnTo>
                  <a:pt x="634494" y="288695"/>
                </a:lnTo>
                <a:lnTo>
                  <a:pt x="317247" y="444146"/>
                </a:lnTo>
                <a:lnTo>
                  <a:pt x="0" y="288695"/>
                </a:lnTo>
                <a:lnTo>
                  <a:pt x="0" y="0"/>
                </a:lnTo>
                <a:lnTo>
                  <a:pt x="317247" y="155451"/>
                </a:lnTo>
                <a:lnTo>
                  <a:pt x="634494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229058" rIns="6985" bIns="22905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1100" kern="1200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50405CBB-AA6A-4CD9-8D58-05659D89C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655548"/>
              </p:ext>
            </p:extLst>
          </p:nvPr>
        </p:nvGraphicFramePr>
        <p:xfrm>
          <a:off x="7797666" y="4895398"/>
          <a:ext cx="4199020" cy="100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9" name="Diagramm 48">
            <a:extLst>
              <a:ext uri="{FF2B5EF4-FFF2-40B4-BE49-F238E27FC236}">
                <a16:creationId xmlns:a16="http://schemas.microsoft.com/office/drawing/2014/main" id="{D7DC3616-D1D1-4337-AAE8-547189FC5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419039"/>
              </p:ext>
            </p:extLst>
          </p:nvPr>
        </p:nvGraphicFramePr>
        <p:xfrm>
          <a:off x="7749481" y="1501525"/>
          <a:ext cx="2076341" cy="340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0" name="Diagramm 49">
            <a:extLst>
              <a:ext uri="{FF2B5EF4-FFF2-40B4-BE49-F238E27FC236}">
                <a16:creationId xmlns:a16="http://schemas.microsoft.com/office/drawing/2014/main" id="{157C758A-0642-42AA-B456-C43B88BF3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280889"/>
              </p:ext>
            </p:extLst>
          </p:nvPr>
        </p:nvGraphicFramePr>
        <p:xfrm>
          <a:off x="9798066" y="1499919"/>
          <a:ext cx="2076341" cy="340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5" name="Textfeld 24">
            <a:extLst>
              <a:ext uri="{FF2B5EF4-FFF2-40B4-BE49-F238E27FC236}">
                <a16:creationId xmlns:a16="http://schemas.microsoft.com/office/drawing/2014/main" id="{0E8D1857-0AF9-42B3-8209-298E518B980E}"/>
              </a:ext>
            </a:extLst>
          </p:cNvPr>
          <p:cNvSpPr txBox="1"/>
          <p:nvPr/>
        </p:nvSpPr>
        <p:spPr>
          <a:xfrm>
            <a:off x="3891777" y="5983047"/>
            <a:ext cx="566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* </a:t>
            </a:r>
            <a:r>
              <a:rPr lang="de-DE" sz="1600" dirty="0"/>
              <a:t>Vereinfachte Darstellung/z. T. gekürzte Bezeichnungen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467A107-B43F-471B-A56F-4BFCE32094EB}"/>
              </a:ext>
            </a:extLst>
          </p:cNvPr>
          <p:cNvSpPr txBox="1"/>
          <p:nvPr/>
        </p:nvSpPr>
        <p:spPr>
          <a:xfrm>
            <a:off x="6609531" y="1540663"/>
            <a:ext cx="56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T 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436F3D1-F1BC-40EC-9020-FE5B0C6E59F6}"/>
              </a:ext>
            </a:extLst>
          </p:cNvPr>
          <p:cNvSpPr txBox="1"/>
          <p:nvPr/>
        </p:nvSpPr>
        <p:spPr>
          <a:xfrm>
            <a:off x="6607928" y="2684466"/>
            <a:ext cx="56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T 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D238979-322D-4002-8FF3-6C99E87CB92D}"/>
              </a:ext>
            </a:extLst>
          </p:cNvPr>
          <p:cNvSpPr txBox="1"/>
          <p:nvPr/>
        </p:nvSpPr>
        <p:spPr>
          <a:xfrm>
            <a:off x="6607927" y="5456550"/>
            <a:ext cx="56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T 1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7746639-1142-45A6-A4FC-CCBFED8CF5F5}"/>
              </a:ext>
            </a:extLst>
          </p:cNvPr>
          <p:cNvSpPr txBox="1"/>
          <p:nvPr/>
        </p:nvSpPr>
        <p:spPr>
          <a:xfrm>
            <a:off x="6607924" y="3801002"/>
            <a:ext cx="56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T 1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EEA164D-26CD-4A78-8710-E0101796F472}"/>
              </a:ext>
            </a:extLst>
          </p:cNvPr>
          <p:cNvSpPr txBox="1"/>
          <p:nvPr/>
        </p:nvSpPr>
        <p:spPr>
          <a:xfrm>
            <a:off x="7857607" y="4944808"/>
            <a:ext cx="56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T 1</a:t>
            </a:r>
          </a:p>
        </p:txBody>
      </p:sp>
    </p:spTree>
    <p:extLst>
      <p:ext uri="{BB962C8B-B14F-4D97-AF65-F5344CB8AC3E}">
        <p14:creationId xmlns:p14="http://schemas.microsoft.com/office/powerpoint/2010/main" val="15336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A8103D7-DC65-4204-937A-885F16677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04" y="1292637"/>
            <a:ext cx="12192000" cy="55189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7D385C-2EE0-4006-8634-49DF1D55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 kern="1000" spc="-20" dirty="0">
                <a:latin typeface="Arial" pitchFamily="34" charset="0"/>
                <a:cs typeface="Arial" pitchFamily="34" charset="0"/>
              </a:rPr>
              <a:t>Schulische Lernfelder (RLP)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32961C0-D97B-4AB7-8DDE-6E3DAE899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49545"/>
              </p:ext>
            </p:extLst>
          </p:nvPr>
        </p:nvGraphicFramePr>
        <p:xfrm>
          <a:off x="262647" y="1446714"/>
          <a:ext cx="11624553" cy="4517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077">
                  <a:extLst>
                    <a:ext uri="{9D8B030D-6E8A-4147-A177-3AD203B41FA5}">
                      <a16:colId xmlns:a16="http://schemas.microsoft.com/office/drawing/2014/main" val="786854054"/>
                    </a:ext>
                  </a:extLst>
                </a:gridCol>
                <a:gridCol w="3056630">
                  <a:extLst>
                    <a:ext uri="{9D8B030D-6E8A-4147-A177-3AD203B41FA5}">
                      <a16:colId xmlns:a16="http://schemas.microsoft.com/office/drawing/2014/main" val="3836207265"/>
                    </a:ext>
                  </a:extLst>
                </a:gridCol>
                <a:gridCol w="506377">
                  <a:extLst>
                    <a:ext uri="{9D8B030D-6E8A-4147-A177-3AD203B41FA5}">
                      <a16:colId xmlns:a16="http://schemas.microsoft.com/office/drawing/2014/main" val="2516140590"/>
                    </a:ext>
                  </a:extLst>
                </a:gridCol>
                <a:gridCol w="3121572">
                  <a:extLst>
                    <a:ext uri="{9D8B030D-6E8A-4147-A177-3AD203B41FA5}">
                      <a16:colId xmlns:a16="http://schemas.microsoft.com/office/drawing/2014/main" val="938107413"/>
                    </a:ext>
                  </a:extLst>
                </a:gridCol>
                <a:gridCol w="819807">
                  <a:extLst>
                    <a:ext uri="{9D8B030D-6E8A-4147-A177-3AD203B41FA5}">
                      <a16:colId xmlns:a16="http://schemas.microsoft.com/office/drawing/2014/main" val="4194503988"/>
                    </a:ext>
                  </a:extLst>
                </a:gridCol>
                <a:gridCol w="3647090">
                  <a:extLst>
                    <a:ext uri="{9D8B030D-6E8A-4147-A177-3AD203B41FA5}">
                      <a16:colId xmlns:a16="http://schemas.microsoft.com/office/drawing/2014/main" val="3831482235"/>
                    </a:ext>
                  </a:extLst>
                </a:gridCol>
              </a:tblGrid>
              <a:tr h="31902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35" marR="60335" marT="0" marB="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de-DE" sz="1600" dirty="0">
                          <a:effectLst/>
                        </a:rPr>
                        <a:t>1. Ausbildungsjahr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35" marR="60335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35" marR="6033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600" dirty="0">
                          <a:effectLst/>
                        </a:rPr>
                        <a:t>2.  Ausbildungsjahr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35" marR="60335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35" marR="60335" marT="0" marB="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de-DE" sz="1600" dirty="0">
                          <a:effectLst/>
                        </a:rPr>
                        <a:t>3. Ausbildungsjahr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35" marR="60335" marT="0" marB="0"/>
                </a:tc>
                <a:extLst>
                  <a:ext uri="{0D108BD9-81ED-4DB2-BD59-A6C34878D82A}">
                    <a16:rowId xmlns:a16="http://schemas.microsoft.com/office/drawing/2014/main" val="1763833177"/>
                  </a:ext>
                </a:extLst>
              </a:tr>
              <a:tr h="3561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LF 1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35" marR="60335" marT="0" marB="0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50" dirty="0">
                          <a:effectLst/>
                        </a:rPr>
                        <a:t>Das Unternehmen präsentieren und die eigene Rolle mitgestalten (80 h)</a:t>
                      </a:r>
                    </a:p>
                  </a:txBody>
                  <a:tcPr marL="60335" marR="6033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5</a:t>
                      </a:r>
                    </a:p>
                  </a:txBody>
                  <a:tcPr marL="60335" marR="60335" marT="0" marB="0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Kaufverträge erfüllen (60 h)</a:t>
                      </a:r>
                    </a:p>
                    <a:p>
                      <a:pPr marL="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335" marR="6033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10</a:t>
                      </a:r>
                    </a:p>
                  </a:txBody>
                  <a:tcPr marL="60335" marR="6033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Kosten- und Leistungsrechnung </a:t>
                      </a:r>
                      <a:b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durchführen (80 h)</a:t>
                      </a:r>
                    </a:p>
                  </a:txBody>
                  <a:tcPr marL="60335" marR="60335" marT="0" marB="0"/>
                </a:tc>
                <a:extLst>
                  <a:ext uri="{0D108BD9-81ED-4DB2-BD59-A6C34878D82A}">
                    <a16:rowId xmlns:a16="http://schemas.microsoft.com/office/drawing/2014/main" val="2839909302"/>
                  </a:ext>
                </a:extLst>
              </a:tr>
              <a:tr h="4005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11 </a:t>
                      </a:r>
                    </a:p>
                  </a:txBody>
                  <a:tcPr marL="60335" marR="603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Waren lagern (80 h)</a:t>
                      </a:r>
                    </a:p>
                  </a:txBody>
                  <a:tcPr marL="60335" marR="60335" marT="0" marB="0"/>
                </a:tc>
                <a:extLst>
                  <a:ext uri="{0D108BD9-81ED-4DB2-BD59-A6C34878D82A}">
                    <a16:rowId xmlns:a16="http://schemas.microsoft.com/office/drawing/2014/main" val="3055351837"/>
                  </a:ext>
                </a:extLst>
              </a:tr>
              <a:tr h="4223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LF 2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35" marR="60335" marT="0" marB="0"/>
                </a:tc>
                <a:tc rowSpan="2"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Aufträge kundenorientiert bearbeiten (80 h)</a:t>
                      </a:r>
                    </a:p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335" marR="60335" marT="0" marB="0"/>
                </a:tc>
                <a:tc rowSpan="2"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6</a:t>
                      </a:r>
                    </a:p>
                  </a:txBody>
                  <a:tcPr marL="60335" marR="60335" marT="0" marB="0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 Marketingkonzept</a:t>
                      </a:r>
                      <a:b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entwickeln (60 h)  </a:t>
                      </a:r>
                    </a:p>
                  </a:txBody>
                  <a:tcPr marL="60335" marR="60335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12</a:t>
                      </a:r>
                    </a:p>
                    <a:p>
                      <a:pPr marL="0" algn="ctr" defTabSz="914354" rtl="0" eaLnBrk="1" latinLnBrk="0" hangingPunct="1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35" marR="603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Warentransporte abwickeln (40 h)</a:t>
                      </a:r>
                    </a:p>
                    <a:p>
                      <a:pPr marL="0" algn="l" defTabSz="914354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335" marR="60335" marT="0" marB="0"/>
                </a:tc>
                <a:extLst>
                  <a:ext uri="{0D108BD9-81ED-4DB2-BD59-A6C34878D82A}">
                    <a16:rowId xmlns:a16="http://schemas.microsoft.com/office/drawing/2014/main" val="1140214592"/>
                  </a:ext>
                </a:extLst>
              </a:tr>
              <a:tr h="53515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13</a:t>
                      </a:r>
                    </a:p>
                    <a:p>
                      <a:pPr marL="0" algn="ctr" defTabSz="914354" rtl="0" eaLnBrk="1" latinLnBrk="0" hangingPunct="1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35" marR="603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 Projekt im Großhandel planen </a:t>
                      </a:r>
                      <a:b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durchführen (80 h)</a:t>
                      </a:r>
                    </a:p>
                  </a:txBody>
                  <a:tcPr marL="60335" marR="60335" marT="0" marB="0"/>
                </a:tc>
                <a:extLst>
                  <a:ext uri="{0D108BD9-81ED-4DB2-BD59-A6C34878D82A}">
                    <a16:rowId xmlns:a16="http://schemas.microsoft.com/office/drawing/2014/main" val="4161474140"/>
                  </a:ext>
                </a:extLst>
              </a:tr>
              <a:tr h="4826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LF 3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35" marR="60335" marT="0" marB="0"/>
                </a:tc>
                <a:tc rowSpan="2"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Beschaffungsprozesse durchführen (80 h)</a:t>
                      </a:r>
                    </a:p>
                  </a:txBody>
                  <a:tcPr marL="60335" marR="6033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7</a:t>
                      </a:r>
                    </a:p>
                  </a:txBody>
                  <a:tcPr marL="60335" marR="60335" marT="0" marB="0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Außenhandelsgeschäfte </a:t>
                      </a:r>
                      <a:b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anbahnen (40 h)</a:t>
                      </a:r>
                    </a:p>
                  </a:txBody>
                  <a:tcPr marL="60335" marR="6033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11</a:t>
                      </a:r>
                    </a:p>
                    <a:p>
                      <a:pPr marL="0" algn="ctr" defTabSz="914354" rtl="0" eaLnBrk="1" latinLnBrk="0" hangingPunct="1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35" marR="60335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Internationale Warentransporte </a:t>
                      </a:r>
                      <a:b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abwickeln (80 h)</a:t>
                      </a:r>
                    </a:p>
                  </a:txBody>
                  <a:tcPr marL="60335" marR="60335" marT="0" marB="0"/>
                </a:tc>
                <a:extLst>
                  <a:ext uri="{0D108BD9-81ED-4DB2-BD59-A6C34878D82A}">
                    <a16:rowId xmlns:a16="http://schemas.microsoft.com/office/drawing/2014/main" val="2127562503"/>
                  </a:ext>
                </a:extLst>
              </a:tr>
              <a:tr h="5183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12</a:t>
                      </a:r>
                    </a:p>
                    <a:p>
                      <a:pPr marL="0" algn="ctr" defTabSz="914354" rtl="0" eaLnBrk="1" latinLnBrk="0" hangingPunct="1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35" marR="60335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Außenhandelsgeschäfte </a:t>
                      </a:r>
                      <a:b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abwickeln und finanzieren (80 h)</a:t>
                      </a:r>
                    </a:p>
                  </a:txBody>
                  <a:tcPr marL="60335" marR="60335" marT="0" marB="0"/>
                </a:tc>
                <a:extLst>
                  <a:ext uri="{0D108BD9-81ED-4DB2-BD59-A6C34878D82A}">
                    <a16:rowId xmlns:a16="http://schemas.microsoft.com/office/drawing/2014/main" val="420163447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LF 4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35" marR="60335" marT="0" marB="0"/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Wertströme erfassen und dokumentieren (80 h)</a:t>
                      </a:r>
                    </a:p>
                  </a:txBody>
                  <a:tcPr marL="60335" marR="60335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8</a:t>
                      </a:r>
                    </a:p>
                  </a:txBody>
                  <a:tcPr marL="60335" marR="6033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Wertströme auswerten (80 h)</a:t>
                      </a:r>
                    </a:p>
                  </a:txBody>
                  <a:tcPr marL="60335" marR="60335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13</a:t>
                      </a:r>
                    </a:p>
                  </a:txBody>
                  <a:tcPr marL="60335" marR="60335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kern="15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 Projekt im Außenhandelhandel planen </a:t>
                      </a:r>
                      <a:br>
                        <a:rPr lang="de-DE" sz="1400" b="1" kern="15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b="1" kern="15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durchführen (40 </a:t>
                      </a: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h) </a:t>
                      </a:r>
                    </a:p>
                  </a:txBody>
                  <a:tcPr marL="60335" marR="60335" marT="0" marB="0"/>
                </a:tc>
                <a:extLst>
                  <a:ext uri="{0D108BD9-81ED-4DB2-BD59-A6C34878D82A}">
                    <a16:rowId xmlns:a16="http://schemas.microsoft.com/office/drawing/2014/main" val="3159819566"/>
                  </a:ext>
                </a:extLst>
              </a:tr>
              <a:tr h="723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35" marR="603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35" marR="60335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 9</a:t>
                      </a:r>
                    </a:p>
                  </a:txBody>
                  <a:tcPr marL="60335" marR="6033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400" b="1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Geschäftsprozesse mit digitalen Werkzeugen unterstützen (40 h)</a:t>
                      </a:r>
                    </a:p>
                  </a:txBody>
                  <a:tcPr marL="60335" marR="603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35" marR="60335" marT="0" marB="0">
                    <a:solidFill>
                      <a:srgbClr val="00388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kern="150" dirty="0">
                          <a:effectLst/>
                        </a:rPr>
                        <a:t> </a:t>
                      </a:r>
                      <a:endParaRPr lang="de-DE" sz="10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0335" marR="60335" marT="0" marB="0"/>
                </a:tc>
                <a:extLst>
                  <a:ext uri="{0D108BD9-81ED-4DB2-BD59-A6C34878D82A}">
                    <a16:rowId xmlns:a16="http://schemas.microsoft.com/office/drawing/2014/main" val="1592514078"/>
                  </a:ext>
                </a:extLst>
              </a:tr>
            </a:tbl>
          </a:graphicData>
        </a:graphic>
      </p:graphicFrame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AB70AAA4-5775-4C74-9BF3-819A30C6B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5681C88-0A4E-4A4F-8B22-574F63A377CF}"/>
              </a:ext>
            </a:extLst>
          </p:cNvPr>
          <p:cNvSpPr/>
          <p:nvPr/>
        </p:nvSpPr>
        <p:spPr>
          <a:xfrm>
            <a:off x="7420303" y="3705573"/>
            <a:ext cx="4477407" cy="1549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43BACF0-3FE0-498D-8A09-33EF5E1FBB2D}"/>
              </a:ext>
            </a:extLst>
          </p:cNvPr>
          <p:cNvSpPr/>
          <p:nvPr/>
        </p:nvSpPr>
        <p:spPr>
          <a:xfrm>
            <a:off x="7420303" y="2234124"/>
            <a:ext cx="4477407" cy="14714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65554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6627541-6C44-4815-8D42-F091A1EA2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E458B6F-1290-4A9E-9015-883418736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EC93635-8207-4FF2-8794-C32E4711C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088"/>
            <a:ext cx="12192000" cy="5518912"/>
          </a:xfrm>
          <a:prstGeom prst="rect">
            <a:avLst/>
          </a:prstGeom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BD709456-B869-4EF7-AEAF-44E51C7A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20905"/>
            <a:ext cx="11472000" cy="1225493"/>
          </a:xfrm>
        </p:spPr>
        <p:txBody>
          <a:bodyPr/>
          <a:lstStyle/>
          <a:p>
            <a:r>
              <a:rPr lang="de-DE" kern="1000" spc="-40" dirty="0">
                <a:latin typeface="Arial" pitchFamily="34" charset="0"/>
                <a:cs typeface="Arial" pitchFamily="34" charset="0"/>
              </a:rPr>
              <a:t>Zeitlicher </a:t>
            </a:r>
            <a:r>
              <a:rPr lang="de-DE" kern="1000" spc="-20" dirty="0">
                <a:latin typeface="Arial" pitchFamily="34" charset="0"/>
                <a:cs typeface="Arial" pitchFamily="34" charset="0"/>
              </a:rPr>
              <a:t>Aufbau im Detail</a:t>
            </a:r>
            <a:br>
              <a:rPr lang="de-DE" dirty="0">
                <a:solidFill>
                  <a:schemeClr val="accent1"/>
                </a:solidFill>
                <a:latin typeface="+mj-lt"/>
                <a:cs typeface="Arial" pitchFamily="34" charset="0"/>
              </a:rPr>
            </a:br>
            <a:br>
              <a:rPr lang="de-DE" dirty="0">
                <a:solidFill>
                  <a:schemeClr val="accent1"/>
                </a:solidFill>
                <a:latin typeface="+mj-lt"/>
                <a:cs typeface="Arial" pitchFamily="34" charset="0"/>
              </a:rPr>
            </a:br>
            <a:br>
              <a:rPr lang="de-DE" dirty="0">
                <a:latin typeface="+mj-lt"/>
              </a:rPr>
            </a:br>
            <a:endParaRPr lang="de-DE" dirty="0">
              <a:latin typeface="+mj-lt"/>
            </a:endParaRPr>
          </a:p>
        </p:txBody>
      </p:sp>
      <p:sp>
        <p:nvSpPr>
          <p:cNvPr id="19" name="Eingekerbter Richtungspfeil 5">
            <a:extLst>
              <a:ext uri="{FF2B5EF4-FFF2-40B4-BE49-F238E27FC236}">
                <a16:creationId xmlns:a16="http://schemas.microsoft.com/office/drawing/2014/main" id="{F02E39D7-9086-4171-BC5C-BDBCD750031D}"/>
              </a:ext>
            </a:extLst>
          </p:cNvPr>
          <p:cNvSpPr/>
          <p:nvPr/>
        </p:nvSpPr>
        <p:spPr>
          <a:xfrm>
            <a:off x="905740" y="2662292"/>
            <a:ext cx="4829966" cy="58180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Organisation Warensortiment/Dienstleistungen</a:t>
            </a:r>
          </a:p>
        </p:txBody>
      </p:sp>
      <p:sp>
        <p:nvSpPr>
          <p:cNvPr id="20" name="Eingekerbter Richtungspfeil 6">
            <a:extLst>
              <a:ext uri="{FF2B5EF4-FFF2-40B4-BE49-F238E27FC236}">
                <a16:creationId xmlns:a16="http://schemas.microsoft.com/office/drawing/2014/main" id="{13960A33-F2B0-4630-AF3B-1BF5D3DA3E88}"/>
              </a:ext>
            </a:extLst>
          </p:cNvPr>
          <p:cNvSpPr/>
          <p:nvPr/>
        </p:nvSpPr>
        <p:spPr>
          <a:xfrm>
            <a:off x="5497600" y="2670143"/>
            <a:ext cx="5397556" cy="58180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Organisation und Steuerung von Groß- bzw. Außenhandelsgeschäften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511F598-1DBC-4AE0-8BE0-C65E04883D71}"/>
              </a:ext>
            </a:extLst>
          </p:cNvPr>
          <p:cNvSpPr txBox="1"/>
          <p:nvPr/>
        </p:nvSpPr>
        <p:spPr>
          <a:xfrm>
            <a:off x="973432" y="3436172"/>
            <a:ext cx="4455213" cy="12926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594" marR="0" lvl="0" indent="-228594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Warensortiment zusammenstellen und Dienstleistungen anbieten</a:t>
            </a:r>
          </a:p>
          <a:p>
            <a:pPr marL="228594" marR="0" lvl="0" indent="-228594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002060"/>
                </a:solidFill>
                <a:cs typeface="Arial" panose="020B0604020202020204" pitchFamily="34" charset="0"/>
              </a:rPr>
              <a:t>Einkauf von Waren und Dienstleistungen marktorientiert planen, organisieren und durchführen</a:t>
            </a:r>
          </a:p>
          <a:p>
            <a:pPr marL="228594" marR="0" lvl="0" indent="-228594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Verkauf kundenorientiert planen und durchführen</a:t>
            </a:r>
          </a:p>
          <a:p>
            <a:pPr marL="228594" marR="0" lvl="0" indent="-228594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Arbeitsorganisation projekt- und teamorientiert planen und steuern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1F9CBB9-A5BC-4DDA-9ECB-8BD488BE8B55}"/>
              </a:ext>
            </a:extLst>
          </p:cNvPr>
          <p:cNvSpPr txBox="1"/>
          <p:nvPr/>
        </p:nvSpPr>
        <p:spPr>
          <a:xfrm>
            <a:off x="5637021" y="3413776"/>
            <a:ext cx="5037394" cy="12926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594" lvl="0" indent="-228594" defTabSz="121914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2060"/>
                </a:solidFill>
                <a:cs typeface="Arial" panose="020B0604020202020204" pitchFamily="34" charset="0"/>
              </a:rPr>
              <a:t>Handelsspezifische Beschaffungslogistik planen und steuern</a:t>
            </a:r>
          </a:p>
          <a:p>
            <a:pPr marL="228594" marR="0" lvl="0" indent="-228594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Marketingmaßnahmen planen, durchführen, kontrollieren und steuern</a:t>
            </a:r>
          </a:p>
          <a:p>
            <a:pPr marL="228594" marR="0" lvl="0" indent="-228594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Distribution planen und steuern</a:t>
            </a:r>
          </a:p>
          <a:p>
            <a:pPr marL="228594" marR="0" lvl="0" indent="-228594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002060"/>
                </a:solidFill>
                <a:cs typeface="Arial" panose="020B0604020202020204" pitchFamily="34" charset="0"/>
              </a:rPr>
              <a:t>K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aufmännische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 Steuerung und Kontrolle </a:t>
            </a:r>
            <a:r>
              <a:rPr lang="de-DE" sz="1200" dirty="0">
                <a:solidFill>
                  <a:srgbClr val="002060"/>
                </a:solidFill>
                <a:cs typeface="Arial" panose="020B0604020202020204" pitchFamily="34" charset="0"/>
              </a:rPr>
              <a:t>durchführen</a:t>
            </a:r>
          </a:p>
          <a:p>
            <a:pPr marR="0" lvl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de-DE" sz="1200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de-DE" sz="1200" b="1" dirty="0">
                <a:solidFill>
                  <a:srgbClr val="002060"/>
                </a:solidFill>
                <a:cs typeface="Arial" panose="020B0604020202020204" pitchFamily="34" charset="0"/>
              </a:rPr>
              <a:t>+</a:t>
            </a:r>
          </a:p>
          <a:p>
            <a:pPr marL="228594" marR="0" lvl="0" indent="-228594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1" dirty="0">
                <a:solidFill>
                  <a:srgbClr val="002060"/>
                </a:solidFill>
                <a:cs typeface="Arial" panose="020B0604020202020204" pitchFamily="34" charset="0"/>
              </a:rPr>
              <a:t>Fachrichtung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 Großhandel (28 Wochen) </a:t>
            </a:r>
            <a:r>
              <a:rPr kumimoji="0" lang="de-DE" sz="1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oder</a:t>
            </a:r>
          </a:p>
          <a:p>
            <a:pPr marL="228594" marR="0" lvl="0" indent="-228594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1" dirty="0">
                <a:solidFill>
                  <a:srgbClr val="002060"/>
                </a:solidFill>
                <a:cs typeface="Arial" panose="020B0604020202020204" pitchFamily="34" charset="0"/>
              </a:rPr>
              <a:t>Fachrichtung Außenhandel (28 Wochen)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3" name="Eingekerbter Richtungspfeil 16">
            <a:extLst>
              <a:ext uri="{FF2B5EF4-FFF2-40B4-BE49-F238E27FC236}">
                <a16:creationId xmlns:a16="http://schemas.microsoft.com/office/drawing/2014/main" id="{1C6F32FB-F05D-4B4A-A6C6-63C53028E3A1}"/>
              </a:ext>
            </a:extLst>
          </p:cNvPr>
          <p:cNvSpPr/>
          <p:nvPr/>
        </p:nvSpPr>
        <p:spPr>
          <a:xfrm>
            <a:off x="4899973" y="4805929"/>
            <a:ext cx="5463276" cy="380252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Geschweifte Klammer rechts 23">
            <a:extLst>
              <a:ext uri="{FF2B5EF4-FFF2-40B4-BE49-F238E27FC236}">
                <a16:creationId xmlns:a16="http://schemas.microsoft.com/office/drawing/2014/main" id="{4EA1B7C2-DE9C-4493-A004-AEDB08DA6E84}"/>
              </a:ext>
            </a:extLst>
          </p:cNvPr>
          <p:cNvSpPr/>
          <p:nvPr/>
        </p:nvSpPr>
        <p:spPr>
          <a:xfrm rot="16200000">
            <a:off x="3052947" y="221233"/>
            <a:ext cx="324483" cy="44268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Geschweifte Klammer rechts 24">
            <a:extLst>
              <a:ext uri="{FF2B5EF4-FFF2-40B4-BE49-F238E27FC236}">
                <a16:creationId xmlns:a16="http://schemas.microsoft.com/office/drawing/2014/main" id="{02E72B76-5804-4C3F-9C62-31AC71DA7971}"/>
              </a:ext>
            </a:extLst>
          </p:cNvPr>
          <p:cNvSpPr/>
          <p:nvPr/>
        </p:nvSpPr>
        <p:spPr>
          <a:xfrm rot="16200000">
            <a:off x="7846655" y="-88221"/>
            <a:ext cx="324482" cy="49906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4A3EA16-3BF0-4487-9917-3DC480D2503D}"/>
              </a:ext>
            </a:extLst>
          </p:cNvPr>
          <p:cNvSpPr txBox="1"/>
          <p:nvPr/>
        </p:nvSpPr>
        <p:spPr>
          <a:xfrm>
            <a:off x="2675333" y="1860485"/>
            <a:ext cx="1086837" cy="2462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Monat 1 - 15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13CD464-ED4D-4212-BAFF-666EF0B180AA}"/>
              </a:ext>
            </a:extLst>
          </p:cNvPr>
          <p:cNvSpPr txBox="1"/>
          <p:nvPr/>
        </p:nvSpPr>
        <p:spPr>
          <a:xfrm>
            <a:off x="7358077" y="1868838"/>
            <a:ext cx="1301638" cy="2462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Monat 16 – 36 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62A2B49-082A-4903-A1DA-9BC5B236B18C}"/>
              </a:ext>
            </a:extLst>
          </p:cNvPr>
          <p:cNvCxnSpPr>
            <a:cxnSpLocks/>
          </p:cNvCxnSpPr>
          <p:nvPr/>
        </p:nvCxnSpPr>
        <p:spPr>
          <a:xfrm>
            <a:off x="5497600" y="3244099"/>
            <a:ext cx="0" cy="154843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DFC6A4DA-7639-44D8-91EB-015047965989}"/>
              </a:ext>
            </a:extLst>
          </p:cNvPr>
          <p:cNvCxnSpPr/>
          <p:nvPr/>
        </p:nvCxnSpPr>
        <p:spPr>
          <a:xfrm>
            <a:off x="5497600" y="5164823"/>
            <a:ext cx="9428" cy="118186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FB71711C-6038-447F-85D5-13A21BC20C08}"/>
              </a:ext>
            </a:extLst>
          </p:cNvPr>
          <p:cNvSpPr txBox="1"/>
          <p:nvPr/>
        </p:nvSpPr>
        <p:spPr>
          <a:xfrm>
            <a:off x="3061647" y="5315899"/>
            <a:ext cx="68817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594" marR="0" lvl="0" indent="-228594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Berufsbildung sowie arbeits-, sozial- und tarifrechtliche Vorschriften</a:t>
            </a:r>
          </a:p>
          <a:p>
            <a:pPr marL="228594" marR="0" lvl="0" indent="-228594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Bedeutung des Groß- und Außenhandels sowie Aufbau und Organisation des Ausbildungsbetriebes</a:t>
            </a:r>
          </a:p>
          <a:p>
            <a:pPr marL="228594" marR="0" lvl="0" indent="-228594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Sicherheit und Gesundheitsschutz bei der Arbeit; Umweltschutz</a:t>
            </a:r>
          </a:p>
        </p:txBody>
      </p:sp>
      <p:sp>
        <p:nvSpPr>
          <p:cNvPr id="31" name="Eingekerbter Richtungspfeil 15">
            <a:extLst>
              <a:ext uri="{FF2B5EF4-FFF2-40B4-BE49-F238E27FC236}">
                <a16:creationId xmlns:a16="http://schemas.microsoft.com/office/drawing/2014/main" id="{5A0DE129-95E9-403C-AF81-9EBE539EAD13}"/>
              </a:ext>
            </a:extLst>
          </p:cNvPr>
          <p:cNvSpPr/>
          <p:nvPr/>
        </p:nvSpPr>
        <p:spPr>
          <a:xfrm>
            <a:off x="973432" y="4805929"/>
            <a:ext cx="4124287" cy="385224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8B2AEEB-51BA-495E-A608-2032B5928F77}"/>
              </a:ext>
            </a:extLst>
          </p:cNvPr>
          <p:cNvSpPr/>
          <p:nvPr/>
        </p:nvSpPr>
        <p:spPr>
          <a:xfrm>
            <a:off x="1460794" y="4831183"/>
            <a:ext cx="9322436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Integrativ zu vermittelnde Kompetenzen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3A7770A-90F6-4580-B736-4C3291DFADC6}"/>
              </a:ext>
            </a:extLst>
          </p:cNvPr>
          <p:cNvSpPr txBox="1"/>
          <p:nvPr/>
        </p:nvSpPr>
        <p:spPr>
          <a:xfrm>
            <a:off x="5472209" y="1376807"/>
            <a:ext cx="10533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GAP 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C5F677-4BDC-4517-9E6A-4A2ADD53A89C}"/>
              </a:ext>
            </a:extLst>
          </p:cNvPr>
          <p:cNvSpPr txBox="1"/>
          <p:nvPr/>
        </p:nvSpPr>
        <p:spPr>
          <a:xfrm>
            <a:off x="10021634" y="1370854"/>
            <a:ext cx="10533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GAP 2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7EA4DEE3-CFFC-4BE7-88C0-9686FC44712B}"/>
              </a:ext>
            </a:extLst>
          </p:cNvPr>
          <p:cNvCxnSpPr>
            <a:cxnSpLocks/>
          </p:cNvCxnSpPr>
          <p:nvPr/>
        </p:nvCxnSpPr>
        <p:spPr>
          <a:xfrm>
            <a:off x="5793850" y="1779262"/>
            <a:ext cx="0" cy="40867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A9722C17-2BD7-4C13-B2B2-CC354FFD6115}"/>
              </a:ext>
            </a:extLst>
          </p:cNvPr>
          <p:cNvCxnSpPr>
            <a:cxnSpLocks/>
          </p:cNvCxnSpPr>
          <p:nvPr/>
        </p:nvCxnSpPr>
        <p:spPr>
          <a:xfrm>
            <a:off x="10339656" y="1687287"/>
            <a:ext cx="0" cy="40867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4D4B752D-FECE-456C-86F8-382FC5EED005}"/>
              </a:ext>
            </a:extLst>
          </p:cNvPr>
          <p:cNvSpPr/>
          <p:nvPr/>
        </p:nvSpPr>
        <p:spPr>
          <a:xfrm>
            <a:off x="1001741" y="5857430"/>
            <a:ext cx="4455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lvl="0" indent="-228594" defTabSz="121914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2060"/>
                </a:solidFill>
              </a:rPr>
              <a:t>Kommunikation</a:t>
            </a:r>
          </a:p>
          <a:p>
            <a:pPr marL="228594" indent="-228594" defTabSz="121914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2060"/>
                </a:solidFill>
              </a:rPr>
              <a:t>Elektronische Geschäftsprozesse (E- Business)</a:t>
            </a:r>
          </a:p>
        </p:txBody>
      </p:sp>
    </p:spTree>
    <p:extLst>
      <p:ext uri="{BB962C8B-B14F-4D97-AF65-F5344CB8AC3E}">
        <p14:creationId xmlns:p14="http://schemas.microsoft.com/office/powerpoint/2010/main" val="293020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A8103D7-DC65-4204-937A-885F1667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088"/>
            <a:ext cx="12192000" cy="55189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7D385C-2EE0-4006-8634-49DF1D55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Grundsätzliches zur gestreckten Prüfung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BE278BA1-AE58-4E37-AEEF-CC53D1BB774C}"/>
              </a:ext>
            </a:extLst>
          </p:cNvPr>
          <p:cNvSpPr txBox="1">
            <a:spLocks/>
          </p:cNvSpPr>
          <p:nvPr/>
        </p:nvSpPr>
        <p:spPr bwMode="gray">
          <a:xfrm>
            <a:off x="719667" y="1646398"/>
            <a:ext cx="10914984" cy="462377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39178" indent="-235194" algn="l" defTabSz="914354" rtl="0" eaLnBrk="1" latinLnBrk="0" hangingPunct="1"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  <a:tabLst/>
              <a:defRPr sz="2400" b="0" i="0" kern="1200">
                <a:solidFill>
                  <a:schemeClr val="bg2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+mj-lt"/>
                <a:ea typeface="+mn-ea"/>
                <a:cs typeface="Segoe UI Light" panose="020B0502040204020203" pitchFamily="34" charset="0"/>
              </a:defRPr>
            </a:lvl2pPr>
            <a:lvl3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3pPr>
            <a:lvl4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8466" marR="0" indent="0" algn="l" defTabSz="914354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400" b="0" i="0" kern="1200">
                <a:solidFill>
                  <a:schemeClr val="bg2"/>
                </a:solidFill>
                <a:latin typeface="+mn-lt"/>
                <a:ea typeface="+mn-ea"/>
                <a:cs typeface="Segoe UI Light" panose="020B0502040204020203" pitchFamily="34" charset="0"/>
              </a:defRPr>
            </a:lvl5pPr>
            <a:lvl6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ctr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>
                <a:solidFill>
                  <a:srgbClr val="003882"/>
                </a:solidFill>
              </a:rPr>
              <a:t>Die gestreckte Abschlussprüfung ist seit 2005 als reguläre/mögliche Prüfungsvariante im BBiG vorgesehen. </a:t>
            </a:r>
          </a:p>
          <a:p>
            <a:pPr marL="342900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>
                <a:solidFill>
                  <a:srgbClr val="003882"/>
                </a:solidFill>
              </a:rPr>
              <a:t>Es handelt sich um </a:t>
            </a:r>
            <a:r>
              <a:rPr lang="de-DE" b="1" dirty="0">
                <a:solidFill>
                  <a:srgbClr val="003882"/>
                </a:solidFill>
              </a:rPr>
              <a:t>EINE</a:t>
            </a:r>
            <a:r>
              <a:rPr lang="de-DE" dirty="0">
                <a:solidFill>
                  <a:srgbClr val="003882"/>
                </a:solidFill>
              </a:rPr>
              <a:t> Abschlussprüfung in „zwei zeitlich auseinander fallenden Teilen“.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3882"/>
                </a:solidFill>
              </a:rPr>
              <a:t>Die bisherige Zwischenprüfung entfällt, Teil 1 zählt bereits für die Endnote! </a:t>
            </a:r>
            <a:r>
              <a:rPr lang="de-DE" dirty="0">
                <a:solidFill>
                  <a:srgbClr val="003882"/>
                </a:solidFill>
                <a:sym typeface="Wingdings 3"/>
              </a:rPr>
              <a:t>Die Auszubildenden müssen frühzeitig in Betrieb und Schule „fit gemacht“ werden.</a:t>
            </a:r>
          </a:p>
          <a:p>
            <a:pPr marL="342900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>
                <a:solidFill>
                  <a:srgbClr val="003882"/>
                </a:solidFill>
              </a:rPr>
              <a:t>Das endgültige Prüfungsergebnis wird erst nach Beendigung von Teil 2 festgestellt. Über die in Teil 1 erbrachten Leistungen erhält der Prüfling eine schriftliche Bescheinigung (§ 5 BBiG).</a:t>
            </a:r>
          </a:p>
          <a:p>
            <a:pPr marL="342900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>
                <a:solidFill>
                  <a:srgbClr val="003882"/>
                </a:solidFill>
              </a:rPr>
              <a:t>Die Teil 1-Prüfung kann für sich genommen nicht „bestanden“ oder „nicht bestanden“ werden. Erzielte Leistungen bleiben bestehen.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6627541-6C44-4815-8D42-F091A1EA2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E458B6F-1290-4A9E-9015-883418736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94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89BA0C0-D037-4723-BB60-633DC1F79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088"/>
            <a:ext cx="12192000" cy="5518912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4B73EE-AF34-4923-8917-2B6AD2698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58D27F-5603-41E1-9F7A-2E97B6890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2EDBC4C-B977-4705-B001-B5F8E6EA4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20768"/>
              </p:ext>
            </p:extLst>
          </p:nvPr>
        </p:nvGraphicFramePr>
        <p:xfrm>
          <a:off x="719999" y="1339088"/>
          <a:ext cx="10676604" cy="4812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5360">
                  <a:extLst>
                    <a:ext uri="{9D8B030D-6E8A-4147-A177-3AD203B41FA5}">
                      <a16:colId xmlns:a16="http://schemas.microsoft.com/office/drawing/2014/main" val="495191038"/>
                    </a:ext>
                  </a:extLst>
                </a:gridCol>
                <a:gridCol w="3326972">
                  <a:extLst>
                    <a:ext uri="{9D8B030D-6E8A-4147-A177-3AD203B41FA5}">
                      <a16:colId xmlns:a16="http://schemas.microsoft.com/office/drawing/2014/main" val="3314352194"/>
                    </a:ext>
                  </a:extLst>
                </a:gridCol>
                <a:gridCol w="1145628">
                  <a:extLst>
                    <a:ext uri="{9D8B030D-6E8A-4147-A177-3AD203B41FA5}">
                      <a16:colId xmlns:a16="http://schemas.microsoft.com/office/drawing/2014/main" val="2170459647"/>
                    </a:ext>
                  </a:extLst>
                </a:gridCol>
                <a:gridCol w="2322786">
                  <a:extLst>
                    <a:ext uri="{9D8B030D-6E8A-4147-A177-3AD203B41FA5}">
                      <a16:colId xmlns:a16="http://schemas.microsoft.com/office/drawing/2014/main" val="159212736"/>
                    </a:ext>
                  </a:extLst>
                </a:gridCol>
                <a:gridCol w="1495858">
                  <a:extLst>
                    <a:ext uri="{9D8B030D-6E8A-4147-A177-3AD203B41FA5}">
                      <a16:colId xmlns:a16="http://schemas.microsoft.com/office/drawing/2014/main" val="406164287"/>
                    </a:ext>
                  </a:extLst>
                </a:gridCol>
              </a:tblGrid>
              <a:tr h="596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Prüfungsbereich</a:t>
                      </a:r>
                      <a:endParaRPr lang="de-D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Dauer</a:t>
                      </a:r>
                      <a:endParaRPr lang="de-D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Prüfungsinstrument</a:t>
                      </a:r>
                      <a:endParaRPr lang="de-D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Gewichtung</a:t>
                      </a:r>
                      <a:endParaRPr lang="de-D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5436566"/>
                  </a:ext>
                </a:extLst>
              </a:tr>
              <a:tr h="1259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Teil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der gestreckten Abschlussprüfung</a:t>
                      </a:r>
                      <a:endParaRPr lang="de-D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Organisieren des Warensortiments und von Dienstleistungen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  90 Min.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Schriftliche Prüfung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25 %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19762"/>
                  </a:ext>
                </a:extLst>
              </a:tr>
              <a:tr h="71207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Teil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der gestreckten Abschlussprüfung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Kaufmännische Steuerung von Geschäftsprozessen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  60 Min.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Schriftliche Prüfung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15 %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812712"/>
                  </a:ext>
                </a:extLst>
              </a:tr>
              <a:tr h="78553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Prozessorientierte Organisation von Großhandelsgeschäften 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de-DE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  120 Min.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Schriftliche Prüfung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30 %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18083"/>
                  </a:ext>
                </a:extLst>
              </a:tr>
              <a:tr h="6359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Wirtschafts- und Sozialkunde</a:t>
                      </a:r>
                      <a:endParaRPr lang="de-D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  60 Min.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Schriftliche Prüfung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10 %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92787"/>
                  </a:ext>
                </a:extLst>
              </a:tr>
              <a:tr h="75919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Fachgespräch zu einer betrieblichen Fachaufgabe im Großhandel </a:t>
                      </a:r>
                      <a:r>
                        <a:rPr lang="de-DE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  30 Min.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Fallbezogenes Fachgespräch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20 %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030104"/>
                  </a:ext>
                </a:extLst>
              </a:tr>
            </a:tbl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60AD2294-78B0-4D9A-AAFD-31C14B6B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446399"/>
            <a:ext cx="10752000" cy="1200000"/>
          </a:xfrm>
        </p:spPr>
        <p:txBody>
          <a:bodyPr/>
          <a:lstStyle/>
          <a:p>
            <a:r>
              <a:rPr lang="de-DE" dirty="0"/>
              <a:t>Die Prüfungsbereiche im Überblick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85FCBE1-662C-45E2-B655-AA72D7295C1B}"/>
              </a:ext>
            </a:extLst>
          </p:cNvPr>
          <p:cNvSpPr txBox="1"/>
          <p:nvPr/>
        </p:nvSpPr>
        <p:spPr>
          <a:xfrm>
            <a:off x="8271642" y="6170392"/>
            <a:ext cx="307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* </a:t>
            </a:r>
            <a:r>
              <a:rPr lang="de-DE" dirty="0"/>
              <a:t>Außenhandel entsprechend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1CE32F8-45B6-4372-AD0B-A094020CDE3C}"/>
              </a:ext>
            </a:extLst>
          </p:cNvPr>
          <p:cNvSpPr/>
          <p:nvPr/>
        </p:nvSpPr>
        <p:spPr>
          <a:xfrm>
            <a:off x="2764216" y="1872063"/>
            <a:ext cx="3310763" cy="13459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60295CB-E83F-4E95-8B01-927D8D105D71}"/>
              </a:ext>
            </a:extLst>
          </p:cNvPr>
          <p:cNvSpPr/>
          <p:nvPr/>
        </p:nvSpPr>
        <p:spPr>
          <a:xfrm>
            <a:off x="2711666" y="5159051"/>
            <a:ext cx="3492045" cy="120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8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A8103D7-DC65-4204-937A-885F1667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088"/>
            <a:ext cx="12192000" cy="55189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7D385C-2EE0-4006-8634-49DF1D55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446399"/>
            <a:ext cx="10752000" cy="838178"/>
          </a:xfrm>
        </p:spPr>
        <p:txBody>
          <a:bodyPr/>
          <a:lstStyle/>
          <a:p>
            <a:r>
              <a:rPr lang="de-DE" dirty="0"/>
              <a:t>Abschlussprüfung </a:t>
            </a:r>
            <a:r>
              <a:rPr lang="de-DE" dirty="0">
                <a:solidFill>
                  <a:srgbClr val="FF0000"/>
                </a:solidFill>
              </a:rPr>
              <a:t>Teil 1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6B581669-BA96-4F0E-9C5E-6B5B70941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08861"/>
              </p:ext>
            </p:extLst>
          </p:nvPr>
        </p:nvGraphicFramePr>
        <p:xfrm>
          <a:off x="450787" y="1339087"/>
          <a:ext cx="11290425" cy="486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2341">
                  <a:extLst>
                    <a:ext uri="{9D8B030D-6E8A-4147-A177-3AD203B41FA5}">
                      <a16:colId xmlns:a16="http://schemas.microsoft.com/office/drawing/2014/main" val="2047555772"/>
                    </a:ext>
                  </a:extLst>
                </a:gridCol>
              </a:tblGrid>
              <a:tr h="58931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800" b="1" dirty="0">
                          <a:effectLst/>
                        </a:rPr>
                        <a:t>Organisieren des Warensortiments und von Dienstleistungen</a:t>
                      </a:r>
                      <a:endParaRPr lang="de-DE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429">
                <a:tc>
                  <a:txBody>
                    <a:bodyPr/>
                    <a:lstStyle/>
                    <a:p>
                      <a:pPr marL="285750" indent="-285750" algn="l" defTabSz="914354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1" kern="1200" dirty="0"/>
                        <a:t>Schriftliche Prüfung </a:t>
                      </a:r>
                    </a:p>
                    <a:p>
                      <a:pPr marL="285750" indent="-285750" algn="l" defTabSz="914354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1" kern="1200" dirty="0"/>
                        <a:t>90 Minuten</a:t>
                      </a:r>
                    </a:p>
                    <a:p>
                      <a:pPr marL="285750" indent="-285750" algn="l" defTabSz="914354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1" kern="1200" dirty="0"/>
                        <a:t>Gewichtung 25 %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de-DE" sz="2000" b="1" dirty="0"/>
                        <a:t>Anforderungen:</a:t>
                      </a:r>
                      <a:endParaRPr lang="de-DE" sz="2000" dirty="0"/>
                    </a:p>
                    <a:p>
                      <a:pPr marL="266700" lvl="3" indent="-266700" algn="l" defTabSz="914354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Bedarfe und Absatzchancen ermitteln, Informationen über Waren und Dienstleistungen einholen und marktorientierte Warensortimente und kundenbezogene Dienstleistungsangebote bewerten,</a:t>
                      </a:r>
                    </a:p>
                    <a:p>
                      <a:pPr marL="266700" lvl="3" indent="-266700" algn="l" defTabSz="914354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Angebote von Lieferanten einholen und vergleichen, Waren bestellen und Dienstleistungen beauftragen,</a:t>
                      </a:r>
                    </a:p>
                    <a:p>
                      <a:pPr marL="266700" lvl="3" indent="-266700" algn="l" defTabSz="914354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Kundenanfragen bearbeiten, Angebote erstellen und Aufträge unter Beachtung von Liefer- und Zahlungsbedingungen bearbeiten, </a:t>
                      </a:r>
                    </a:p>
                    <a:p>
                      <a:pPr marL="266700" lvl="3" indent="-266700" algn="l" defTabSz="914354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adressatengerecht, situations- und zielorientiert kommunizieren sowie</a:t>
                      </a:r>
                    </a:p>
                    <a:p>
                      <a:pPr marL="266700" lvl="3" indent="-266700" algn="l" defTabSz="914354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de-D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Kundendaten verwalten und dabei rechtliche Regelungen zum Datenschutz und zur IT-Sicherheit einhalten.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65">
                <a:tc gridSpan="2">
                  <a:txBody>
                    <a:bodyPr/>
                    <a:lstStyle/>
                    <a:p>
                      <a:r>
                        <a:rPr lang="de-DE" sz="2000" b="1" dirty="0"/>
                        <a:t>Durchführungszeitpunkt</a:t>
                      </a:r>
                      <a:r>
                        <a:rPr lang="de-DE" sz="2000" dirty="0"/>
                        <a:t>: </a:t>
                      </a:r>
                      <a:r>
                        <a:rPr lang="de-DE" sz="2000" kern="1200" dirty="0"/>
                        <a:t>4. Ausbildungshalbjahr</a:t>
                      </a:r>
                      <a:endParaRPr lang="de-DE" sz="2000" b="1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A3B45E6-8786-424D-982A-7B032E40A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B74365-9D09-4FD1-92C3-30EAE4119F1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983C887-8A29-48FD-8A71-51734CD75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717808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">
  <a:themeElements>
    <a:clrScheme name="Benutzerdefiniert 4">
      <a:dk1>
        <a:srgbClr val="003882"/>
      </a:dk1>
      <a:lt1>
        <a:srgbClr val="FFFFFF"/>
      </a:lt1>
      <a:dk2>
        <a:srgbClr val="009CDE"/>
      </a:dk2>
      <a:lt2>
        <a:srgbClr val="595959"/>
      </a:lt2>
      <a:accent1>
        <a:srgbClr val="003882"/>
      </a:accent1>
      <a:accent2>
        <a:srgbClr val="009DDF"/>
      </a:accent2>
      <a:accent3>
        <a:srgbClr val="70D5FF"/>
      </a:accent3>
      <a:accent4>
        <a:srgbClr val="CF3E19"/>
      </a:accent4>
      <a:accent5>
        <a:srgbClr val="28AB65"/>
      </a:accent5>
      <a:accent6>
        <a:srgbClr val="F38F00"/>
      </a:accent6>
      <a:hlink>
        <a:srgbClr val="003882"/>
      </a:hlink>
      <a:folHlink>
        <a:srgbClr val="003882"/>
      </a:folHlink>
    </a:clrScheme>
    <a:fontScheme name="Benutzerdefiniert 3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2120</Words>
  <Application>Microsoft Office PowerPoint</Application>
  <PresentationFormat>Breitbild</PresentationFormat>
  <Paragraphs>407</Paragraphs>
  <Slides>19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Segoe UI</vt:lpstr>
      <vt:lpstr>Segoe UI Semibold</vt:lpstr>
      <vt:lpstr>Segoe UI Semilight</vt:lpstr>
      <vt:lpstr>Times New Roman</vt:lpstr>
      <vt:lpstr>Wingdings</vt:lpstr>
      <vt:lpstr>2_Office</vt:lpstr>
      <vt:lpstr>  </vt:lpstr>
      <vt:lpstr>Zielsetzungen der Neuordnung </vt:lpstr>
      <vt:lpstr>Elemente des Berufsbildes  </vt:lpstr>
      <vt:lpstr>Übersicht betriebliche Ausbildung *   </vt:lpstr>
      <vt:lpstr>Schulische Lernfelder (RLP)</vt:lpstr>
      <vt:lpstr>Zeitlicher Aufbau im Detail   </vt:lpstr>
      <vt:lpstr>Grundsätzliches zur gestreckten Prüfung</vt:lpstr>
      <vt:lpstr>Die Prüfungsbereiche im Überblick</vt:lpstr>
      <vt:lpstr>Abschlussprüfung Teil 1</vt:lpstr>
      <vt:lpstr>Abschlussprüfung Teil 2 (mdl. Abschlussprüfung)</vt:lpstr>
      <vt:lpstr>Abschlussprüfung Teil 2</vt:lpstr>
      <vt:lpstr>Bestehensregelung</vt:lpstr>
      <vt:lpstr>Was wurde erreicht?</vt:lpstr>
      <vt:lpstr>Was wird benötigt?</vt:lpstr>
      <vt:lpstr>PowerPoint-Präsentation</vt:lpstr>
      <vt:lpstr>Youtube-Video des BGA</vt:lpstr>
      <vt:lpstr>Beispiel Bestehensregelung I</vt:lpstr>
      <vt:lpstr>Beispiel Bestehensregelung II</vt:lpstr>
      <vt:lpstr>KONTAKTDATEN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Moreno Garzòn, Katrin</dc:creator>
  <cp:lastModifiedBy>Grupe, Simon</cp:lastModifiedBy>
  <cp:revision>159</cp:revision>
  <cp:lastPrinted>2019-12-05T12:09:15Z</cp:lastPrinted>
  <dcterms:created xsi:type="dcterms:W3CDTF">2019-01-31T14:32:53Z</dcterms:created>
  <dcterms:modified xsi:type="dcterms:W3CDTF">2020-03-02T11:47:32Z</dcterms:modified>
</cp:coreProperties>
</file>