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61" r:id="rId3"/>
    <p:sldId id="266" r:id="rId4"/>
    <p:sldId id="264" r:id="rId5"/>
  </p:sldIdLst>
  <p:sldSz cx="9144000" cy="5148263"/>
  <p:notesSz cx="6858000" cy="9144000"/>
  <p:custDataLst>
    <p:tags r:id="rId8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978">
          <p15:clr>
            <a:srgbClr val="A4A3A4"/>
          </p15:clr>
        </p15:guide>
        <p15:guide id="3" pos="28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B900"/>
    <a:srgbClr val="00D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0" autoAdjust="0"/>
    <p:restoredTop sz="94647" autoAdjust="0"/>
  </p:normalViewPr>
  <p:slideViewPr>
    <p:cSldViewPr snapToGrid="0" snapToObjects="1" showGuides="1">
      <p:cViewPr varScale="1">
        <p:scale>
          <a:sx n="141" d="100"/>
          <a:sy n="141" d="100"/>
        </p:scale>
        <p:origin x="138" y="444"/>
      </p:cViewPr>
      <p:guideLst>
        <p:guide orient="horz" pos="1622"/>
        <p:guide pos="2978"/>
        <p:guide pos="28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E61E3-E26D-1240-926D-19BF8499283E}" type="datetime1">
              <a:rPr lang="de-DE" smtClean="0"/>
              <a:t>10.10.2023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9D6D5-C9E9-1C49-87BC-1D2151BE66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7002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78EC0-790C-C341-BC61-6CF7C226A808}" type="datetime1">
              <a:rPr lang="de-DE" smtClean="0"/>
              <a:t>10.10.2023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4ABE6-881B-2F42-905E-25044F21D3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067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339314"/>
            <a:ext cx="8229600" cy="751985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 anchor="t" anchorCtr="0">
            <a:normAutofit/>
          </a:bodyPr>
          <a:lstStyle>
            <a:lvl1pPr algn="l">
              <a:defRPr sz="4500" b="1" i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e-DE"/>
              <a:t>Titel des Vortrags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0008" y="2398414"/>
            <a:ext cx="7324715" cy="958162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0" indent="0">
              <a:lnSpc>
                <a:spcPts val="1250"/>
              </a:lnSpc>
              <a:buFontTx/>
              <a:buNone/>
              <a:defRPr sz="2300" b="1" i="0" baseline="0">
                <a:solidFill>
                  <a:srgbClr val="85B900"/>
                </a:solidFill>
                <a:latin typeface="Arial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3630064"/>
            <a:ext cx="7833450" cy="705728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0" indent="0">
              <a:lnSpc>
                <a:spcPts val="1250"/>
              </a:lnSpc>
              <a:spcAft>
                <a:spcPts val="400"/>
              </a:spcAft>
              <a:buSzTx/>
              <a:buFontTx/>
              <a:buNone/>
              <a:defRPr sz="2000" b="0" i="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/>
              <a:t>Autor, Veranstaltung, tt.mm.jjjj</a:t>
            </a:r>
          </a:p>
        </p:txBody>
      </p:sp>
    </p:spTree>
    <p:extLst>
      <p:ext uri="{BB962C8B-B14F-4D97-AF65-F5344CB8AC3E}">
        <p14:creationId xmlns:p14="http://schemas.microsoft.com/office/powerpoint/2010/main" val="6620612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3314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8" y="610191"/>
            <a:ext cx="7704001" cy="858044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2500" b="1" i="0" baseline="0">
                <a:solidFill>
                  <a:schemeClr val="tx2"/>
                </a:solidFill>
                <a:latin typeface="Arial"/>
              </a:defRPr>
            </a:lvl1pPr>
          </a:lstStyle>
          <a:p>
            <a:r>
              <a:rPr lang="de-DE"/>
              <a:t>Einzeiliger Folientitel (kann auch zweizeilig sein)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860008" y="1800000"/>
            <a:ext cx="3564001" cy="27948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1850"/>
              </a:lnSpc>
              <a:spcAft>
                <a:spcPts val="400"/>
              </a:spcAft>
              <a:buFontTx/>
              <a:buNone/>
              <a:defRPr sz="1200">
                <a:latin typeface="Arial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603463" y="4771682"/>
            <a:ext cx="820538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/>
              </a:defRPr>
            </a:lvl1pPr>
          </a:lstStyle>
          <a:p>
            <a:fld id="{DD3884D7-1A57-1A47-905C-E2BC06AEEF95}" type="datetime1">
              <a:rPr lang="de-DE" smtClean="0"/>
              <a:t>10.10.2023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98988" y="4771682"/>
            <a:ext cx="2895600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0008" y="1835000"/>
            <a:ext cx="3947921" cy="6637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1450"/>
              </a:lnSpc>
              <a:buFontTx/>
              <a:buNone/>
              <a:defRPr sz="1500" b="1" i="0" baseline="0">
                <a:solidFill>
                  <a:schemeClr val="tx2"/>
                </a:solidFill>
                <a:latin typeface="Arial"/>
              </a:defRPr>
            </a:lvl1pPr>
          </a:lstStyle>
          <a:p>
            <a:pPr lvl="0"/>
            <a:r>
              <a:rPr lang="de-DE"/>
              <a:t>Thesen in mehreren Zeilen möglich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idx="16"/>
          </p:nvPr>
        </p:nvSpPr>
        <p:spPr>
          <a:xfrm>
            <a:off x="720008" y="2766848"/>
            <a:ext cx="3947921" cy="182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6850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8" y="610191"/>
            <a:ext cx="7704001" cy="858044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 anchor="b" anchorCtr="0">
            <a:normAutofit/>
          </a:bodyPr>
          <a:lstStyle>
            <a:lvl1pPr algn="l">
              <a:defRPr sz="2500" b="1" i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e-DE"/>
              <a:t>Einzeiliger Folientitel (kann auch zweizeilig sein)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860008" y="1800000"/>
            <a:ext cx="3564001" cy="2794819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0" indent="0">
              <a:lnSpc>
                <a:spcPts val="1850"/>
              </a:lnSpc>
              <a:spcAft>
                <a:spcPts val="400"/>
              </a:spcAft>
              <a:buFontTx/>
              <a:buNone/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0008" y="1835000"/>
            <a:ext cx="3947921" cy="663746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0" indent="0">
              <a:lnSpc>
                <a:spcPts val="1450"/>
              </a:lnSpc>
              <a:buFontTx/>
              <a:buNone/>
              <a:defRPr sz="1500" b="1" i="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/>
              <a:t>Thesen in mehreren Zeilen möglich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idx="16"/>
          </p:nvPr>
        </p:nvSpPr>
        <p:spPr>
          <a:xfrm>
            <a:off x="720008" y="2766848"/>
            <a:ext cx="3947921" cy="182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7603463" y="4771682"/>
            <a:ext cx="820538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Arial"/>
              </a:defRPr>
            </a:lvl1pPr>
          </a:lstStyle>
          <a:p>
            <a:fld id="{DD3884D7-1A57-1A47-905C-E2BC06AEEF95}" type="datetime1">
              <a:rPr lang="de-DE" smtClean="0"/>
              <a:t>10.10.2023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98988" y="4771682"/>
            <a:ext cx="2895600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Arial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8900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8" y="610191"/>
            <a:ext cx="7704001" cy="858044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2500" b="1" i="0" baseline="0">
                <a:solidFill>
                  <a:schemeClr val="tx2"/>
                </a:solidFill>
                <a:latin typeface="Arial"/>
              </a:defRPr>
            </a:lvl1pPr>
          </a:lstStyle>
          <a:p>
            <a:r>
              <a:rPr lang="de-DE"/>
              <a:t>Zweizeiliger Folientitel </a:t>
            </a:r>
            <a:br>
              <a:rPr lang="de-DE"/>
            </a:br>
            <a:r>
              <a:rPr lang="de-DE"/>
              <a:t>(Kann auch einzeilig sein)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860001" y="1800000"/>
            <a:ext cx="3564000" cy="27948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1850"/>
              </a:lnSpc>
              <a:spcAft>
                <a:spcPts val="400"/>
              </a:spcAft>
              <a:buFontTx/>
              <a:buNone/>
              <a:defRPr sz="1200">
                <a:latin typeface="Arial"/>
              </a:defRPr>
            </a:lvl1pPr>
          </a:lstStyle>
          <a:p>
            <a:pPr lvl="0"/>
            <a:r>
              <a:rPr lang="de-DE"/>
              <a:t>Text/Bild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0008" y="1854051"/>
            <a:ext cx="3947921" cy="27407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ts val="1350"/>
              </a:lnSpc>
              <a:spcAft>
                <a:spcPts val="400"/>
              </a:spcAft>
              <a:buSzTx/>
              <a:buFont typeface="Wingdings" charset="2"/>
              <a:buChar char="§"/>
              <a:defRPr sz="1200" b="0" i="0" baseline="0">
                <a:solidFill>
                  <a:schemeClr val="tx1"/>
                </a:solidFill>
                <a:latin typeface="Arial"/>
              </a:defRPr>
            </a:lvl1pPr>
          </a:lstStyle>
          <a:p>
            <a:pPr lvl="0"/>
            <a:r>
              <a:rPr lang="de-DE" err="1"/>
              <a:t>Bulletpoints</a:t>
            </a:r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603463" y="4771682"/>
            <a:ext cx="820538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/>
              </a:defRPr>
            </a:lvl1pPr>
          </a:lstStyle>
          <a:p>
            <a:fld id="{DD3884D7-1A57-1A47-905C-E2BC06AEEF95}" type="datetime1">
              <a:rPr lang="de-DE" smtClean="0"/>
              <a:t>10.10.2023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98988" y="4771682"/>
            <a:ext cx="2895600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6724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8" y="610191"/>
            <a:ext cx="7704001" cy="858044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 anchor="b" anchorCtr="0">
            <a:normAutofit/>
          </a:bodyPr>
          <a:lstStyle>
            <a:lvl1pPr algn="l">
              <a:defRPr sz="2500" b="1" i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e-DE"/>
              <a:t>Zweizeiliger Folientitel </a:t>
            </a:r>
            <a:br>
              <a:rPr lang="de-DE"/>
            </a:br>
            <a:r>
              <a:rPr lang="de-DE"/>
              <a:t>(Kann auch einzeilig sein)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860001" y="1800000"/>
            <a:ext cx="3564000" cy="2794819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0" indent="0">
              <a:lnSpc>
                <a:spcPts val="1850"/>
              </a:lnSpc>
              <a:spcAft>
                <a:spcPts val="400"/>
              </a:spcAft>
              <a:buFontTx/>
              <a:buNone/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/>
              <a:t>Text/Bild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0008" y="1854051"/>
            <a:ext cx="3947921" cy="2740770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171450" indent="-171450">
              <a:lnSpc>
                <a:spcPts val="1350"/>
              </a:lnSpc>
              <a:spcAft>
                <a:spcPts val="400"/>
              </a:spcAft>
              <a:buSzTx/>
              <a:buFont typeface="Wingdings" charset="2"/>
              <a:buChar char="§"/>
              <a:defRPr sz="1200" b="0" i="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 err="1"/>
              <a:t>Bulletpoints</a:t>
            </a:r>
            <a:endParaRPr lang="de-DE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7603463" y="4771682"/>
            <a:ext cx="820538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Arial"/>
              </a:defRPr>
            </a:lvl1pPr>
          </a:lstStyle>
          <a:p>
            <a:fld id="{DD3884D7-1A57-1A47-905C-E2BC06AEEF95}" type="datetime1">
              <a:rPr lang="de-DE" smtClean="0"/>
              <a:t>10.10.2023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98988" y="4771682"/>
            <a:ext cx="2895600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Arial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0612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610190"/>
            <a:ext cx="7704000" cy="594842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2500" b="1" i="0" baseline="0">
                <a:solidFill>
                  <a:schemeClr val="tx2"/>
                </a:solidFill>
                <a:latin typeface="Arial"/>
              </a:defRPr>
            </a:lvl1pPr>
          </a:lstStyle>
          <a:p>
            <a:r>
              <a:rPr lang="de-DE"/>
              <a:t>Einzeiliger Folientitel (sollte eine Zeile sein)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294011"/>
            <a:ext cx="7704000" cy="4393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1250"/>
              </a:lnSpc>
              <a:buFontTx/>
              <a:buNone/>
              <a:defRPr sz="1800" b="1" i="1">
                <a:solidFill>
                  <a:schemeClr val="tx2"/>
                </a:solidFill>
                <a:latin typeface="Arial"/>
              </a:defRPr>
            </a:lvl1pPr>
          </a:lstStyle>
          <a:p>
            <a:pPr lvl="0"/>
            <a:r>
              <a:rPr lang="de-DE"/>
              <a:t>Einzeiliger Untertitel (sollte einzeilig sein)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0008" y="1835000"/>
            <a:ext cx="3947921" cy="20067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1850"/>
              </a:lnSpc>
              <a:spcAft>
                <a:spcPts val="400"/>
              </a:spcAft>
              <a:buSzTx/>
              <a:buFontTx/>
              <a:buNone/>
              <a:defRPr sz="1200" b="0" i="0" baseline="0">
                <a:solidFill>
                  <a:schemeClr val="tx1"/>
                </a:solidFill>
                <a:latin typeface="Arial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4030108"/>
            <a:ext cx="7704000" cy="545014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lIns="0" tIns="0" rIns="0" bIns="0" anchor="ctr" anchorCtr="1">
            <a:normAutofit/>
          </a:bodyPr>
          <a:lstStyle>
            <a:lvl1pPr marL="0" indent="0" algn="ctr">
              <a:lnSpc>
                <a:spcPts val="1250"/>
              </a:lnSpc>
              <a:spcAft>
                <a:spcPct val="0"/>
              </a:spcAft>
              <a:buSzTx/>
              <a:buFontTx/>
              <a:buNone/>
              <a:defRPr sz="1100" b="1" i="1" baseline="0">
                <a:solidFill>
                  <a:schemeClr val="accent1">
                    <a:lumMod val="75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6"/>
          </p:nvPr>
        </p:nvSpPr>
        <p:spPr>
          <a:xfrm>
            <a:off x="4860009" y="1835001"/>
            <a:ext cx="3563999" cy="1605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7603463" y="4771682"/>
            <a:ext cx="820538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/>
              </a:defRPr>
            </a:lvl1pPr>
          </a:lstStyle>
          <a:p>
            <a:fld id="{DD3884D7-1A57-1A47-905C-E2BC06AEEF95}" type="datetime1">
              <a:rPr lang="de-DE" smtClean="0"/>
              <a:t>10.10.2023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98988" y="4771682"/>
            <a:ext cx="2895600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5055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610190"/>
            <a:ext cx="7704000" cy="594842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 anchor="b" anchorCtr="0">
            <a:normAutofit/>
          </a:bodyPr>
          <a:lstStyle>
            <a:lvl1pPr algn="l">
              <a:defRPr sz="2500" b="1" i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e-DE"/>
              <a:t>Einzeiliger Folientitel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8" y="1294011"/>
            <a:ext cx="3947921" cy="439306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0" indent="0">
              <a:lnSpc>
                <a:spcPts val="1250"/>
              </a:lnSpc>
              <a:buFontTx/>
              <a:buNone/>
              <a:defRPr sz="1800" b="1" i="1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/>
              <a:t>Einzeiliger Untertitel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720008" y="1835000"/>
            <a:ext cx="3947921" cy="2006750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>
            <a:normAutofit/>
          </a:bodyPr>
          <a:lstStyle>
            <a:lvl1pPr marL="0" indent="0">
              <a:lnSpc>
                <a:spcPts val="1850"/>
              </a:lnSpc>
              <a:spcAft>
                <a:spcPts val="400"/>
              </a:spcAft>
              <a:buSzTx/>
              <a:buFontTx/>
              <a:buNone/>
              <a:defRPr sz="1200" b="0" i="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4030108"/>
            <a:ext cx="7704000" cy="545014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lIns="0" tIns="0" rIns="0" bIns="0" anchor="ctr" anchorCtr="1">
            <a:normAutofit/>
          </a:bodyPr>
          <a:lstStyle>
            <a:lvl1pPr marL="0" indent="0" algn="ctr">
              <a:lnSpc>
                <a:spcPts val="1250"/>
              </a:lnSpc>
              <a:spcAft>
                <a:spcPct val="0"/>
              </a:spcAft>
              <a:buSzTx/>
              <a:buFontTx/>
              <a:buNone/>
              <a:defRPr sz="1100" b="1" i="1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6"/>
          </p:nvPr>
        </p:nvSpPr>
        <p:spPr>
          <a:xfrm>
            <a:off x="4860009" y="1835001"/>
            <a:ext cx="3563999" cy="1605092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7603463" y="4771682"/>
            <a:ext cx="820538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Arial"/>
              </a:defRPr>
            </a:lvl1pPr>
          </a:lstStyle>
          <a:p>
            <a:fld id="{DD3884D7-1A57-1A47-905C-E2BC06AEEF95}" type="datetime1">
              <a:rPr lang="de-DE" smtClean="0"/>
              <a:t>10.10.2023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98988" y="4771682"/>
            <a:ext cx="2895600" cy="27409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Arial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480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0" y="2276711"/>
            <a:ext cx="9144000" cy="594842"/>
          </a:xfrm>
          <a:prstGeom prst="rect">
            <a:avLst/>
          </a:prstGeom>
          <a:effectLst>
            <a:outerShdw blurRad="127000" dir="2700000" algn="tl" rotWithShape="0">
              <a:srgbClr val="000000">
                <a:alpha val="40000"/>
              </a:srgbClr>
            </a:outerShdw>
          </a:effectLst>
        </p:spPr>
        <p:txBody>
          <a:bodyPr lIns="0" tIns="0" rIns="0" bIns="0" anchor="ctr" anchorCtr="0">
            <a:normAutofit/>
          </a:bodyPr>
          <a:lstStyle>
            <a:lvl1pPr algn="ctr">
              <a:defRPr sz="3100" b="1" i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e-DE"/>
              <a:t>„Abschiedstext“</a:t>
            </a:r>
          </a:p>
        </p:txBody>
      </p:sp>
    </p:spTree>
    <p:extLst>
      <p:ext uri="{BB962C8B-B14F-4D97-AF65-F5344CB8AC3E}">
        <p14:creationId xmlns:p14="http://schemas.microsoft.com/office/powerpoint/2010/main" val="6484936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593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34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1" r:id="rId4"/>
    <p:sldLayoutId id="2147483668" r:id="rId5"/>
    <p:sldLayoutId id="2147483663" r:id="rId6"/>
    <p:sldLayoutId id="2147483669" r:id="rId7"/>
    <p:sldLayoutId id="2147483666" r:id="rId8"/>
    <p:sldLayoutId id="2147483665" r:id="rId9"/>
    <p:sldLayoutId id="2147483670" r:id="rId10"/>
  </p:sldLayoutIdLst>
  <p:transition/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Inhaltsplatzhalter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Inhaltsplatzhalter 1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3149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Inhaltsplatzhalt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B0FE-E72D-0048-AC91-81AB064BC013}" type="datetime1">
              <a:rPr lang="de-DE" smtClean="0"/>
              <a:t>10.10.2023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Inhaltsplatzhalter 2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Bildplatzhalter 28"/>
          <p:cNvSpPr>
            <a:spLocks noGrp="1"/>
          </p:cNvSpPr>
          <p:nvPr>
            <p:ph type="pic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7" name="Textfeld 16"/>
          <p:cNvSpPr txBox="1"/>
          <p:nvPr/>
        </p:nvSpPr>
        <p:spPr>
          <a:xfrm>
            <a:off x="1044520" y="2154259"/>
            <a:ext cx="914400" cy="914400"/>
          </a:xfrm>
          <a:prstGeom prst="rect">
            <a:avLst/>
          </a:prstGeom>
          <a:effectLst>
            <a:outerShdw blurRad="1270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none" lIns="0" tIns="0" rIns="0" bIns="0" rtlCol="0" anchor="t" anchorCtr="0">
            <a:noAutofit/>
          </a:bodyPr>
          <a:lstStyle/>
          <a:p>
            <a:endParaRPr lang="de-DE" sz="4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891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Bildplatzhalter 10"/>
          <p:cNvSpPr>
            <a:spLocks noGrp="1"/>
          </p:cNvSpPr>
          <p:nvPr>
            <p:ph type="pic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2CCDF374-1860-7049-9B8B-0465213ED1FC}" type="datetime1">
              <a:rPr lang="de-DE" smtClean="0"/>
              <a:t>10.10.2023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21574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70415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04.15"/>
  <p:tag name="AS_TITLE" val="Aspose.Slides for .NET 4.0 Client Profile"/>
  <p:tag name="AS_VERSION" val="19.4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effectLst>
          <a:outerShdw blurRad="127000" dist="38100" dir="2700000" algn="tl" rotWithShape="0">
            <a:srgbClr val="000000">
              <a:alpha val="43000"/>
            </a:srgbClr>
          </a:outerShdw>
        </a:effectLst>
      </a:spPr>
      <a:bodyPr vert="horz" lIns="0" tIns="0" rIns="0" bIns="0" rtlCol="0" anchor="t" anchorCtr="0">
        <a:noAutofit/>
      </a:bodyPr>
      <a:lstStyle>
        <a:defPPr>
          <a:defRPr sz="45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Benutzerdefiniert</PresentationFormat>
  <Paragraphs>6</Paragraphs>
  <Slides>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</vt:vector>
  </TitlesOfParts>
  <Company>camp3 weiss urban GbR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Pinl</dc:creator>
  <cp:lastModifiedBy>Reichardt, Lucienne</cp:lastModifiedBy>
  <cp:revision>39</cp:revision>
  <dcterms:created xsi:type="dcterms:W3CDTF">2016-07-04T15:28:23Z</dcterms:created>
  <dcterms:modified xsi:type="dcterms:W3CDTF">2023-10-10T08:12:18Z</dcterms:modified>
</cp:coreProperties>
</file>