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1"/>
    <p:sldMasterId id="2147483768" r:id="rId2"/>
  </p:sldMasterIdLst>
  <p:notesMasterIdLst>
    <p:notesMasterId r:id="rId72"/>
  </p:notesMasterIdLst>
  <p:handoutMasterIdLst>
    <p:handoutMasterId r:id="rId73"/>
  </p:handoutMasterIdLst>
  <p:sldIdLst>
    <p:sldId id="567" r:id="rId3"/>
    <p:sldId id="574" r:id="rId4"/>
    <p:sldId id="374" r:id="rId5"/>
    <p:sldId id="512" r:id="rId6"/>
    <p:sldId id="447" r:id="rId7"/>
    <p:sldId id="448" r:id="rId8"/>
    <p:sldId id="511" r:id="rId9"/>
    <p:sldId id="449" r:id="rId10"/>
    <p:sldId id="507" r:id="rId11"/>
    <p:sldId id="513" r:id="rId12"/>
    <p:sldId id="508" r:id="rId13"/>
    <p:sldId id="509" r:id="rId14"/>
    <p:sldId id="510" r:id="rId15"/>
    <p:sldId id="571" r:id="rId16"/>
    <p:sldId id="572" r:id="rId17"/>
    <p:sldId id="526" r:id="rId18"/>
    <p:sldId id="518" r:id="rId19"/>
    <p:sldId id="540" r:id="rId20"/>
    <p:sldId id="575" r:id="rId21"/>
    <p:sldId id="516" r:id="rId22"/>
    <p:sldId id="517" r:id="rId23"/>
    <p:sldId id="519" r:id="rId24"/>
    <p:sldId id="520" r:id="rId25"/>
    <p:sldId id="522" r:id="rId26"/>
    <p:sldId id="521" r:id="rId27"/>
    <p:sldId id="523" r:id="rId28"/>
    <p:sldId id="541" r:id="rId29"/>
    <p:sldId id="524" r:id="rId30"/>
    <p:sldId id="527" r:id="rId31"/>
    <p:sldId id="528" r:id="rId32"/>
    <p:sldId id="529" r:id="rId33"/>
    <p:sldId id="530" r:id="rId34"/>
    <p:sldId id="531" r:id="rId35"/>
    <p:sldId id="532" r:id="rId36"/>
    <p:sldId id="533" r:id="rId37"/>
    <p:sldId id="534" r:id="rId38"/>
    <p:sldId id="535" r:id="rId39"/>
    <p:sldId id="536" r:id="rId40"/>
    <p:sldId id="537" r:id="rId41"/>
    <p:sldId id="538" r:id="rId42"/>
    <p:sldId id="539" r:id="rId43"/>
    <p:sldId id="542" r:id="rId44"/>
    <p:sldId id="569" r:id="rId45"/>
    <p:sldId id="570" r:id="rId46"/>
    <p:sldId id="543" r:id="rId47"/>
    <p:sldId id="544" r:id="rId48"/>
    <p:sldId id="548" r:id="rId49"/>
    <p:sldId id="545" r:id="rId50"/>
    <p:sldId id="546" r:id="rId51"/>
    <p:sldId id="547" r:id="rId52"/>
    <p:sldId id="554" r:id="rId53"/>
    <p:sldId id="555" r:id="rId54"/>
    <p:sldId id="556" r:id="rId55"/>
    <p:sldId id="557" r:id="rId56"/>
    <p:sldId id="558" r:id="rId57"/>
    <p:sldId id="559" r:id="rId58"/>
    <p:sldId id="549" r:id="rId59"/>
    <p:sldId id="550" r:id="rId60"/>
    <p:sldId id="564" r:id="rId61"/>
    <p:sldId id="563" r:id="rId62"/>
    <p:sldId id="565" r:id="rId63"/>
    <p:sldId id="566" r:id="rId64"/>
    <p:sldId id="568" r:id="rId65"/>
    <p:sldId id="573" r:id="rId66"/>
    <p:sldId id="514" r:id="rId67"/>
    <p:sldId id="560" r:id="rId68"/>
    <p:sldId id="562" r:id="rId69"/>
    <p:sldId id="418" r:id="rId70"/>
    <p:sldId id="416" r:id="rId71"/>
  </p:sldIdLst>
  <p:sldSz cx="9144000" cy="5143500" type="screen16x9"/>
  <p:notesSz cx="6797675" cy="9926638"/>
  <p:defaultText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slides" id="{43826F9A-F90C-B744-81E8-4F8AA87D9912}">
          <p14:sldIdLst>
            <p14:sldId id="567"/>
            <p14:sldId id="574"/>
            <p14:sldId id="374"/>
            <p14:sldId id="512"/>
            <p14:sldId id="447"/>
            <p14:sldId id="448"/>
            <p14:sldId id="511"/>
            <p14:sldId id="449"/>
            <p14:sldId id="507"/>
            <p14:sldId id="513"/>
            <p14:sldId id="508"/>
            <p14:sldId id="509"/>
            <p14:sldId id="510"/>
            <p14:sldId id="571"/>
            <p14:sldId id="572"/>
            <p14:sldId id="526"/>
            <p14:sldId id="518"/>
            <p14:sldId id="540"/>
            <p14:sldId id="575"/>
            <p14:sldId id="516"/>
            <p14:sldId id="517"/>
            <p14:sldId id="519"/>
            <p14:sldId id="520"/>
            <p14:sldId id="522"/>
            <p14:sldId id="521"/>
            <p14:sldId id="523"/>
            <p14:sldId id="541"/>
            <p14:sldId id="524"/>
            <p14:sldId id="527"/>
            <p14:sldId id="528"/>
            <p14:sldId id="529"/>
            <p14:sldId id="530"/>
            <p14:sldId id="531"/>
            <p14:sldId id="532"/>
            <p14:sldId id="533"/>
            <p14:sldId id="534"/>
            <p14:sldId id="535"/>
            <p14:sldId id="536"/>
            <p14:sldId id="537"/>
            <p14:sldId id="538"/>
            <p14:sldId id="539"/>
            <p14:sldId id="542"/>
            <p14:sldId id="569"/>
            <p14:sldId id="570"/>
            <p14:sldId id="543"/>
            <p14:sldId id="544"/>
            <p14:sldId id="548"/>
            <p14:sldId id="545"/>
            <p14:sldId id="546"/>
            <p14:sldId id="547"/>
            <p14:sldId id="554"/>
            <p14:sldId id="555"/>
            <p14:sldId id="556"/>
            <p14:sldId id="557"/>
            <p14:sldId id="558"/>
            <p14:sldId id="559"/>
            <p14:sldId id="549"/>
            <p14:sldId id="550"/>
            <p14:sldId id="564"/>
            <p14:sldId id="563"/>
            <p14:sldId id="565"/>
            <p14:sldId id="566"/>
            <p14:sldId id="568"/>
            <p14:sldId id="573"/>
            <p14:sldId id="514"/>
            <p14:sldId id="560"/>
            <p14:sldId id="562"/>
          </p14:sldIdLst>
        </p14:section>
        <p14:section name="Masterslides" id="{0981B904-0747-41C6-BDF2-BDE3640295EA}">
          <p14:sldIdLst>
            <p14:sldId id="418"/>
            <p14:sldId id="416"/>
          </p14:sldIdLst>
        </p14:section>
        <p14:section name="Standardabschnitt" id="{BE95A129-B09A-4B7F-8BBD-5E10F9E8A7F1}">
          <p14:sldIdLst/>
        </p14:section>
      </p14:sectionLst>
    </p:ext>
    <p:ext uri="{EFAFB233-063F-42B5-8137-9DF3F51BA10A}">
      <p15:sldGuideLst xmlns:p15="http://schemas.microsoft.com/office/powerpoint/2012/main">
        <p15:guide id="2" pos="2880" userDrawn="1">
          <p15:clr>
            <a:srgbClr val="A4A3A4"/>
          </p15:clr>
        </p15:guide>
        <p15:guide id="3" orient="horz" pos="1461" userDrawn="1">
          <p15:clr>
            <a:srgbClr val="A4A3A4"/>
          </p15:clr>
        </p15:guide>
        <p15:guide id="4" orient="horz" pos="2618" userDrawn="1">
          <p15:clr>
            <a:srgbClr val="A4A3A4"/>
          </p15:clr>
        </p15:guide>
        <p15:guide id="5" orient="horz" pos="917" userDrawn="1">
          <p15:clr>
            <a:srgbClr val="A4A3A4"/>
          </p15:clr>
        </p15:guide>
        <p15:guide id="6" orient="horz" pos="10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41"/>
    <a:srgbClr val="003986"/>
    <a:srgbClr val="003368"/>
    <a:srgbClr val="ECECEC"/>
    <a:srgbClr val="CCD7E6"/>
    <a:srgbClr val="FFFFFF"/>
    <a:srgbClr val="003882"/>
    <a:srgbClr val="F4F4F4"/>
    <a:srgbClr val="F1F1F1"/>
    <a:srgbClr val="003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47" autoAdjust="0"/>
  </p:normalViewPr>
  <p:slideViewPr>
    <p:cSldViewPr snapToGrid="0" snapToObjects="1">
      <p:cViewPr varScale="1">
        <p:scale>
          <a:sx n="116" d="100"/>
          <a:sy n="116" d="100"/>
        </p:scale>
        <p:origin x="78" y="114"/>
      </p:cViewPr>
      <p:guideLst>
        <p:guide pos="2880"/>
        <p:guide orient="horz" pos="1461"/>
        <p:guide orient="horz" pos="2618"/>
        <p:guide orient="horz" pos="917"/>
        <p:guide orient="horz" pos="103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43" d="100"/>
          <a:sy n="43" d="100"/>
        </p:scale>
        <p:origin x="25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E13831B-064A-4C7A-920D-2D138B06EBF4}"/>
              </a:ext>
            </a:extLst>
          </p:cNvPr>
          <p:cNvSpPr>
            <a:spLocks noGrp="1"/>
          </p:cNvSpPr>
          <p:nvPr>
            <p:ph type="hdr" sz="quarter"/>
          </p:nvPr>
        </p:nvSpPr>
        <p:spPr>
          <a:xfrm>
            <a:off x="1" y="3"/>
            <a:ext cx="2946400" cy="498395"/>
          </a:xfrm>
          <a:prstGeom prst="rect">
            <a:avLst/>
          </a:prstGeom>
        </p:spPr>
        <p:txBody>
          <a:bodyPr vert="horz" lIns="91433" tIns="45717" rIns="91433" bIns="45717" rtlCol="0"/>
          <a:lstStyle>
            <a:lvl1pPr algn="l">
              <a:defRPr sz="1200"/>
            </a:lvl1pPr>
          </a:lstStyle>
          <a:p>
            <a:endParaRPr lang="de-DE"/>
          </a:p>
        </p:txBody>
      </p:sp>
      <p:sp>
        <p:nvSpPr>
          <p:cNvPr id="3" name="Datumsplatzhalter 2">
            <a:extLst>
              <a:ext uri="{FF2B5EF4-FFF2-40B4-BE49-F238E27FC236}">
                <a16:creationId xmlns:a16="http://schemas.microsoft.com/office/drawing/2014/main" id="{95B81AFF-2FD6-4AC2-8FCD-446B09A2504D}"/>
              </a:ext>
            </a:extLst>
          </p:cNvPr>
          <p:cNvSpPr>
            <a:spLocks noGrp="1"/>
          </p:cNvSpPr>
          <p:nvPr>
            <p:ph type="dt" sz="quarter" idx="1"/>
          </p:nvPr>
        </p:nvSpPr>
        <p:spPr>
          <a:xfrm>
            <a:off x="3849689" y="3"/>
            <a:ext cx="2946400" cy="498395"/>
          </a:xfrm>
          <a:prstGeom prst="rect">
            <a:avLst/>
          </a:prstGeom>
        </p:spPr>
        <p:txBody>
          <a:bodyPr vert="horz" lIns="91433" tIns="45717" rIns="91433" bIns="45717" rtlCol="0"/>
          <a:lstStyle>
            <a:lvl1pPr algn="r">
              <a:defRPr sz="1200"/>
            </a:lvl1pPr>
          </a:lstStyle>
          <a:p>
            <a:fld id="{F4AC9FD7-9CEF-4204-A546-DBDA29FBFBB1}" type="datetimeFigureOut">
              <a:rPr lang="de-DE" smtClean="0"/>
              <a:t>28.02.2020</a:t>
            </a:fld>
            <a:endParaRPr lang="de-DE"/>
          </a:p>
        </p:txBody>
      </p:sp>
      <p:sp>
        <p:nvSpPr>
          <p:cNvPr id="4" name="Fußzeilenplatzhalter 3">
            <a:extLst>
              <a:ext uri="{FF2B5EF4-FFF2-40B4-BE49-F238E27FC236}">
                <a16:creationId xmlns:a16="http://schemas.microsoft.com/office/drawing/2014/main" id="{B22B1197-4B50-470E-A379-86451D16F1D2}"/>
              </a:ext>
            </a:extLst>
          </p:cNvPr>
          <p:cNvSpPr>
            <a:spLocks noGrp="1"/>
          </p:cNvSpPr>
          <p:nvPr>
            <p:ph type="ftr" sz="quarter" idx="2"/>
          </p:nvPr>
        </p:nvSpPr>
        <p:spPr>
          <a:xfrm>
            <a:off x="1" y="9428245"/>
            <a:ext cx="2946400" cy="498395"/>
          </a:xfrm>
          <a:prstGeom prst="rect">
            <a:avLst/>
          </a:prstGeom>
        </p:spPr>
        <p:txBody>
          <a:bodyPr vert="horz" lIns="91433" tIns="45717" rIns="91433" bIns="45717"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5C0D371-9942-439D-B6E8-57565CC4485E}"/>
              </a:ext>
            </a:extLst>
          </p:cNvPr>
          <p:cNvSpPr>
            <a:spLocks noGrp="1"/>
          </p:cNvSpPr>
          <p:nvPr>
            <p:ph type="sldNum" sz="quarter" idx="3"/>
          </p:nvPr>
        </p:nvSpPr>
        <p:spPr>
          <a:xfrm>
            <a:off x="3849689" y="9428245"/>
            <a:ext cx="2946400" cy="498395"/>
          </a:xfrm>
          <a:prstGeom prst="rect">
            <a:avLst/>
          </a:prstGeom>
        </p:spPr>
        <p:txBody>
          <a:bodyPr vert="horz" lIns="91433" tIns="45717" rIns="91433" bIns="45717" rtlCol="0" anchor="b"/>
          <a:lstStyle>
            <a:lvl1pPr algn="r">
              <a:defRPr sz="1200"/>
            </a:lvl1pPr>
          </a:lstStyle>
          <a:p>
            <a:fld id="{74511A14-E365-4275-9D6B-E72501E1A33B}" type="slidenum">
              <a:rPr lang="de-DE" smtClean="0"/>
              <a:t>‹Nr.›</a:t>
            </a:fld>
            <a:endParaRPr lang="de-DE"/>
          </a:p>
        </p:txBody>
      </p:sp>
    </p:spTree>
    <p:extLst>
      <p:ext uri="{BB962C8B-B14F-4D97-AF65-F5344CB8AC3E}">
        <p14:creationId xmlns:p14="http://schemas.microsoft.com/office/powerpoint/2010/main" val="226663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5659" cy="498055"/>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6" y="1"/>
            <a:ext cx="2945659" cy="498055"/>
          </a:xfrm>
          <a:prstGeom prst="rect">
            <a:avLst/>
          </a:prstGeom>
        </p:spPr>
        <p:txBody>
          <a:bodyPr vert="horz" lIns="91433" tIns="45717" rIns="91433" bIns="45717" rtlCol="0"/>
          <a:lstStyle>
            <a:lvl1pPr algn="r">
              <a:defRPr sz="1200"/>
            </a:lvl1pPr>
          </a:lstStyle>
          <a:p>
            <a:fld id="{D9F88FD2-4E00-2A45-B47E-568F75E3F0C8}" type="datetimeFigureOut">
              <a:rPr lang="de-DE" smtClean="0"/>
              <a:t>28.02.2020</a:t>
            </a:fld>
            <a:endParaRPr lang="de-DE"/>
          </a:p>
        </p:txBody>
      </p:sp>
      <p:sp>
        <p:nvSpPr>
          <p:cNvPr id="4" name="Folienbildplatzhalt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77196"/>
            <a:ext cx="5438140" cy="3908614"/>
          </a:xfrm>
          <a:prstGeom prst="rect">
            <a:avLst/>
          </a:prstGeom>
        </p:spPr>
        <p:txBody>
          <a:bodyPr vert="horz" lIns="91433" tIns="45717" rIns="91433" bIns="4571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6"/>
            <a:ext cx="2945659" cy="498054"/>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6"/>
            <a:ext cx="2945659" cy="498054"/>
          </a:xfrm>
          <a:prstGeom prst="rect">
            <a:avLst/>
          </a:prstGeom>
        </p:spPr>
        <p:txBody>
          <a:bodyPr vert="horz" lIns="91433" tIns="45717" rIns="91433" bIns="45717" rtlCol="0" anchor="b"/>
          <a:lstStyle>
            <a:lvl1pPr algn="r">
              <a:defRPr sz="1200"/>
            </a:lvl1pPr>
          </a:lstStyle>
          <a:p>
            <a:fld id="{B3B310F6-0FDE-C24D-A3A6-545229E5C911}" type="slidenum">
              <a:rPr lang="de-DE" smtClean="0"/>
              <a:t>‹Nr.›</a:t>
            </a:fld>
            <a:endParaRPr lang="de-DE"/>
          </a:p>
        </p:txBody>
      </p:sp>
    </p:spTree>
    <p:extLst>
      <p:ext uri="{BB962C8B-B14F-4D97-AF65-F5344CB8AC3E}">
        <p14:creationId xmlns:p14="http://schemas.microsoft.com/office/powerpoint/2010/main" val="28969536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el | Hintergrund Wei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735013"/>
            <a:ext cx="7620390" cy="1598612"/>
          </a:xfrm>
        </p:spPr>
        <p:txBody>
          <a:bodyPr anchor="b"/>
          <a:lstStyle>
            <a:lvl1pPr>
              <a:lnSpc>
                <a:spcPts val="5400"/>
              </a:lnSpc>
              <a:defRPr sz="4500"/>
            </a:lvl1pPr>
          </a:lstStyle>
          <a:p>
            <a:r>
              <a:rPr lang="de-DE" dirty="0"/>
              <a:t>Titel der Präsentation</a:t>
            </a:r>
            <a:endParaRPr lang="en-US" dirty="0"/>
          </a:p>
        </p:txBody>
      </p:sp>
      <p:sp>
        <p:nvSpPr>
          <p:cNvPr id="3" name="Text Placeholder 2"/>
          <p:cNvSpPr>
            <a:spLocks noGrp="1"/>
          </p:cNvSpPr>
          <p:nvPr>
            <p:ph type="body" idx="1" hasCustomPrompt="1"/>
          </p:nvPr>
        </p:nvSpPr>
        <p:spPr>
          <a:xfrm>
            <a:off x="539750" y="2581500"/>
            <a:ext cx="4662425" cy="575810"/>
          </a:xfrm>
        </p:spPr>
        <p:txBody>
          <a:bodyPr/>
          <a:lstStyle>
            <a:lvl1pPr marL="0" indent="0">
              <a:buNone/>
              <a:defRPr sz="18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de-DE" dirty="0"/>
              <a:t>Name </a:t>
            </a:r>
            <a:r>
              <a:rPr lang="de-DE" dirty="0" err="1"/>
              <a:t>ReferentIn</a:t>
            </a:r>
            <a:r>
              <a:rPr lang="de-DE" dirty="0"/>
              <a:t>, Titel </a:t>
            </a:r>
            <a:r>
              <a:rPr lang="de-DE" dirty="0" err="1"/>
              <a:t>ReferentIn</a:t>
            </a:r>
            <a:br>
              <a:rPr lang="de-DE" dirty="0"/>
            </a:br>
            <a:r>
              <a:rPr lang="de-DE" dirty="0"/>
              <a:t>Ort, Datum</a:t>
            </a:r>
          </a:p>
        </p:txBody>
      </p:sp>
      <p:sp>
        <p:nvSpPr>
          <p:cNvPr id="16" name="Rechteck 15">
            <a:extLst>
              <a:ext uri="{FF2B5EF4-FFF2-40B4-BE49-F238E27FC236}">
                <a16:creationId xmlns:a16="http://schemas.microsoft.com/office/drawing/2014/main" id="{228EFD71-C9F3-3042-A436-DF10A8E1B1B3}"/>
              </a:ext>
            </a:extLst>
          </p:cNvPr>
          <p:cNvSpPr/>
          <p:nvPr userDrawn="1"/>
        </p:nvSpPr>
        <p:spPr>
          <a:xfrm>
            <a:off x="7570694" y="4679576"/>
            <a:ext cx="1499347" cy="369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C8C7D090-D0C7-9A4B-9B1D-5423A6D9D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3304" y="4556101"/>
            <a:ext cx="700396" cy="347099"/>
          </a:xfrm>
          <a:prstGeom prst="rect">
            <a:avLst/>
          </a:prstGeom>
        </p:spPr>
      </p:pic>
    </p:spTree>
    <p:extLst>
      <p:ext uri="{BB962C8B-B14F-4D97-AF65-F5344CB8AC3E}">
        <p14:creationId xmlns:p14="http://schemas.microsoft.com/office/powerpoint/2010/main" val="3857522343"/>
      </p:ext>
    </p:extLst>
  </p:cSld>
  <p:clrMapOvr>
    <a:masterClrMapping/>
  </p:clrMapOvr>
  <p:extLst>
    <p:ext uri="{DCECCB84-F9BA-43D5-87BE-67443E8EF086}">
      <p15:sldGuideLst xmlns:p15="http://schemas.microsoft.com/office/powerpoint/2012/main">
        <p15:guide id="1" orient="horz" pos="463" userDrawn="1">
          <p15:clr>
            <a:srgbClr val="FBAE40"/>
          </p15:clr>
        </p15:guide>
        <p15:guide id="3" orient="horz" pos="1461" userDrawn="1">
          <p15:clr>
            <a:srgbClr val="FBAE40"/>
          </p15:clr>
        </p15:guide>
        <p15:guide id="4"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3er Raster gro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7"/>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6"/>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7"/>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2" name="Date Placeholder 3">
            <a:extLst>
              <a:ext uri="{FF2B5EF4-FFF2-40B4-BE49-F238E27FC236}">
                <a16:creationId xmlns:a16="http://schemas.microsoft.com/office/drawing/2014/main" id="{56B9A1B4-5541-8246-A386-60CDA85689CB}"/>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4" name="Footer Placeholder 4">
            <a:extLst>
              <a:ext uri="{FF2B5EF4-FFF2-40B4-BE49-F238E27FC236}">
                <a16:creationId xmlns:a16="http://schemas.microsoft.com/office/drawing/2014/main" id="{C0E6D86E-796E-6640-AD5C-0621BD116EF2}"/>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5" name="Slide Number Placeholder 5">
            <a:extLst>
              <a:ext uri="{FF2B5EF4-FFF2-40B4-BE49-F238E27FC236}">
                <a16:creationId xmlns:a16="http://schemas.microsoft.com/office/drawing/2014/main" id="{00456583-66F9-5640-B028-8CBA3E42A742}"/>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6" name="Bildplatzhalter 38">
            <a:extLst>
              <a:ext uri="{FF2B5EF4-FFF2-40B4-BE49-F238E27FC236}">
                <a16:creationId xmlns:a16="http://schemas.microsoft.com/office/drawing/2014/main" id="{75ABD2B4-CE37-BE4E-B56B-AAA69210AA72}"/>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7" name="Bildplatzhalter 38">
            <a:extLst>
              <a:ext uri="{FF2B5EF4-FFF2-40B4-BE49-F238E27FC236}">
                <a16:creationId xmlns:a16="http://schemas.microsoft.com/office/drawing/2014/main" id="{BA758ABF-FCF0-3B46-8F6C-51941E8C2AFF}"/>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595527006"/>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6er Raster">
    <p:spTree>
      <p:nvGrpSpPr>
        <p:cNvPr id="1" name=""/>
        <p:cNvGrpSpPr/>
        <p:nvPr/>
      </p:nvGrpSpPr>
      <p:grpSpPr>
        <a:xfrm>
          <a:off x="0" y="0"/>
          <a:ext cx="0" cy="0"/>
          <a:chOff x="0" y="0"/>
          <a:chExt cx="0" cy="0"/>
        </a:xfrm>
      </p:grpSpPr>
      <p:sp>
        <p:nvSpPr>
          <p:cNvPr id="14" name="Bildplatzhalter 8">
            <a:extLst>
              <a:ext uri="{FF2B5EF4-FFF2-40B4-BE49-F238E27FC236}">
                <a16:creationId xmlns:a16="http://schemas.microsoft.com/office/drawing/2014/main" id="{4B91FE99-9C11-424A-AB47-F5BBD3AFA50F}"/>
              </a:ext>
            </a:extLst>
          </p:cNvPr>
          <p:cNvSpPr>
            <a:spLocks noGrp="1"/>
          </p:cNvSpPr>
          <p:nvPr>
            <p:ph type="pic" sz="quarter" idx="20" hasCustomPrompt="1"/>
          </p:nvPr>
        </p:nvSpPr>
        <p:spPr bwMode="gray">
          <a:xfrm>
            <a:off x="612000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0" name="Bildplatzhalter 8">
            <a:extLst>
              <a:ext uri="{FF2B5EF4-FFF2-40B4-BE49-F238E27FC236}">
                <a16:creationId xmlns:a16="http://schemas.microsoft.com/office/drawing/2014/main" id="{F0ECE825-1641-F64C-8CD5-F999632B4234}"/>
              </a:ext>
            </a:extLst>
          </p:cNvPr>
          <p:cNvSpPr>
            <a:spLocks noGrp="1"/>
          </p:cNvSpPr>
          <p:nvPr>
            <p:ph type="pic" sz="quarter" idx="16" hasCustomPrompt="1"/>
          </p:nvPr>
        </p:nvSpPr>
        <p:spPr bwMode="gray">
          <a:xfrm>
            <a:off x="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7"/>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2" name="Bildplatzhalter 8">
            <a:extLst>
              <a:ext uri="{FF2B5EF4-FFF2-40B4-BE49-F238E27FC236}">
                <a16:creationId xmlns:a16="http://schemas.microsoft.com/office/drawing/2014/main" id="{5C195CE8-ED62-CE42-BF5B-5021757F61E8}"/>
              </a:ext>
            </a:extLst>
          </p:cNvPr>
          <p:cNvSpPr>
            <a:spLocks noGrp="1"/>
          </p:cNvSpPr>
          <p:nvPr>
            <p:ph type="pic" sz="quarter" idx="18" hasCustomPrompt="1"/>
          </p:nvPr>
        </p:nvSpPr>
        <p:spPr bwMode="gray">
          <a:xfrm>
            <a:off x="306000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5" name="Date Placeholder 3">
            <a:extLst>
              <a:ext uri="{FF2B5EF4-FFF2-40B4-BE49-F238E27FC236}">
                <a16:creationId xmlns:a16="http://schemas.microsoft.com/office/drawing/2014/main" id="{FB30664E-E871-8F43-91D3-5516791FA220}"/>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6" name="Footer Placeholder 4">
            <a:extLst>
              <a:ext uri="{FF2B5EF4-FFF2-40B4-BE49-F238E27FC236}">
                <a16:creationId xmlns:a16="http://schemas.microsoft.com/office/drawing/2014/main" id="{6DC0966A-F8F2-F641-810C-85A2263BE18D}"/>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7" name="Slide Number Placeholder 5">
            <a:extLst>
              <a:ext uri="{FF2B5EF4-FFF2-40B4-BE49-F238E27FC236}">
                <a16:creationId xmlns:a16="http://schemas.microsoft.com/office/drawing/2014/main" id="{60706B68-EBC2-C84B-82E4-DCA84264056B}"/>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8" name="Bildplatzhalter 38">
            <a:extLst>
              <a:ext uri="{FF2B5EF4-FFF2-40B4-BE49-F238E27FC236}">
                <a16:creationId xmlns:a16="http://schemas.microsoft.com/office/drawing/2014/main" id="{CDC0B4E8-2F7D-9B4E-BFEA-3AF138302203}"/>
              </a:ext>
            </a:extLst>
          </p:cNvPr>
          <p:cNvSpPr>
            <a:spLocks noGrp="1"/>
          </p:cNvSpPr>
          <p:nvPr>
            <p:ph type="pic" sz="quarter" idx="21"/>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9" name="Bildplatzhalter 38">
            <a:extLst>
              <a:ext uri="{FF2B5EF4-FFF2-40B4-BE49-F238E27FC236}">
                <a16:creationId xmlns:a16="http://schemas.microsoft.com/office/drawing/2014/main" id="{C0E37AD2-B8C6-3340-80FC-4AE91DC4C23B}"/>
              </a:ext>
            </a:extLst>
          </p:cNvPr>
          <p:cNvSpPr>
            <a:spLocks noGrp="1"/>
          </p:cNvSpPr>
          <p:nvPr>
            <p:ph type="pic" sz="quarter" idx="22"/>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1163734307"/>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3er Raster Text unt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7"/>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5" name="Textplatzhalter 26">
            <a:extLst>
              <a:ext uri="{FF2B5EF4-FFF2-40B4-BE49-F238E27FC236}">
                <a16:creationId xmlns:a16="http://schemas.microsoft.com/office/drawing/2014/main" id="{EDEFB852-6677-CE46-AC67-B0F38F6EFB1C}"/>
              </a:ext>
            </a:extLst>
          </p:cNvPr>
          <p:cNvSpPr>
            <a:spLocks noGrp="1"/>
          </p:cNvSpPr>
          <p:nvPr>
            <p:ph type="body" sz="quarter" idx="20" hasCustomPrompt="1"/>
          </p:nvPr>
        </p:nvSpPr>
        <p:spPr>
          <a:xfrm>
            <a:off x="288000" y="3448945"/>
            <a:ext cx="2448000" cy="994468"/>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16" name="Textplatzhalter 24">
            <a:extLst>
              <a:ext uri="{FF2B5EF4-FFF2-40B4-BE49-F238E27FC236}">
                <a16:creationId xmlns:a16="http://schemas.microsoft.com/office/drawing/2014/main" id="{DA5CAE01-0FA2-1549-88D8-7CB2D461201D}"/>
              </a:ext>
            </a:extLst>
          </p:cNvPr>
          <p:cNvSpPr>
            <a:spLocks noGrp="1"/>
          </p:cNvSpPr>
          <p:nvPr>
            <p:ph type="body" sz="quarter" idx="16" hasCustomPrompt="1"/>
          </p:nvPr>
        </p:nvSpPr>
        <p:spPr>
          <a:xfrm>
            <a:off x="3348000" y="3448945"/>
            <a:ext cx="2448000" cy="994468"/>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17" name="Textplatzhalter 27">
            <a:extLst>
              <a:ext uri="{FF2B5EF4-FFF2-40B4-BE49-F238E27FC236}">
                <a16:creationId xmlns:a16="http://schemas.microsoft.com/office/drawing/2014/main" id="{5C5B85D4-BE45-C943-833B-5EC720E4AD15}"/>
              </a:ext>
            </a:extLst>
          </p:cNvPr>
          <p:cNvSpPr>
            <a:spLocks noGrp="1"/>
          </p:cNvSpPr>
          <p:nvPr>
            <p:ph type="body" sz="quarter" idx="21" hasCustomPrompt="1"/>
          </p:nvPr>
        </p:nvSpPr>
        <p:spPr>
          <a:xfrm>
            <a:off x="6408000" y="3449642"/>
            <a:ext cx="2448000" cy="993771"/>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grpSp>
        <p:nvGrpSpPr>
          <p:cNvPr id="21" name="Gruppieren 20">
            <a:extLst>
              <a:ext uri="{FF2B5EF4-FFF2-40B4-BE49-F238E27FC236}">
                <a16:creationId xmlns:a16="http://schemas.microsoft.com/office/drawing/2014/main" id="{1E1F26FE-9EEE-F643-99AC-C463AEBC3BC9}"/>
              </a:ext>
            </a:extLst>
          </p:cNvPr>
          <p:cNvGrpSpPr/>
          <p:nvPr userDrawn="1"/>
        </p:nvGrpSpPr>
        <p:grpSpPr>
          <a:xfrm>
            <a:off x="7520400" y="4755985"/>
            <a:ext cx="806798" cy="194400"/>
            <a:chOff x="7520400" y="4775035"/>
            <a:chExt cx="806798" cy="194400"/>
          </a:xfrm>
        </p:grpSpPr>
        <p:sp>
          <p:nvSpPr>
            <p:cNvPr id="22" name="Textfeld 21">
              <a:extLst>
                <a:ext uri="{FF2B5EF4-FFF2-40B4-BE49-F238E27FC236}">
                  <a16:creationId xmlns:a16="http://schemas.microsoft.com/office/drawing/2014/main" id="{801AC231-8FFA-764B-8EED-DE66C49C6B1C}"/>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23" name="Textfeld 22">
              <a:extLst>
                <a:ext uri="{FF2B5EF4-FFF2-40B4-BE49-F238E27FC236}">
                  <a16:creationId xmlns:a16="http://schemas.microsoft.com/office/drawing/2014/main" id="{AE857CC6-DB4B-A84D-855F-953829B39C0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4" name="Date Placeholder 3">
            <a:extLst>
              <a:ext uri="{FF2B5EF4-FFF2-40B4-BE49-F238E27FC236}">
                <a16:creationId xmlns:a16="http://schemas.microsoft.com/office/drawing/2014/main" id="{EB77E129-F60F-CF49-8660-6CB975E87414}"/>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5" name="Footer Placeholder 4">
            <a:extLst>
              <a:ext uri="{FF2B5EF4-FFF2-40B4-BE49-F238E27FC236}">
                <a16:creationId xmlns:a16="http://schemas.microsoft.com/office/drawing/2014/main" id="{99D0AC4F-BE32-4544-A3B1-E5A26F8314D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6" name="Slide Number Placeholder 5">
            <a:extLst>
              <a:ext uri="{FF2B5EF4-FFF2-40B4-BE49-F238E27FC236}">
                <a16:creationId xmlns:a16="http://schemas.microsoft.com/office/drawing/2014/main" id="{C3B10CFC-77F0-B649-B679-DC02651ACD7F}"/>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136078986"/>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3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3348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6156000" y="3184525"/>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grpSp>
        <p:nvGrpSpPr>
          <p:cNvPr id="14" name="Gruppieren 13">
            <a:extLst>
              <a:ext uri="{FF2B5EF4-FFF2-40B4-BE49-F238E27FC236}">
                <a16:creationId xmlns:a16="http://schemas.microsoft.com/office/drawing/2014/main" id="{19028BC5-2BB0-D045-A44E-0FA5CFA4E6BA}"/>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50BE3F62-4818-CA40-83E5-A839EBF8D18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8466445E-03BE-4549-A2EB-C3605B92B214}"/>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56DBFFB1-022A-7946-BCE7-C43904D1A05A}"/>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D9269D6C-0EC6-A744-B3D1-34859927F7EE}"/>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CC071C4A-F746-AC4A-B24D-C91A77B7DDE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891062511"/>
      </p:ext>
    </p:extLst>
  </p:cSld>
  <p:clrMapOvr>
    <a:masterClrMapping/>
  </p:clrMapOvr>
  <p:extLst>
    <p:ext uri="{DCECCB84-F9BA-43D5-87BE-67443E8EF086}">
      <p15:sldGuideLst xmlns:p15="http://schemas.microsoft.com/office/powerpoint/2012/main">
        <p15:guide id="1" orient="horz" pos="2006" userDrawn="1">
          <p15:clr>
            <a:srgbClr val="FBAE40"/>
          </p15:clr>
        </p15:guide>
        <p15:guide id="2" pos="1882" userDrawn="1">
          <p15:clr>
            <a:srgbClr val="FBAE40"/>
          </p15:clr>
        </p15:guide>
        <p15:guide id="3" pos="2109" userDrawn="1">
          <p15:clr>
            <a:srgbClr val="FBAE40"/>
          </p15:clr>
        </p15:guide>
        <p15:guide id="4" pos="3651" userDrawn="1">
          <p15:clr>
            <a:srgbClr val="FBAE40"/>
          </p15:clr>
        </p15:guide>
        <p15:guide id="5" pos="3878" userDrawn="1">
          <p15:clr>
            <a:srgbClr val="FBAE40"/>
          </p15:clr>
        </p15:guide>
        <p15:guide id="6" orient="horz" pos="21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4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4716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56" name="Textplatzhalter 55">
            <a:extLst>
              <a:ext uri="{FF2B5EF4-FFF2-40B4-BE49-F238E27FC236}">
                <a16:creationId xmlns:a16="http://schemas.microsoft.com/office/drawing/2014/main" id="{AB6369D4-4B47-DE41-9909-9AED67DF5E83}"/>
              </a:ext>
            </a:extLst>
          </p:cNvPr>
          <p:cNvSpPr>
            <a:spLocks noGrp="1"/>
          </p:cNvSpPr>
          <p:nvPr>
            <p:ph type="body" sz="quarter" idx="18" hasCustomPrompt="1"/>
          </p:nvPr>
        </p:nvSpPr>
        <p:spPr>
          <a:xfrm>
            <a:off x="6804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32" name="Title 1">
            <a:extLst>
              <a:ext uri="{FF2B5EF4-FFF2-40B4-BE49-F238E27FC236}">
                <a16:creationId xmlns:a16="http://schemas.microsoft.com/office/drawing/2014/main" id="{44EEEAF5-B848-1A43-9559-A901F5CFAAEA}"/>
              </a:ext>
            </a:extLst>
          </p:cNvPr>
          <p:cNvSpPr>
            <a:spLocks noGrp="1"/>
          </p:cNvSpPr>
          <p:nvPr>
            <p:ph type="title" hasCustomPrompt="1"/>
          </p:nvPr>
        </p:nvSpPr>
        <p:spPr>
          <a:xfrm>
            <a:off x="540000" y="334800"/>
            <a:ext cx="8064000" cy="900000"/>
          </a:xfrm>
          <a:prstGeom prst="rect">
            <a:avLst/>
          </a:prstGeom>
        </p:spPr>
        <p:txBody>
          <a:bodyPr wrap="none" anchor="t" anchorCtr="0">
            <a:noAutofit/>
          </a:bodyPr>
          <a:lstStyle/>
          <a:p>
            <a:r>
              <a:rPr lang="de-DE" dirty="0"/>
              <a:t>Ein- bis maximal zweizeilige Überschrift</a:t>
            </a:r>
            <a:endParaRPr lang="en-US" dirty="0"/>
          </a:p>
        </p:txBody>
      </p:sp>
      <p:sp>
        <p:nvSpPr>
          <p:cNvPr id="5" name="Textplatzhalter 4">
            <a:extLst>
              <a:ext uri="{FF2B5EF4-FFF2-40B4-BE49-F238E27FC236}">
                <a16:creationId xmlns:a16="http://schemas.microsoft.com/office/drawing/2014/main" id="{A7769298-9899-544D-B35E-8695F5DB7D99}"/>
              </a:ext>
            </a:extLst>
          </p:cNvPr>
          <p:cNvSpPr>
            <a:spLocks noGrp="1"/>
          </p:cNvSpPr>
          <p:nvPr>
            <p:ph type="body" sz="quarter" idx="19" hasCustomPrompt="1"/>
          </p:nvPr>
        </p:nvSpPr>
        <p:spPr>
          <a:xfrm>
            <a:off x="2627313" y="3184525"/>
            <a:ext cx="1800225" cy="1258888"/>
          </a:xfrm>
        </p:spPr>
        <p:txBody>
          <a:bodyPr/>
          <a:lstStyle>
            <a:lvl1pPr algn="ctr">
              <a:buFontTx/>
              <a:buNone/>
              <a:defRPr/>
            </a:lvl1pPr>
          </a:lstStyle>
          <a:p>
            <a:pPr lvl="0"/>
            <a:r>
              <a:rPr lang="de-DE" dirty="0"/>
              <a:t>Überschrift (Ebene 4), 3-zeiliger Text und ein Icon</a:t>
            </a:r>
          </a:p>
        </p:txBody>
      </p:sp>
      <p:grpSp>
        <p:nvGrpSpPr>
          <p:cNvPr id="15" name="Gruppieren 14">
            <a:extLst>
              <a:ext uri="{FF2B5EF4-FFF2-40B4-BE49-F238E27FC236}">
                <a16:creationId xmlns:a16="http://schemas.microsoft.com/office/drawing/2014/main" id="{14EF55B1-74A4-0348-B760-DD04E475390D}"/>
              </a:ext>
            </a:extLst>
          </p:cNvPr>
          <p:cNvGrpSpPr/>
          <p:nvPr userDrawn="1"/>
        </p:nvGrpSpPr>
        <p:grpSpPr>
          <a:xfrm>
            <a:off x="7520400" y="4755985"/>
            <a:ext cx="806798" cy="194400"/>
            <a:chOff x="7520400" y="4775035"/>
            <a:chExt cx="806798" cy="194400"/>
          </a:xfrm>
        </p:grpSpPr>
        <p:sp>
          <p:nvSpPr>
            <p:cNvPr id="16" name="Textfeld 15">
              <a:extLst>
                <a:ext uri="{FF2B5EF4-FFF2-40B4-BE49-F238E27FC236}">
                  <a16:creationId xmlns:a16="http://schemas.microsoft.com/office/drawing/2014/main" id="{2DCEACEC-F8BB-B544-B72E-47B6B9279273}"/>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7" name="Textfeld 16">
              <a:extLst>
                <a:ext uri="{FF2B5EF4-FFF2-40B4-BE49-F238E27FC236}">
                  <a16:creationId xmlns:a16="http://schemas.microsoft.com/office/drawing/2014/main" id="{D242E42D-9126-5C44-AA9B-5B6715E19E0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8" name="Date Placeholder 3">
            <a:extLst>
              <a:ext uri="{FF2B5EF4-FFF2-40B4-BE49-F238E27FC236}">
                <a16:creationId xmlns:a16="http://schemas.microsoft.com/office/drawing/2014/main" id="{842EAC1A-574C-3843-8CA0-585715AAC36D}"/>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9" name="Footer Placeholder 4">
            <a:extLst>
              <a:ext uri="{FF2B5EF4-FFF2-40B4-BE49-F238E27FC236}">
                <a16:creationId xmlns:a16="http://schemas.microsoft.com/office/drawing/2014/main" id="{DF6DB135-31BF-DD41-B898-74ACA612EEB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0" name="Slide Number Placeholder 5">
            <a:extLst>
              <a:ext uri="{FF2B5EF4-FFF2-40B4-BE49-F238E27FC236}">
                <a16:creationId xmlns:a16="http://schemas.microsoft.com/office/drawing/2014/main" id="{FF9F68BE-466B-4649-8622-C28CFE4B5D9E}"/>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622828753"/>
      </p:ext>
    </p:extLst>
  </p:cSld>
  <p:clrMapOvr>
    <a:masterClrMapping/>
  </p:clrMapOvr>
  <p:extLst>
    <p:ext uri="{DCECCB84-F9BA-43D5-87BE-67443E8EF086}">
      <p15:sldGuideLst xmlns:p15="http://schemas.microsoft.com/office/powerpoint/2012/main">
        <p15:guide id="1" pos="1474" userDrawn="1">
          <p15:clr>
            <a:srgbClr val="FBAE40"/>
          </p15:clr>
        </p15:guide>
        <p15:guide id="2" pos="1655" userDrawn="1">
          <p15:clr>
            <a:srgbClr val="FBAE40"/>
          </p15:clr>
        </p15:guide>
        <p15:guide id="3" pos="2789" userDrawn="1">
          <p15:clr>
            <a:srgbClr val="FBAE40"/>
          </p15:clr>
        </p15:guide>
        <p15:guide id="4" pos="2971" userDrawn="1">
          <p15:clr>
            <a:srgbClr val="FBAE40"/>
          </p15:clr>
        </p15:guide>
        <p15:guide id="5" pos="4105" userDrawn="1">
          <p15:clr>
            <a:srgbClr val="FBAE40"/>
          </p15:clr>
        </p15:guide>
        <p15:guide id="6" pos="4286" userDrawn="1">
          <p15:clr>
            <a:srgbClr val="FBAE40"/>
          </p15:clr>
        </p15:guide>
        <p15:guide id="7" orient="horz" pos="2006" userDrawn="1">
          <p15:clr>
            <a:srgbClr val="FBAE40"/>
          </p15:clr>
        </p15:guide>
        <p15:guide id="8" orient="horz" pos="21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Spalten 2 Reihen">
    <p:spTree>
      <p:nvGrpSpPr>
        <p:cNvPr id="1" name=""/>
        <p:cNvGrpSpPr/>
        <p:nvPr/>
      </p:nvGrpSpPr>
      <p:grpSpPr>
        <a:xfrm>
          <a:off x="0" y="0"/>
          <a:ext cx="0" cy="0"/>
          <a:chOff x="0" y="0"/>
          <a:chExt cx="0" cy="0"/>
        </a:xfrm>
      </p:grpSpPr>
      <p:sp>
        <p:nvSpPr>
          <p:cNvPr id="30" name="Textplatzhalter 26">
            <a:extLst>
              <a:ext uri="{FF2B5EF4-FFF2-40B4-BE49-F238E27FC236}">
                <a16:creationId xmlns:a16="http://schemas.microsoft.com/office/drawing/2014/main" id="{FAFFD6B1-7B7A-9B4F-B515-ADF419D0F82E}"/>
              </a:ext>
            </a:extLst>
          </p:cNvPr>
          <p:cNvSpPr>
            <a:spLocks noGrp="1"/>
          </p:cNvSpPr>
          <p:nvPr>
            <p:ph type="body" sz="quarter" idx="18" hasCustomPrompt="1"/>
          </p:nvPr>
        </p:nvSpPr>
        <p:spPr>
          <a:xfrm>
            <a:off x="540000" y="1633415"/>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31" name="Textplatzhalter 24">
            <a:extLst>
              <a:ext uri="{FF2B5EF4-FFF2-40B4-BE49-F238E27FC236}">
                <a16:creationId xmlns:a16="http://schemas.microsoft.com/office/drawing/2014/main" id="{2D89976C-60DE-654D-8E3F-AFF95B1D508C}"/>
              </a:ext>
            </a:extLst>
          </p:cNvPr>
          <p:cNvSpPr>
            <a:spLocks noGrp="1"/>
          </p:cNvSpPr>
          <p:nvPr>
            <p:ph type="body" sz="quarter" idx="19" hasCustomPrompt="1"/>
          </p:nvPr>
        </p:nvSpPr>
        <p:spPr>
          <a:xfrm>
            <a:off x="3348000" y="1633415"/>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50" name="Textplatzhalter 27">
            <a:extLst>
              <a:ext uri="{FF2B5EF4-FFF2-40B4-BE49-F238E27FC236}">
                <a16:creationId xmlns:a16="http://schemas.microsoft.com/office/drawing/2014/main" id="{85A49F92-98DE-6641-93C3-382355CD7875}"/>
              </a:ext>
            </a:extLst>
          </p:cNvPr>
          <p:cNvSpPr>
            <a:spLocks noGrp="1"/>
          </p:cNvSpPr>
          <p:nvPr>
            <p:ph type="body" sz="quarter" idx="20" hasCustomPrompt="1"/>
          </p:nvPr>
        </p:nvSpPr>
        <p:spPr>
          <a:xfrm>
            <a:off x="6156000" y="1633415"/>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3348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6156000" y="3183640"/>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800"/>
            <a:ext cx="8064000" cy="540000"/>
          </a:xfrm>
          <a:prstGeom prst="rect">
            <a:avLst/>
          </a:prstGeom>
          <a:noFill/>
        </p:spPr>
        <p:txBody>
          <a:bodyPr anchor="t" anchorCtr="0">
            <a:noAutofit/>
          </a:bodyPr>
          <a:lstStyle>
            <a:lvl1pPr>
              <a:lnSpc>
                <a:spcPts val="3750"/>
              </a:lnSpc>
              <a:defRPr sz="3000"/>
            </a:lvl1pPr>
          </a:lstStyle>
          <a:p>
            <a:r>
              <a:rPr lang="de-DE" dirty="0"/>
              <a:t>Einzeilige Überschrift</a:t>
            </a:r>
            <a:endParaRPr lang="en-US" dirty="0"/>
          </a:p>
        </p:txBody>
      </p:sp>
      <p:grpSp>
        <p:nvGrpSpPr>
          <p:cNvPr id="17" name="Gruppieren 16">
            <a:extLst>
              <a:ext uri="{FF2B5EF4-FFF2-40B4-BE49-F238E27FC236}">
                <a16:creationId xmlns:a16="http://schemas.microsoft.com/office/drawing/2014/main" id="{037D4D79-39F3-1541-A915-D2B097EE3F89}"/>
              </a:ext>
            </a:extLst>
          </p:cNvPr>
          <p:cNvGrpSpPr/>
          <p:nvPr userDrawn="1"/>
        </p:nvGrpSpPr>
        <p:grpSpPr>
          <a:xfrm>
            <a:off x="7520400" y="4755985"/>
            <a:ext cx="806798" cy="194400"/>
            <a:chOff x="7520400" y="4775035"/>
            <a:chExt cx="806798" cy="194400"/>
          </a:xfrm>
        </p:grpSpPr>
        <p:sp>
          <p:nvSpPr>
            <p:cNvPr id="18" name="Textfeld 17">
              <a:extLst>
                <a:ext uri="{FF2B5EF4-FFF2-40B4-BE49-F238E27FC236}">
                  <a16:creationId xmlns:a16="http://schemas.microsoft.com/office/drawing/2014/main" id="{839F91CC-554E-5B44-87E7-B1F5534E92A1}"/>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9" name="Textfeld 18">
              <a:extLst>
                <a:ext uri="{FF2B5EF4-FFF2-40B4-BE49-F238E27FC236}">
                  <a16:creationId xmlns:a16="http://schemas.microsoft.com/office/drawing/2014/main" id="{8D4CB0CA-9DF3-4E41-896D-7A2F767A396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0" name="Date Placeholder 3">
            <a:extLst>
              <a:ext uri="{FF2B5EF4-FFF2-40B4-BE49-F238E27FC236}">
                <a16:creationId xmlns:a16="http://schemas.microsoft.com/office/drawing/2014/main" id="{5040EA8B-BADD-5B44-916B-E17F54D92A68}"/>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1" name="Footer Placeholder 4">
            <a:extLst>
              <a:ext uri="{FF2B5EF4-FFF2-40B4-BE49-F238E27FC236}">
                <a16:creationId xmlns:a16="http://schemas.microsoft.com/office/drawing/2014/main" id="{C44A3E2E-A8AA-9C4E-B1F0-16039373F048}"/>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2" name="Slide Number Placeholder 5">
            <a:extLst>
              <a:ext uri="{FF2B5EF4-FFF2-40B4-BE49-F238E27FC236}">
                <a16:creationId xmlns:a16="http://schemas.microsoft.com/office/drawing/2014/main" id="{C4E9BD96-94A2-2B49-AB1B-2E6CE5B80380}"/>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4104606508"/>
      </p:ext>
    </p:extLst>
  </p:cSld>
  <p:clrMapOvr>
    <a:masterClrMapping/>
  </p:clrMapOvr>
  <p:extLst>
    <p:ext uri="{DCECCB84-F9BA-43D5-87BE-67443E8EF086}">
      <p15:sldGuideLst xmlns:p15="http://schemas.microsoft.com/office/powerpoint/2012/main">
        <p15:guide id="1" orient="horz" pos="2006">
          <p15:clr>
            <a:srgbClr val="FBAE40"/>
          </p15:clr>
        </p15:guide>
        <p15:guide id="2" pos="1882">
          <p15:clr>
            <a:srgbClr val="FBAE40"/>
          </p15:clr>
        </p15:guide>
        <p15:guide id="3" pos="2109">
          <p15:clr>
            <a:srgbClr val="FBAE40"/>
          </p15:clr>
        </p15:guide>
        <p15:guide id="4" pos="3651">
          <p15:clr>
            <a:srgbClr val="FBAE40"/>
          </p15:clr>
        </p15:guide>
        <p15:guide id="5" pos="3878">
          <p15:clr>
            <a:srgbClr val="FBAE40"/>
          </p15:clr>
        </p15:guide>
        <p15:guide id="6" orient="horz" pos="1030" userDrawn="1">
          <p15:clr>
            <a:srgbClr val="FBAE40"/>
          </p15:clr>
        </p15:guide>
        <p15:guide id="7" orient="horz" pos="21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Spalten">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grpSp>
        <p:nvGrpSpPr>
          <p:cNvPr id="42" name="Gruppieren 41">
            <a:extLst>
              <a:ext uri="{FF2B5EF4-FFF2-40B4-BE49-F238E27FC236}">
                <a16:creationId xmlns:a16="http://schemas.microsoft.com/office/drawing/2014/main" id="{269EEAA4-600D-0243-9027-A58563CD60C7}"/>
              </a:ext>
            </a:extLst>
          </p:cNvPr>
          <p:cNvGrpSpPr/>
          <p:nvPr userDrawn="1"/>
        </p:nvGrpSpPr>
        <p:grpSpPr>
          <a:xfrm>
            <a:off x="540000" y="-129600"/>
            <a:ext cx="8064000" cy="55050"/>
            <a:chOff x="540000" y="-129600"/>
            <a:chExt cx="8064000" cy="55050"/>
          </a:xfrm>
        </p:grpSpPr>
        <p:cxnSp>
          <p:nvCxnSpPr>
            <p:cNvPr id="43" name="Gerader Verbinder 12">
              <a:extLst>
                <a:ext uri="{FF2B5EF4-FFF2-40B4-BE49-F238E27FC236}">
                  <a16:creationId xmlns:a16="http://schemas.microsoft.com/office/drawing/2014/main" id="{44EE1F89-DEFE-814F-9B1C-A8EEDAFECFDC}"/>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13">
              <a:extLst>
                <a:ext uri="{FF2B5EF4-FFF2-40B4-BE49-F238E27FC236}">
                  <a16:creationId xmlns:a16="http://schemas.microsoft.com/office/drawing/2014/main" id="{11BFBF84-A5C3-6F4A-AAD7-D26890A83390}"/>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14">
              <a:extLst>
                <a:ext uri="{FF2B5EF4-FFF2-40B4-BE49-F238E27FC236}">
                  <a16:creationId xmlns:a16="http://schemas.microsoft.com/office/drawing/2014/main" id="{82AB4615-CD0A-2B42-A78E-6D64A12E0DE6}"/>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15">
              <a:extLst>
                <a:ext uri="{FF2B5EF4-FFF2-40B4-BE49-F238E27FC236}">
                  <a16:creationId xmlns:a16="http://schemas.microsoft.com/office/drawing/2014/main" id="{51AF8B13-BD10-B244-B3A0-8D27EC20D92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16">
              <a:extLst>
                <a:ext uri="{FF2B5EF4-FFF2-40B4-BE49-F238E27FC236}">
                  <a16:creationId xmlns:a16="http://schemas.microsoft.com/office/drawing/2014/main" id="{676F7EB2-B2D1-BC41-BDB2-FEDF555E4556}"/>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17">
              <a:extLst>
                <a:ext uri="{FF2B5EF4-FFF2-40B4-BE49-F238E27FC236}">
                  <a16:creationId xmlns:a16="http://schemas.microsoft.com/office/drawing/2014/main" id="{81EE250D-79B8-F14C-A622-0498EE519E8E}"/>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18">
              <a:extLst>
                <a:ext uri="{FF2B5EF4-FFF2-40B4-BE49-F238E27FC236}">
                  <a16:creationId xmlns:a16="http://schemas.microsoft.com/office/drawing/2014/main" id="{69676EEB-BE1C-4242-8DF2-1BBD8FAFAC49}"/>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19">
              <a:extLst>
                <a:ext uri="{FF2B5EF4-FFF2-40B4-BE49-F238E27FC236}">
                  <a16:creationId xmlns:a16="http://schemas.microsoft.com/office/drawing/2014/main" id="{02DE4404-7A7E-464D-A995-A26B3916E872}"/>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platzhalter 2">
            <a:extLst>
              <a:ext uri="{FF2B5EF4-FFF2-40B4-BE49-F238E27FC236}">
                <a16:creationId xmlns:a16="http://schemas.microsoft.com/office/drawing/2014/main" id="{8FBE875D-DE48-4F4A-B254-A3ADD5475247}"/>
              </a:ext>
            </a:extLst>
          </p:cNvPr>
          <p:cNvSpPr>
            <a:spLocks noGrp="1"/>
          </p:cNvSpPr>
          <p:nvPr>
            <p:ph type="body" sz="quarter" idx="20"/>
          </p:nvPr>
        </p:nvSpPr>
        <p:spPr>
          <a:xfrm>
            <a:off x="539750" y="1633538"/>
            <a:ext cx="3744913" cy="28098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C3B204-3ECE-7745-93CB-AE088A8E1700}"/>
              </a:ext>
            </a:extLst>
          </p:cNvPr>
          <p:cNvSpPr>
            <a:spLocks noGrp="1"/>
          </p:cNvSpPr>
          <p:nvPr>
            <p:ph type="body" sz="quarter" idx="21"/>
          </p:nvPr>
        </p:nvSpPr>
        <p:spPr>
          <a:xfrm>
            <a:off x="4859338" y="1633538"/>
            <a:ext cx="3744912" cy="28098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2" name="Gruppieren 21">
            <a:extLst>
              <a:ext uri="{FF2B5EF4-FFF2-40B4-BE49-F238E27FC236}">
                <a16:creationId xmlns:a16="http://schemas.microsoft.com/office/drawing/2014/main" id="{B37CE6C8-6D5C-784A-9602-384904B2235D}"/>
              </a:ext>
            </a:extLst>
          </p:cNvPr>
          <p:cNvGrpSpPr/>
          <p:nvPr userDrawn="1"/>
        </p:nvGrpSpPr>
        <p:grpSpPr>
          <a:xfrm>
            <a:off x="7520400" y="4755985"/>
            <a:ext cx="806798" cy="194400"/>
            <a:chOff x="7520400" y="4775035"/>
            <a:chExt cx="806798" cy="194400"/>
          </a:xfrm>
        </p:grpSpPr>
        <p:sp>
          <p:nvSpPr>
            <p:cNvPr id="23" name="Textfeld 22">
              <a:extLst>
                <a:ext uri="{FF2B5EF4-FFF2-40B4-BE49-F238E27FC236}">
                  <a16:creationId xmlns:a16="http://schemas.microsoft.com/office/drawing/2014/main" id="{99879EB1-E63D-8447-80E9-C02A91B85F2E}"/>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24" name="Textfeld 23">
              <a:extLst>
                <a:ext uri="{FF2B5EF4-FFF2-40B4-BE49-F238E27FC236}">
                  <a16:creationId xmlns:a16="http://schemas.microsoft.com/office/drawing/2014/main" id="{7C728CA1-ACBF-8D4E-83EC-2AA7E0BDBF8A}"/>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5" name="Date Placeholder 3">
            <a:extLst>
              <a:ext uri="{FF2B5EF4-FFF2-40B4-BE49-F238E27FC236}">
                <a16:creationId xmlns:a16="http://schemas.microsoft.com/office/drawing/2014/main" id="{9A0D9783-5417-5D46-B771-C86DCF79968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7" name="Footer Placeholder 4">
            <a:extLst>
              <a:ext uri="{FF2B5EF4-FFF2-40B4-BE49-F238E27FC236}">
                <a16:creationId xmlns:a16="http://schemas.microsoft.com/office/drawing/2014/main" id="{2F07C916-1EB4-364B-9754-CF5DD01DF35D}"/>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8" name="Slide Number Placeholder 5">
            <a:extLst>
              <a:ext uri="{FF2B5EF4-FFF2-40B4-BE49-F238E27FC236}">
                <a16:creationId xmlns:a16="http://schemas.microsoft.com/office/drawing/2014/main" id="{177E3C77-71D5-FA41-BF02-DE9512DE959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870016524"/>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699" userDrawn="1">
          <p15:clr>
            <a:srgbClr val="FBAE40"/>
          </p15:clr>
        </p15:guide>
        <p15:guide id="3" pos="3061" userDrawn="1">
          <p15:clr>
            <a:srgbClr val="FBAE40"/>
          </p15:clr>
        </p15:guide>
        <p15:guide id="5" pos="5760" userDrawn="1">
          <p15:clr>
            <a:srgbClr val="FBAE40"/>
          </p15:clr>
        </p15:guide>
        <p15:guide id="6" orient="horz" pos="214" userDrawn="1">
          <p15:clr>
            <a:srgbClr val="FBAE40"/>
          </p15:clr>
        </p15:guide>
        <p15:guide id="7" orient="horz" pos="1461" userDrawn="1">
          <p15:clr>
            <a:srgbClr val="FBAE40"/>
          </p15:clr>
        </p15:guide>
        <p15:guide id="8" orient="horz" pos="200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e | 1 Spalte">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A9836818-1B32-D243-A2A4-984F3093480C}"/>
              </a:ext>
            </a:extLst>
          </p:cNvPr>
          <p:cNvSpPr>
            <a:spLocks noGrp="1"/>
          </p:cNvSpPr>
          <p:nvPr>
            <p:ph type="body" sz="quarter" idx="16" hasCustomPrompt="1"/>
          </p:nvPr>
        </p:nvSpPr>
        <p:spPr bwMode="gray">
          <a:xfrm>
            <a:off x="540000" y="1635125"/>
            <a:ext cx="8064249" cy="2808288"/>
          </a:xfrm>
          <a:prstGeom prst="rect">
            <a:avLst/>
          </a:prstGeom>
          <a:noFill/>
        </p:spPr>
        <p:txBody>
          <a:bodyPr lIns="0" tIns="0" rIns="0" bIns="0" anchor="t" anchorCtr="0"/>
          <a:lstStyle>
            <a:lvl1pPr marL="179388" indent="-176400" algn="l">
              <a:lnSpc>
                <a:spcPts val="2250"/>
              </a:lnSpc>
              <a:spcBef>
                <a:spcPts val="900"/>
              </a:spcBef>
              <a:buFont typeface="Wingdings" pitchFamily="2" charset="2"/>
              <a:buChar char="§"/>
              <a:tabLst/>
              <a:defRPr sz="1800">
                <a:solidFill>
                  <a:schemeClr val="bg2"/>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2"/>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AF00C025-EE89-D345-8396-90F894F00369}"/>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35DD011B-8C7F-C345-AF5C-6DDFC7526FC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03E04668-5DFA-DD4A-AC32-A8A6390335B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14143F8A-A6B5-9C40-A734-F73EE2A2A662}"/>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0BC8B587-A668-7540-BB36-4414B74987A4}"/>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1D67C816-2D01-D047-BAF5-A64FAA1DAA1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293921652"/>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e | 1 Spalte Textkasten Grau">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1A9E3F5B-E09D-5E49-9401-6ED310A74919}"/>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C7CC1E20-DE08-764F-BBC8-1882775EFDD0}"/>
              </a:ext>
            </a:extLst>
          </p:cNvPr>
          <p:cNvSpPr>
            <a:spLocks noGrp="1"/>
          </p:cNvSpPr>
          <p:nvPr>
            <p:ph type="body" sz="quarter" idx="16" hasCustomPrompt="1"/>
          </p:nvPr>
        </p:nvSpPr>
        <p:spPr bwMode="gray">
          <a:xfrm>
            <a:off x="540000" y="1635125"/>
            <a:ext cx="8064249" cy="2808288"/>
          </a:xfrm>
          <a:prstGeom prst="rect">
            <a:avLst/>
          </a:prstGeom>
          <a:solidFill>
            <a:schemeClr val="bg2">
              <a:lumMod val="20000"/>
              <a:lumOff val="80000"/>
            </a:schemeClr>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531978EC-CF5E-1646-B905-B98C73DFF508}"/>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E6C34503-E688-934B-89C4-CEE1730BD10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895623AE-067F-CA42-899E-9ED7C82D646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CA11A18D-3511-0A40-8489-A0213E992248}"/>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9D3E2A7A-3A81-F84C-839B-96940131DA05}"/>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863ABDCD-EEF2-D14A-B4B0-A93F48524A3B}"/>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318409168"/>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e | Textkasten Grau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4859338" y="1633538"/>
            <a:ext cx="3744912" cy="28098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0" name="Title 1">
            <a:extLst>
              <a:ext uri="{FF2B5EF4-FFF2-40B4-BE49-F238E27FC236}">
                <a16:creationId xmlns:a16="http://schemas.microsoft.com/office/drawing/2014/main" id="{E8BB1F7E-2FD2-1F47-9689-F6FEA926D137}"/>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10" name="Textplatzhalter 9">
            <a:extLst>
              <a:ext uri="{FF2B5EF4-FFF2-40B4-BE49-F238E27FC236}">
                <a16:creationId xmlns:a16="http://schemas.microsoft.com/office/drawing/2014/main" id="{5D649986-E756-964C-AF31-95A69C0BDFC3}"/>
              </a:ext>
            </a:extLst>
          </p:cNvPr>
          <p:cNvSpPr>
            <a:spLocks noGrp="1"/>
          </p:cNvSpPr>
          <p:nvPr>
            <p:ph type="body" sz="quarter" idx="16" hasCustomPrompt="1"/>
          </p:nvPr>
        </p:nvSpPr>
        <p:spPr bwMode="gray">
          <a:xfrm>
            <a:off x="540000" y="1635125"/>
            <a:ext cx="3744663" cy="2808288"/>
          </a:xfrm>
          <a:prstGeom prst="rect">
            <a:avLst/>
          </a:prstGeom>
          <a:solidFill>
            <a:schemeClr val="bg2">
              <a:lumMod val="20000"/>
              <a:lumOff val="80000"/>
            </a:schemeClr>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4" name="Gruppieren 13">
            <a:extLst>
              <a:ext uri="{FF2B5EF4-FFF2-40B4-BE49-F238E27FC236}">
                <a16:creationId xmlns:a16="http://schemas.microsoft.com/office/drawing/2014/main" id="{75BAC21F-433C-A64E-B403-7B6FCFCB88C2}"/>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2020D4FB-8C73-9E43-9227-A81303F1B84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871BCA50-935B-B64D-944B-35D049503C0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944A41DF-3B51-7C41-8EDF-E927E5C5934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E86D44A0-E1A1-7543-9F61-1F6CDAD21F92}"/>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649C74B4-AD30-AB4A-A327-3B91D0F1731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310440071"/>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abgerundetes Bild links">
    <p:spTree>
      <p:nvGrpSpPr>
        <p:cNvPr id="1" name=""/>
        <p:cNvGrpSpPr/>
        <p:nvPr/>
      </p:nvGrpSpPr>
      <p:grpSpPr>
        <a:xfrm>
          <a:off x="0" y="0"/>
          <a:ext cx="0" cy="0"/>
          <a:chOff x="0" y="0"/>
          <a:chExt cx="0" cy="0"/>
        </a:xfrm>
      </p:grpSpPr>
      <p:sp>
        <p:nvSpPr>
          <p:cNvPr id="40" name="Bildplatzhalter 39">
            <a:extLst>
              <a:ext uri="{FF2B5EF4-FFF2-40B4-BE49-F238E27FC236}">
                <a16:creationId xmlns:a16="http://schemas.microsoft.com/office/drawing/2014/main" id="{A288AB3A-6906-544A-94ED-B0F02860514E}"/>
              </a:ext>
            </a:extLst>
          </p:cNvPr>
          <p:cNvSpPr>
            <a:spLocks noGrp="1"/>
          </p:cNvSpPr>
          <p:nvPr>
            <p:ph type="pic" sz="quarter" idx="11" hasCustomPrompt="1"/>
          </p:nvPr>
        </p:nvSpPr>
        <p:spPr>
          <a:xfrm>
            <a:off x="0" y="0"/>
            <a:ext cx="4572377" cy="5143500"/>
          </a:xfrm>
          <a:custGeom>
            <a:avLst/>
            <a:gdLst>
              <a:gd name="connsiteX0" fmla="*/ 0 w 4572377"/>
              <a:gd name="connsiteY0" fmla="*/ 0 h 5143500"/>
              <a:gd name="connsiteX1" fmla="*/ 4063455 w 4572377"/>
              <a:gd name="connsiteY1" fmla="*/ 0 h 5143500"/>
              <a:gd name="connsiteX2" fmla="*/ 4124352 w 4572377"/>
              <a:gd name="connsiteY2" fmla="*/ 131060 h 5143500"/>
              <a:gd name="connsiteX3" fmla="*/ 4572377 w 4572377"/>
              <a:gd name="connsiteY3" fmla="*/ 2572200 h 5143500"/>
              <a:gd name="connsiteX4" fmla="*/ 4124352 w 4572377"/>
              <a:gd name="connsiteY4" fmla="*/ 5013341 h 5143500"/>
              <a:gd name="connsiteX5" fmla="*/ 4063873 w 4572377"/>
              <a:gd name="connsiteY5" fmla="*/ 5143500 h 5143500"/>
              <a:gd name="connsiteX6" fmla="*/ 0 w 457237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77" h="5143500">
                <a:moveTo>
                  <a:pt x="0" y="0"/>
                </a:moveTo>
                <a:lnTo>
                  <a:pt x="4063455" y="0"/>
                </a:lnTo>
                <a:lnTo>
                  <a:pt x="4124352" y="131060"/>
                </a:lnTo>
                <a:cubicBezTo>
                  <a:pt x="4404243" y="794442"/>
                  <a:pt x="4572377" y="1644915"/>
                  <a:pt x="4572377" y="2572200"/>
                </a:cubicBezTo>
                <a:cubicBezTo>
                  <a:pt x="4572377" y="3499485"/>
                  <a:pt x="4404243" y="4349958"/>
                  <a:pt x="4124352" y="5013341"/>
                </a:cubicBezTo>
                <a:lnTo>
                  <a:pt x="4063873" y="5143500"/>
                </a:lnTo>
                <a:lnTo>
                  <a:pt x="0" y="5143500"/>
                </a:lnTo>
                <a:close/>
              </a:path>
            </a:pathLst>
          </a:custGeom>
          <a:solidFill>
            <a:schemeClr val="tx1"/>
          </a:solidFill>
        </p:spPr>
        <p:txBody>
          <a:bodyPr wrap="square" lIns="540000" tIns="2052000" rIns="180000">
            <a:noAutofit/>
          </a:bodyPr>
          <a:lstStyle>
            <a:lvl1pPr marL="0" marR="0" indent="0" algn="r" defTabSz="685783" rtl="0" eaLnBrk="1" fontAlgn="auto" latinLnBrk="0" hangingPunct="1">
              <a:lnSpc>
                <a:spcPct val="100000"/>
              </a:lnSpc>
              <a:spcBef>
                <a:spcPts val="0"/>
              </a:spcBef>
              <a:spcAft>
                <a:spcPts val="0"/>
              </a:spcAft>
              <a:buClrTx/>
              <a:buSzTx/>
              <a:buFontTx/>
              <a:buNone/>
              <a:tabLst/>
              <a:defRPr sz="900">
                <a:solidFill>
                  <a:schemeClr val="bg1"/>
                </a:solidFill>
              </a:defRPr>
            </a:lvl1pPr>
          </a:lstStyle>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Bild durch Klicken auf das Symbol einfügen.</a:t>
            </a:r>
          </a:p>
        </p:txBody>
      </p:sp>
      <p:sp>
        <p:nvSpPr>
          <p:cNvPr id="2" name="Title 1"/>
          <p:cNvSpPr>
            <a:spLocks noGrp="1"/>
          </p:cNvSpPr>
          <p:nvPr>
            <p:ph type="title" hasCustomPrompt="1"/>
          </p:nvPr>
        </p:nvSpPr>
        <p:spPr>
          <a:xfrm>
            <a:off x="4754880" y="745148"/>
            <a:ext cx="4105906" cy="1574190"/>
          </a:xfrm>
        </p:spPr>
        <p:txBody>
          <a:bodyPr anchor="b"/>
          <a:lstStyle>
            <a:lvl1pPr>
              <a:lnSpc>
                <a:spcPts val="4800"/>
              </a:lnSpc>
              <a:defRPr sz="4000"/>
            </a:lvl1pPr>
          </a:lstStyle>
          <a:p>
            <a:r>
              <a:rPr lang="de-DE" dirty="0"/>
              <a:t>Titel der Präsentation</a:t>
            </a:r>
            <a:endParaRPr lang="en-US" dirty="0"/>
          </a:p>
        </p:txBody>
      </p:sp>
      <p:sp>
        <p:nvSpPr>
          <p:cNvPr id="3" name="Text Placeholder 2"/>
          <p:cNvSpPr>
            <a:spLocks noGrp="1"/>
          </p:cNvSpPr>
          <p:nvPr>
            <p:ph type="body" idx="1" hasCustomPrompt="1"/>
          </p:nvPr>
        </p:nvSpPr>
        <p:spPr>
          <a:xfrm>
            <a:off x="4754880" y="2583754"/>
            <a:ext cx="3962709" cy="575810"/>
          </a:xfrm>
        </p:spPr>
        <p:txBody>
          <a:bodyPr/>
          <a:lstStyle>
            <a:lvl1pPr marL="0" indent="0">
              <a:buNone/>
              <a:defRPr sz="16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de-DE" dirty="0"/>
              <a:t>Name </a:t>
            </a:r>
            <a:r>
              <a:rPr lang="de-DE" dirty="0" err="1"/>
              <a:t>ReferentIn</a:t>
            </a:r>
            <a:r>
              <a:rPr lang="de-DE" dirty="0"/>
              <a:t>, Titel </a:t>
            </a:r>
            <a:r>
              <a:rPr lang="de-DE" dirty="0" err="1"/>
              <a:t>ReferentIn</a:t>
            </a:r>
            <a:br>
              <a:rPr lang="de-DE" dirty="0"/>
            </a:br>
            <a:r>
              <a:rPr lang="de-DE" dirty="0"/>
              <a:t>Ort, Datum</a:t>
            </a:r>
          </a:p>
        </p:txBody>
      </p:sp>
      <p:grpSp>
        <p:nvGrpSpPr>
          <p:cNvPr id="14" name="Gruppieren 13">
            <a:extLst>
              <a:ext uri="{FF2B5EF4-FFF2-40B4-BE49-F238E27FC236}">
                <a16:creationId xmlns:a16="http://schemas.microsoft.com/office/drawing/2014/main" id="{FFC5B590-B35C-4F00-954F-B4CBDF83CAF6}"/>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CFA7FC98-D3C0-4869-B153-BAADD0CAD867}"/>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7" name="Textfeld 16">
              <a:extLst>
                <a:ext uri="{FF2B5EF4-FFF2-40B4-BE49-F238E27FC236}">
                  <a16:creationId xmlns:a16="http://schemas.microsoft.com/office/drawing/2014/main" id="{BA2F88ED-97DF-4A39-ADAA-B50A6497B3A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8" name="Date Placeholder 3">
            <a:extLst>
              <a:ext uri="{FF2B5EF4-FFF2-40B4-BE49-F238E27FC236}">
                <a16:creationId xmlns:a16="http://schemas.microsoft.com/office/drawing/2014/main" id="{9E91099A-B72A-4047-B0C4-AEC288329C89}"/>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9" name="Footer Placeholder 4">
            <a:extLst>
              <a:ext uri="{FF2B5EF4-FFF2-40B4-BE49-F238E27FC236}">
                <a16:creationId xmlns:a16="http://schemas.microsoft.com/office/drawing/2014/main" id="{6EB59123-1F95-4EC2-A8FD-2E3599D5D927}"/>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0" name="Slide Number Placeholder 5">
            <a:extLst>
              <a:ext uri="{FF2B5EF4-FFF2-40B4-BE49-F238E27FC236}">
                <a16:creationId xmlns:a16="http://schemas.microsoft.com/office/drawing/2014/main" id="{5DA3678C-B245-46AA-9B10-12974D4DE91D}"/>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330564952"/>
      </p:ext>
    </p:extLst>
  </p:cSld>
  <p:clrMapOvr>
    <a:masterClrMapping/>
  </p:clrMapOvr>
  <p:extLst>
    <p:ext uri="{DCECCB84-F9BA-43D5-87BE-67443E8EF086}">
      <p15:sldGuideLst xmlns:p15="http://schemas.microsoft.com/office/powerpoint/2012/main">
        <p15:guide id="1" orient="horz" pos="463" userDrawn="1">
          <p15:clr>
            <a:srgbClr val="FBAE40"/>
          </p15:clr>
        </p15:guide>
        <p15:guide id="2" pos="2993" userDrawn="1">
          <p15:clr>
            <a:srgbClr val="FBAE40"/>
          </p15:clr>
        </p15:guide>
        <p15:guide id="3" orient="horz" pos="1620" userDrawn="1">
          <p15:clr>
            <a:srgbClr val="FBAE40"/>
          </p15:clr>
        </p15:guide>
        <p15:guide id="4" orient="horz" pos="14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e | 1 Spalte Textkasten Cyan">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968F968-1FA1-F240-924C-9F8927034AA8}"/>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4B89B84F-E2E1-6840-8E0B-197D60BEC3B9}"/>
              </a:ext>
            </a:extLst>
          </p:cNvPr>
          <p:cNvSpPr>
            <a:spLocks noGrp="1"/>
          </p:cNvSpPr>
          <p:nvPr>
            <p:ph type="body" sz="quarter" idx="16" hasCustomPrompt="1"/>
          </p:nvPr>
        </p:nvSpPr>
        <p:spPr bwMode="gray">
          <a:xfrm>
            <a:off x="540000" y="1635125"/>
            <a:ext cx="8064249" cy="2808288"/>
          </a:xfrm>
          <a:prstGeom prst="rect">
            <a:avLst/>
          </a:prstGeom>
          <a:solidFill>
            <a:schemeClr val="accent2"/>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ED5B32F5-1A2D-C643-8E43-91F06BDAA7CD}"/>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2B8115DB-4522-DF46-AEB9-32B9E4F78AAC}"/>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A0254732-2E69-2946-AF3B-C9604164C141}"/>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5CD32B36-1E3A-A34A-AA0A-D7F224A3FE85}"/>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A2087DCA-6BCD-4C4C-97D2-CC464BCF0F20}"/>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EAB3CEA1-5F28-9B4C-877F-0EA69AB6560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645491482"/>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e | Textkasten Cyan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4859338" y="1633538"/>
            <a:ext cx="3744912" cy="28098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8" name="Title 1">
            <a:extLst>
              <a:ext uri="{FF2B5EF4-FFF2-40B4-BE49-F238E27FC236}">
                <a16:creationId xmlns:a16="http://schemas.microsoft.com/office/drawing/2014/main" id="{4AF21778-C705-9641-B3D5-55694A4F4FDE}"/>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10" name="Textplatzhalter 9">
            <a:extLst>
              <a:ext uri="{FF2B5EF4-FFF2-40B4-BE49-F238E27FC236}">
                <a16:creationId xmlns:a16="http://schemas.microsoft.com/office/drawing/2014/main" id="{A2A3AF65-622C-5545-B074-B9C9353D2798}"/>
              </a:ext>
            </a:extLst>
          </p:cNvPr>
          <p:cNvSpPr>
            <a:spLocks noGrp="1"/>
          </p:cNvSpPr>
          <p:nvPr>
            <p:ph type="body" sz="quarter" idx="16" hasCustomPrompt="1"/>
          </p:nvPr>
        </p:nvSpPr>
        <p:spPr bwMode="gray">
          <a:xfrm>
            <a:off x="540000" y="1635125"/>
            <a:ext cx="3744663" cy="2808288"/>
          </a:xfrm>
          <a:prstGeom prst="rect">
            <a:avLst/>
          </a:prstGeom>
          <a:solidFill>
            <a:schemeClr val="tx2"/>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4" name="Gruppieren 13">
            <a:extLst>
              <a:ext uri="{FF2B5EF4-FFF2-40B4-BE49-F238E27FC236}">
                <a16:creationId xmlns:a16="http://schemas.microsoft.com/office/drawing/2014/main" id="{3C2F9AB1-2098-C14C-8D23-CA44C0B73BDA}"/>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924D0342-5008-F64D-B786-F735BF145D6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F8561DC2-D8DD-6B4C-B542-629494CD81E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87C90540-23EC-FE47-8026-32C2E97B86B4}"/>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17AA0AE5-5FEF-6B4A-9648-7998C3D86514}"/>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47C99E49-8F47-F745-BCC7-50B9C40EAB9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728077028"/>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ste | Nummerierung Inhal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800"/>
            <a:ext cx="8064000" cy="540000"/>
          </a:xfrm>
          <a:prstGeom prst="rect">
            <a:avLst/>
          </a:prstGeom>
          <a:noFill/>
        </p:spPr>
        <p:txBody>
          <a:bodyPr anchor="t" anchorCtr="0">
            <a:noAutofit/>
          </a:bodyPr>
          <a:lstStyle>
            <a:lvl1pPr>
              <a:lnSpc>
                <a:spcPts val="3750"/>
              </a:lnSpc>
              <a:defRPr sz="3000"/>
            </a:lvl1pPr>
          </a:lstStyle>
          <a:p>
            <a:r>
              <a:rPr lang="de-DE" dirty="0"/>
              <a:t>Einzeilige Überschrift</a:t>
            </a:r>
            <a:endParaRPr lang="en-US" dirty="0"/>
          </a:p>
        </p:txBody>
      </p:sp>
      <p:sp>
        <p:nvSpPr>
          <p:cNvPr id="54" name="Textplatzhalter 9">
            <a:extLst>
              <a:ext uri="{FF2B5EF4-FFF2-40B4-BE49-F238E27FC236}">
                <a16:creationId xmlns:a16="http://schemas.microsoft.com/office/drawing/2014/main" id="{2F96CF1F-46D4-4F4D-AF3C-C93A423816A9}"/>
              </a:ext>
            </a:extLst>
          </p:cNvPr>
          <p:cNvSpPr>
            <a:spLocks noGrp="1"/>
          </p:cNvSpPr>
          <p:nvPr>
            <p:ph type="body" sz="quarter" idx="15" hasCustomPrompt="1"/>
          </p:nvPr>
        </p:nvSpPr>
        <p:spPr bwMode="gray">
          <a:xfrm>
            <a:off x="1116066" y="1462443"/>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5" name="Textplatzhalter 9">
            <a:extLst>
              <a:ext uri="{FF2B5EF4-FFF2-40B4-BE49-F238E27FC236}">
                <a16:creationId xmlns:a16="http://schemas.microsoft.com/office/drawing/2014/main" id="{A4538C42-E2B9-9847-A749-CBCB7AA1A3D8}"/>
              </a:ext>
            </a:extLst>
          </p:cNvPr>
          <p:cNvSpPr>
            <a:spLocks noGrp="1"/>
          </p:cNvSpPr>
          <p:nvPr>
            <p:ph type="body" sz="quarter" idx="16" hasCustomPrompt="1"/>
          </p:nvPr>
        </p:nvSpPr>
        <p:spPr bwMode="gray">
          <a:xfrm>
            <a:off x="540001" y="1462443"/>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56" name="Textplatzhalter 9">
            <a:extLst>
              <a:ext uri="{FF2B5EF4-FFF2-40B4-BE49-F238E27FC236}">
                <a16:creationId xmlns:a16="http://schemas.microsoft.com/office/drawing/2014/main" id="{E81FA529-2165-BA4C-AE5A-8C1C572FFE34}"/>
              </a:ext>
            </a:extLst>
          </p:cNvPr>
          <p:cNvSpPr>
            <a:spLocks noGrp="1"/>
          </p:cNvSpPr>
          <p:nvPr>
            <p:ph type="body" sz="quarter" idx="17" hasCustomPrompt="1"/>
          </p:nvPr>
        </p:nvSpPr>
        <p:spPr bwMode="gray">
          <a:xfrm>
            <a:off x="1116066" y="2110515"/>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7" name="Textplatzhalter 9">
            <a:extLst>
              <a:ext uri="{FF2B5EF4-FFF2-40B4-BE49-F238E27FC236}">
                <a16:creationId xmlns:a16="http://schemas.microsoft.com/office/drawing/2014/main" id="{F26D6D90-03E4-B44C-98F3-07B2CEE0CBAC}"/>
              </a:ext>
            </a:extLst>
          </p:cNvPr>
          <p:cNvSpPr>
            <a:spLocks noGrp="1"/>
          </p:cNvSpPr>
          <p:nvPr>
            <p:ph type="body" sz="quarter" idx="18" hasCustomPrompt="1"/>
          </p:nvPr>
        </p:nvSpPr>
        <p:spPr bwMode="gray">
          <a:xfrm>
            <a:off x="540001" y="2110515"/>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58" name="Textplatzhalter 9">
            <a:extLst>
              <a:ext uri="{FF2B5EF4-FFF2-40B4-BE49-F238E27FC236}">
                <a16:creationId xmlns:a16="http://schemas.microsoft.com/office/drawing/2014/main" id="{7EF1B4E1-CD6C-DF4A-8764-5085661106BB}"/>
              </a:ext>
            </a:extLst>
          </p:cNvPr>
          <p:cNvSpPr>
            <a:spLocks noGrp="1"/>
          </p:cNvSpPr>
          <p:nvPr>
            <p:ph type="body" sz="quarter" idx="19" hasCustomPrompt="1"/>
          </p:nvPr>
        </p:nvSpPr>
        <p:spPr bwMode="gray">
          <a:xfrm>
            <a:off x="1116066" y="2758587"/>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9" name="Textplatzhalter 9">
            <a:extLst>
              <a:ext uri="{FF2B5EF4-FFF2-40B4-BE49-F238E27FC236}">
                <a16:creationId xmlns:a16="http://schemas.microsoft.com/office/drawing/2014/main" id="{216CDA29-85DD-3E42-8806-7EDB88369BF4}"/>
              </a:ext>
            </a:extLst>
          </p:cNvPr>
          <p:cNvSpPr>
            <a:spLocks noGrp="1"/>
          </p:cNvSpPr>
          <p:nvPr>
            <p:ph type="body" sz="quarter" idx="20" hasCustomPrompt="1"/>
          </p:nvPr>
        </p:nvSpPr>
        <p:spPr bwMode="gray">
          <a:xfrm>
            <a:off x="540001" y="2758587"/>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0" name="Textplatzhalter 9">
            <a:extLst>
              <a:ext uri="{FF2B5EF4-FFF2-40B4-BE49-F238E27FC236}">
                <a16:creationId xmlns:a16="http://schemas.microsoft.com/office/drawing/2014/main" id="{01703010-42EF-AA4A-B62F-5EAFE7DB4C29}"/>
              </a:ext>
            </a:extLst>
          </p:cNvPr>
          <p:cNvSpPr>
            <a:spLocks noGrp="1"/>
          </p:cNvSpPr>
          <p:nvPr>
            <p:ph type="body" sz="quarter" idx="21" hasCustomPrompt="1"/>
          </p:nvPr>
        </p:nvSpPr>
        <p:spPr bwMode="gray">
          <a:xfrm>
            <a:off x="1116066" y="3406659"/>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1" name="Textplatzhalter 9">
            <a:extLst>
              <a:ext uri="{FF2B5EF4-FFF2-40B4-BE49-F238E27FC236}">
                <a16:creationId xmlns:a16="http://schemas.microsoft.com/office/drawing/2014/main" id="{745C2BC5-80C7-BE4F-99FD-EE9C361895AF}"/>
              </a:ext>
            </a:extLst>
          </p:cNvPr>
          <p:cNvSpPr>
            <a:spLocks noGrp="1"/>
          </p:cNvSpPr>
          <p:nvPr>
            <p:ph type="body" sz="quarter" idx="22" hasCustomPrompt="1"/>
          </p:nvPr>
        </p:nvSpPr>
        <p:spPr bwMode="gray">
          <a:xfrm>
            <a:off x="540001" y="3406659"/>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2" name="Textplatzhalter 9">
            <a:extLst>
              <a:ext uri="{FF2B5EF4-FFF2-40B4-BE49-F238E27FC236}">
                <a16:creationId xmlns:a16="http://schemas.microsoft.com/office/drawing/2014/main" id="{41B95F58-A628-504B-BBF9-29084EF4AEE6}"/>
              </a:ext>
            </a:extLst>
          </p:cNvPr>
          <p:cNvSpPr>
            <a:spLocks noGrp="1"/>
          </p:cNvSpPr>
          <p:nvPr>
            <p:ph type="body" sz="quarter" idx="23" hasCustomPrompt="1"/>
          </p:nvPr>
        </p:nvSpPr>
        <p:spPr bwMode="gray">
          <a:xfrm>
            <a:off x="1116946" y="4054731"/>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3" name="Textplatzhalter 9">
            <a:extLst>
              <a:ext uri="{FF2B5EF4-FFF2-40B4-BE49-F238E27FC236}">
                <a16:creationId xmlns:a16="http://schemas.microsoft.com/office/drawing/2014/main" id="{C150753C-7383-E046-AEBD-3BC7C9AB1697}"/>
              </a:ext>
            </a:extLst>
          </p:cNvPr>
          <p:cNvSpPr>
            <a:spLocks noGrp="1"/>
          </p:cNvSpPr>
          <p:nvPr>
            <p:ph type="body" sz="quarter" idx="24" hasCustomPrompt="1"/>
          </p:nvPr>
        </p:nvSpPr>
        <p:spPr bwMode="gray">
          <a:xfrm>
            <a:off x="540001" y="4054731"/>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4" name="Textplatzhalter 9">
            <a:extLst>
              <a:ext uri="{FF2B5EF4-FFF2-40B4-BE49-F238E27FC236}">
                <a16:creationId xmlns:a16="http://schemas.microsoft.com/office/drawing/2014/main" id="{610BC782-667C-DD4D-9703-3886C736CC39}"/>
              </a:ext>
            </a:extLst>
          </p:cNvPr>
          <p:cNvSpPr>
            <a:spLocks noGrp="1"/>
          </p:cNvSpPr>
          <p:nvPr>
            <p:ph type="body" sz="quarter" idx="26" hasCustomPrompt="1"/>
          </p:nvPr>
        </p:nvSpPr>
        <p:spPr bwMode="gray">
          <a:xfrm>
            <a:off x="5435403" y="1462443"/>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5" name="Textplatzhalter 9">
            <a:extLst>
              <a:ext uri="{FF2B5EF4-FFF2-40B4-BE49-F238E27FC236}">
                <a16:creationId xmlns:a16="http://schemas.microsoft.com/office/drawing/2014/main" id="{BCC3AF8A-4425-CF46-8D57-67F598B02736}"/>
              </a:ext>
            </a:extLst>
          </p:cNvPr>
          <p:cNvSpPr>
            <a:spLocks noGrp="1"/>
          </p:cNvSpPr>
          <p:nvPr>
            <p:ph type="body" sz="quarter" idx="27" hasCustomPrompt="1"/>
          </p:nvPr>
        </p:nvSpPr>
        <p:spPr bwMode="gray">
          <a:xfrm>
            <a:off x="4859338" y="1462443"/>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6" name="Textplatzhalter 9">
            <a:extLst>
              <a:ext uri="{FF2B5EF4-FFF2-40B4-BE49-F238E27FC236}">
                <a16:creationId xmlns:a16="http://schemas.microsoft.com/office/drawing/2014/main" id="{28AEA8A5-9FF5-E546-B4CD-EC49AFC561DE}"/>
              </a:ext>
            </a:extLst>
          </p:cNvPr>
          <p:cNvSpPr>
            <a:spLocks noGrp="1"/>
          </p:cNvSpPr>
          <p:nvPr>
            <p:ph type="body" sz="quarter" idx="28" hasCustomPrompt="1"/>
          </p:nvPr>
        </p:nvSpPr>
        <p:spPr bwMode="gray">
          <a:xfrm>
            <a:off x="5435403" y="2110515"/>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7" name="Textplatzhalter 9">
            <a:extLst>
              <a:ext uri="{FF2B5EF4-FFF2-40B4-BE49-F238E27FC236}">
                <a16:creationId xmlns:a16="http://schemas.microsoft.com/office/drawing/2014/main" id="{FA06C7EC-70B8-DA42-BEAF-2D07E84AEE34}"/>
              </a:ext>
            </a:extLst>
          </p:cNvPr>
          <p:cNvSpPr>
            <a:spLocks noGrp="1"/>
          </p:cNvSpPr>
          <p:nvPr>
            <p:ph type="body" sz="quarter" idx="29" hasCustomPrompt="1"/>
          </p:nvPr>
        </p:nvSpPr>
        <p:spPr bwMode="gray">
          <a:xfrm>
            <a:off x="4859338" y="2110515"/>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8" name="Textplatzhalter 9">
            <a:extLst>
              <a:ext uri="{FF2B5EF4-FFF2-40B4-BE49-F238E27FC236}">
                <a16:creationId xmlns:a16="http://schemas.microsoft.com/office/drawing/2014/main" id="{08BA9210-D741-7C4B-991A-2182624FC6CE}"/>
              </a:ext>
            </a:extLst>
          </p:cNvPr>
          <p:cNvSpPr>
            <a:spLocks noGrp="1"/>
          </p:cNvSpPr>
          <p:nvPr>
            <p:ph type="body" sz="quarter" idx="30" hasCustomPrompt="1"/>
          </p:nvPr>
        </p:nvSpPr>
        <p:spPr bwMode="gray">
          <a:xfrm>
            <a:off x="5435403" y="2758587"/>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9" name="Textplatzhalter 9">
            <a:extLst>
              <a:ext uri="{FF2B5EF4-FFF2-40B4-BE49-F238E27FC236}">
                <a16:creationId xmlns:a16="http://schemas.microsoft.com/office/drawing/2014/main" id="{2AA229AF-5B91-3C41-8FF2-9C1DB20D6282}"/>
              </a:ext>
            </a:extLst>
          </p:cNvPr>
          <p:cNvSpPr>
            <a:spLocks noGrp="1"/>
          </p:cNvSpPr>
          <p:nvPr>
            <p:ph type="body" sz="quarter" idx="31" hasCustomPrompt="1"/>
          </p:nvPr>
        </p:nvSpPr>
        <p:spPr bwMode="gray">
          <a:xfrm>
            <a:off x="4859338" y="2758587"/>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70" name="Textplatzhalter 9">
            <a:extLst>
              <a:ext uri="{FF2B5EF4-FFF2-40B4-BE49-F238E27FC236}">
                <a16:creationId xmlns:a16="http://schemas.microsoft.com/office/drawing/2014/main" id="{4683A81C-D9FF-BD4C-A8D6-0C91C9CA3808}"/>
              </a:ext>
            </a:extLst>
          </p:cNvPr>
          <p:cNvSpPr>
            <a:spLocks noGrp="1"/>
          </p:cNvSpPr>
          <p:nvPr>
            <p:ph type="body" sz="quarter" idx="32" hasCustomPrompt="1"/>
          </p:nvPr>
        </p:nvSpPr>
        <p:spPr bwMode="gray">
          <a:xfrm>
            <a:off x="5435403" y="3406659"/>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71" name="Textplatzhalter 9">
            <a:extLst>
              <a:ext uri="{FF2B5EF4-FFF2-40B4-BE49-F238E27FC236}">
                <a16:creationId xmlns:a16="http://schemas.microsoft.com/office/drawing/2014/main" id="{42D800E1-7891-F645-9EFD-0427F779DA93}"/>
              </a:ext>
            </a:extLst>
          </p:cNvPr>
          <p:cNvSpPr>
            <a:spLocks noGrp="1"/>
          </p:cNvSpPr>
          <p:nvPr>
            <p:ph type="body" sz="quarter" idx="33" hasCustomPrompt="1"/>
          </p:nvPr>
        </p:nvSpPr>
        <p:spPr bwMode="gray">
          <a:xfrm>
            <a:off x="4859338" y="3406659"/>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72" name="Textplatzhalter 9">
            <a:extLst>
              <a:ext uri="{FF2B5EF4-FFF2-40B4-BE49-F238E27FC236}">
                <a16:creationId xmlns:a16="http://schemas.microsoft.com/office/drawing/2014/main" id="{2ECA0D04-349D-2E42-B2A4-E666790F4A87}"/>
              </a:ext>
            </a:extLst>
          </p:cNvPr>
          <p:cNvSpPr>
            <a:spLocks noGrp="1"/>
          </p:cNvSpPr>
          <p:nvPr>
            <p:ph type="body" sz="quarter" idx="34" hasCustomPrompt="1"/>
          </p:nvPr>
        </p:nvSpPr>
        <p:spPr bwMode="gray">
          <a:xfrm>
            <a:off x="5436283" y="4054731"/>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73" name="Textplatzhalter 9">
            <a:extLst>
              <a:ext uri="{FF2B5EF4-FFF2-40B4-BE49-F238E27FC236}">
                <a16:creationId xmlns:a16="http://schemas.microsoft.com/office/drawing/2014/main" id="{BCB7A9B1-50F0-464C-8001-901315F28B1A}"/>
              </a:ext>
            </a:extLst>
          </p:cNvPr>
          <p:cNvSpPr>
            <a:spLocks noGrp="1"/>
          </p:cNvSpPr>
          <p:nvPr>
            <p:ph type="body" sz="quarter" idx="35" hasCustomPrompt="1"/>
          </p:nvPr>
        </p:nvSpPr>
        <p:spPr bwMode="gray">
          <a:xfrm>
            <a:off x="4859338" y="4054731"/>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grpSp>
        <p:nvGrpSpPr>
          <p:cNvPr id="36" name="Gruppieren 35">
            <a:extLst>
              <a:ext uri="{FF2B5EF4-FFF2-40B4-BE49-F238E27FC236}">
                <a16:creationId xmlns:a16="http://schemas.microsoft.com/office/drawing/2014/main" id="{78D8A7EB-6DA4-D549-BAD5-F26BE4A1D3A0}"/>
              </a:ext>
            </a:extLst>
          </p:cNvPr>
          <p:cNvGrpSpPr/>
          <p:nvPr userDrawn="1"/>
        </p:nvGrpSpPr>
        <p:grpSpPr>
          <a:xfrm>
            <a:off x="7520400" y="4755985"/>
            <a:ext cx="806798" cy="194400"/>
            <a:chOff x="7520400" y="4775035"/>
            <a:chExt cx="806798" cy="194400"/>
          </a:xfrm>
        </p:grpSpPr>
        <p:sp>
          <p:nvSpPr>
            <p:cNvPr id="38" name="Textfeld 37">
              <a:extLst>
                <a:ext uri="{FF2B5EF4-FFF2-40B4-BE49-F238E27FC236}">
                  <a16:creationId xmlns:a16="http://schemas.microsoft.com/office/drawing/2014/main" id="{9E5598C7-771B-DB46-B7BE-59EF98DF222B}"/>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39" name="Textfeld 38">
              <a:extLst>
                <a:ext uri="{FF2B5EF4-FFF2-40B4-BE49-F238E27FC236}">
                  <a16:creationId xmlns:a16="http://schemas.microsoft.com/office/drawing/2014/main" id="{1E2281FA-74F3-4E49-8B08-FE83ADF84CFB}"/>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40" name="Date Placeholder 3">
            <a:extLst>
              <a:ext uri="{FF2B5EF4-FFF2-40B4-BE49-F238E27FC236}">
                <a16:creationId xmlns:a16="http://schemas.microsoft.com/office/drawing/2014/main" id="{ADD69928-6B9F-7644-AA23-75B4B1D143CD}"/>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41" name="Footer Placeholder 4">
            <a:extLst>
              <a:ext uri="{FF2B5EF4-FFF2-40B4-BE49-F238E27FC236}">
                <a16:creationId xmlns:a16="http://schemas.microsoft.com/office/drawing/2014/main" id="{6B8D67FC-C505-8346-907A-2F3E574F0BD3}"/>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42" name="Slide Number Placeholder 5">
            <a:extLst>
              <a:ext uri="{FF2B5EF4-FFF2-40B4-BE49-F238E27FC236}">
                <a16:creationId xmlns:a16="http://schemas.microsoft.com/office/drawing/2014/main" id="{887F2599-C380-6241-858E-FC0578CB6ED0}"/>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067690296"/>
      </p:ext>
    </p:extLst>
  </p:cSld>
  <p:clrMapOvr>
    <a:masterClrMapping/>
  </p:clrMapOvr>
  <p:extLst>
    <p:ext uri="{DCECCB84-F9BA-43D5-87BE-67443E8EF086}">
      <p15:sldGuideLst xmlns:p15="http://schemas.microsoft.com/office/powerpoint/2012/main">
        <p15:guide id="1" orient="horz" pos="917" userDrawn="1">
          <p15:clr>
            <a:srgbClr val="FBAE40"/>
          </p15:clr>
        </p15:guide>
        <p15:guide id="3" pos="2699" userDrawn="1">
          <p15:clr>
            <a:srgbClr val="FBAE40"/>
          </p15:clr>
        </p15:guide>
        <p15:guide id="4" pos="3061" userDrawn="1">
          <p15:clr>
            <a:srgbClr val="FBAE40"/>
          </p15:clr>
        </p15:guide>
        <p15:guide id="5" orient="horz" pos="21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Text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hasCustomPrompt="1"/>
          </p:nvPr>
        </p:nvSpPr>
        <p:spPr>
          <a:xfrm>
            <a:off x="4859338" y="2319338"/>
            <a:ext cx="3744912" cy="2124075"/>
          </a:xfrm>
        </p:spPr>
        <p:txBody>
          <a:bodyPr/>
          <a:lstStyle>
            <a:lvl1pPr>
              <a:defRPr/>
            </a:lvl1pPr>
          </a:lstStyle>
          <a:p>
            <a:pPr lvl="0"/>
            <a:r>
              <a:rPr lang="de-DE" dirty="0"/>
              <a:t>Diagramm durch Klicken auf das Symbol erstellen. Werte in Excel bearbeiten. </a:t>
            </a:r>
          </a:p>
        </p:txBody>
      </p:sp>
      <p:sp>
        <p:nvSpPr>
          <p:cNvPr id="22" name="Diagrammplatzhalter 8">
            <a:extLst>
              <a:ext uri="{FF2B5EF4-FFF2-40B4-BE49-F238E27FC236}">
                <a16:creationId xmlns:a16="http://schemas.microsoft.com/office/drawing/2014/main" id="{449B8D04-F167-EE41-BD67-32BB92D9B7BE}"/>
              </a:ext>
            </a:extLst>
          </p:cNvPr>
          <p:cNvSpPr>
            <a:spLocks noGrp="1"/>
          </p:cNvSpPr>
          <p:nvPr>
            <p:ph type="chart" sz="quarter" idx="13" hasCustomPrompt="1"/>
          </p:nvPr>
        </p:nvSpPr>
        <p:spPr>
          <a:xfrm>
            <a:off x="323850" y="482400"/>
            <a:ext cx="3960813" cy="4108613"/>
          </a:xfrm>
          <a:noFill/>
        </p:spPr>
        <p:txBody>
          <a:bodyPr lIns="864000" tIns="503999" anchor="t"/>
          <a:lstStyle>
            <a:lvl1pPr marL="0" marR="0" indent="0" algn="ctr" defTabSz="685783" rtl="0" eaLnBrk="1" fontAlgn="auto" latinLnBrk="0" hangingPunct="1">
              <a:lnSpc>
                <a:spcPct val="100000"/>
              </a:lnSpc>
              <a:spcBef>
                <a:spcPts val="900"/>
              </a:spcBef>
              <a:spcAft>
                <a:spcPts val="0"/>
              </a:spcAft>
              <a:buClrTx/>
              <a:buSzTx/>
              <a:buFontTx/>
              <a:buNone/>
              <a:tabLst/>
              <a:defRPr sz="900"/>
            </a:lvl1pPr>
          </a:lstStyle>
          <a:p>
            <a:pPr marL="0" marR="0" lvl="0" indent="0" algn="l" defTabSz="685783" rtl="0" eaLnBrk="1" fontAlgn="auto" latinLnBrk="0" hangingPunct="1">
              <a:lnSpc>
                <a:spcPts val="2250"/>
              </a:lnSpc>
              <a:spcBef>
                <a:spcPts val="900"/>
              </a:spcBef>
              <a:spcAft>
                <a:spcPts val="0"/>
              </a:spcAft>
              <a:buClrTx/>
              <a:buSzTx/>
              <a:buFontTx/>
              <a:buNone/>
              <a:tabLst/>
              <a:defRPr/>
            </a:pPr>
            <a:br>
              <a:rPr lang="de-DE" dirty="0"/>
            </a:br>
            <a:endParaRPr lang="de-DE" dirty="0"/>
          </a:p>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Diagramm durch Klicken auf das Symbol erstellen. </a:t>
            </a:r>
            <a:br>
              <a:rPr lang="de-DE" dirty="0"/>
            </a:br>
            <a:r>
              <a:rPr lang="de-DE" dirty="0"/>
              <a:t>Werte in Excel Datei bearbeiten.</a:t>
            </a:r>
          </a:p>
        </p:txBody>
      </p:sp>
      <p:grpSp>
        <p:nvGrpSpPr>
          <p:cNvPr id="13" name="Gruppieren 12">
            <a:extLst>
              <a:ext uri="{FF2B5EF4-FFF2-40B4-BE49-F238E27FC236}">
                <a16:creationId xmlns:a16="http://schemas.microsoft.com/office/drawing/2014/main" id="{6144E26D-48D9-6B40-91BC-D270B9B27C5A}"/>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ABC8AFA8-9DC9-6C4F-9C84-D5A90450D17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EE231696-7178-ED43-92E6-D1E8E7F532D4}"/>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0758847F-12B1-4C45-8EAE-6AE9D94C1A9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902FB210-D793-124A-A21D-83BB6B181C8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C8B083F6-14DB-5B4C-B354-A3552F2235BD}"/>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900664746"/>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userDrawn="1">
          <p15:clr>
            <a:srgbClr val="FBAE40"/>
          </p15:clr>
        </p15:guide>
        <p15:guide id="5" orient="horz" pos="214" userDrawn="1">
          <p15:clr>
            <a:srgbClr val="FBAE40"/>
          </p15:clr>
        </p15:guide>
        <p15:guide id="6" pos="2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Text oben">
    <p:spTree>
      <p:nvGrpSpPr>
        <p:cNvPr id="1" name=""/>
        <p:cNvGrpSpPr/>
        <p:nvPr/>
      </p:nvGrpSpPr>
      <p:grpSpPr>
        <a:xfrm>
          <a:off x="0" y="0"/>
          <a:ext cx="0" cy="0"/>
          <a:chOff x="0" y="0"/>
          <a:chExt cx="0" cy="0"/>
        </a:xfrm>
      </p:grpSpPr>
      <p:sp>
        <p:nvSpPr>
          <p:cNvPr id="9" name="Diagrammplatzhalter 8">
            <a:extLst>
              <a:ext uri="{FF2B5EF4-FFF2-40B4-BE49-F238E27FC236}">
                <a16:creationId xmlns:a16="http://schemas.microsoft.com/office/drawing/2014/main" id="{AF363C30-A17D-5149-8081-508D78DE663B}"/>
              </a:ext>
            </a:extLst>
          </p:cNvPr>
          <p:cNvSpPr>
            <a:spLocks noGrp="1"/>
          </p:cNvSpPr>
          <p:nvPr>
            <p:ph type="chart" sz="quarter" idx="13" hasCustomPrompt="1"/>
          </p:nvPr>
        </p:nvSpPr>
        <p:spPr>
          <a:xfrm>
            <a:off x="431999" y="1647000"/>
            <a:ext cx="6623999" cy="2957400"/>
          </a:xfrm>
        </p:spPr>
        <p:txBody>
          <a:bodyPr lIns="2160000" anchor="t"/>
          <a:lstStyle>
            <a:lvl1pPr marL="0" marR="0" indent="0" algn="ctr" defTabSz="685783" rtl="0" eaLnBrk="1" fontAlgn="auto" latinLnBrk="0" hangingPunct="1">
              <a:lnSpc>
                <a:spcPct val="100000"/>
              </a:lnSpc>
              <a:spcBef>
                <a:spcPts val="900"/>
              </a:spcBef>
              <a:spcAft>
                <a:spcPts val="0"/>
              </a:spcAft>
              <a:buClrTx/>
              <a:buSzTx/>
              <a:buFontTx/>
              <a:buNone/>
              <a:tabLst/>
              <a:defRPr sz="900"/>
            </a:lvl1pPr>
          </a:lstStyle>
          <a:p>
            <a:pPr marL="0" marR="0" lvl="0" indent="0" algn="l" defTabSz="685783" rtl="0" eaLnBrk="1" fontAlgn="auto" latinLnBrk="0" hangingPunct="1">
              <a:lnSpc>
                <a:spcPts val="2250"/>
              </a:lnSpc>
              <a:spcBef>
                <a:spcPts val="900"/>
              </a:spcBef>
              <a:spcAft>
                <a:spcPts val="0"/>
              </a:spcAft>
              <a:buClrTx/>
              <a:buSzTx/>
              <a:buFontTx/>
              <a:buNone/>
              <a:tabLst/>
              <a:defRPr/>
            </a:pPr>
            <a:br>
              <a:rPr lang="de-DE" dirty="0"/>
            </a:br>
            <a:endParaRPr lang="de-DE" dirty="0"/>
          </a:p>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Diagramm durch Klicken auf das Symbol erstellen. </a:t>
            </a:r>
            <a:br>
              <a:rPr lang="de-DE" dirty="0"/>
            </a:br>
            <a:r>
              <a:rPr lang="de-DE" dirty="0"/>
              <a:t>Werte in Excel Datei bearbeiten.</a:t>
            </a:r>
          </a:p>
        </p:txBody>
      </p:sp>
      <p:sp>
        <p:nvSpPr>
          <p:cNvPr id="42" name="Textplatzhalter 6">
            <a:extLst>
              <a:ext uri="{FF2B5EF4-FFF2-40B4-BE49-F238E27FC236}">
                <a16:creationId xmlns:a16="http://schemas.microsoft.com/office/drawing/2014/main" id="{D2BB289A-AE6D-724F-9A0C-3C333018A049}"/>
              </a:ext>
            </a:extLst>
          </p:cNvPr>
          <p:cNvSpPr>
            <a:spLocks noGrp="1"/>
          </p:cNvSpPr>
          <p:nvPr>
            <p:ph type="body" sz="quarter" idx="15" hasCustomPrompt="1"/>
          </p:nvPr>
        </p:nvSpPr>
        <p:spPr>
          <a:xfrm>
            <a:off x="6228000" y="3056184"/>
            <a:ext cx="2376000" cy="1387230"/>
          </a:xfrm>
          <a:noFill/>
        </p:spPr>
        <p:txBody>
          <a:bodyPr>
            <a:noAutofit/>
          </a:bodyPr>
          <a:lstStyle>
            <a:lvl1pPr>
              <a:defRPr/>
            </a:lvl1pPr>
          </a:lstStyle>
          <a:p>
            <a:pPr lvl="0"/>
            <a:r>
              <a:rPr lang="de-DE" dirty="0"/>
              <a:t>Diagramm durch Klicken auf das Symbol erstellen. Werte in Excel bearbeiten. </a:t>
            </a:r>
          </a:p>
        </p:txBody>
      </p:sp>
      <p:sp>
        <p:nvSpPr>
          <p:cNvPr id="2" name="Title 1"/>
          <p:cNvSpPr>
            <a:spLocks noGrp="1"/>
          </p:cNvSpPr>
          <p:nvPr>
            <p:ph type="title"/>
          </p:nvPr>
        </p:nvSpPr>
        <p:spPr>
          <a:xfrm>
            <a:off x="540000" y="334800"/>
            <a:ext cx="8064000" cy="900000"/>
          </a:xfrm>
        </p:spPr>
        <p:txBody>
          <a:bodyPr anchor="t" anchorCtr="0">
            <a:noAutofit/>
          </a:bodyPr>
          <a:lstStyle/>
          <a:p>
            <a:r>
              <a:rPr lang="de-DE" dirty="0"/>
              <a:t>Mastertitelformat bearbeiten</a:t>
            </a:r>
            <a:endParaRPr lang="en-US" dirty="0"/>
          </a:p>
        </p:txBody>
      </p:sp>
      <p:grpSp>
        <p:nvGrpSpPr>
          <p:cNvPr id="13" name="Gruppieren 12">
            <a:extLst>
              <a:ext uri="{FF2B5EF4-FFF2-40B4-BE49-F238E27FC236}">
                <a16:creationId xmlns:a16="http://schemas.microsoft.com/office/drawing/2014/main" id="{6A0DD26A-2FB8-0E47-A7F8-27E3407BBD09}"/>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A404FE3D-CA36-E94D-8DDF-FD703C77B01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23E8D57C-4E65-7741-9894-30958FEF0C6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CEADE7B9-6504-EE43-A62A-7080F34BB39F}"/>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47DFF80A-81B6-DF41-9B07-1236902B9DA9}"/>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7C875AD9-82D2-F344-BFBC-883443AACF36}"/>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823002593"/>
      </p:ext>
    </p:extLst>
  </p:cSld>
  <p:clrMapOvr>
    <a:masterClrMapping/>
  </p:clrMapOvr>
  <p:extLst>
    <p:ext uri="{DCECCB84-F9BA-43D5-87BE-67443E8EF086}">
      <p15:sldGuideLst xmlns:p15="http://schemas.microsoft.com/office/powerpoint/2012/main">
        <p15:guide id="1" orient="horz" pos="1030" userDrawn="1">
          <p15:clr>
            <a:srgbClr val="FBAE40"/>
          </p15:clr>
        </p15:guide>
        <p15:guide id="2" orient="horz" pos="214" userDrawn="1">
          <p15:clr>
            <a:srgbClr val="FBAE40"/>
          </p15:clr>
        </p15:guide>
        <p15:guide id="3" pos="2880" userDrawn="1">
          <p15:clr>
            <a:srgbClr val="FBAE40"/>
          </p15:clr>
        </p15:guide>
        <p15:guide id="4" orient="horz" pos="16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Zahl mit Bild oder Farbe">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216A1A9F-4994-0C45-8ADF-BE3C1395A981}"/>
              </a:ext>
            </a:extLst>
          </p:cNvPr>
          <p:cNvSpPr>
            <a:spLocks noGrp="1" noChangeAspect="1"/>
          </p:cNvSpPr>
          <p:nvPr>
            <p:ph type="pic" sz="quarter" idx="16" hasCustomPrompt="1"/>
          </p:nvPr>
        </p:nvSpPr>
        <p:spPr>
          <a:xfrm>
            <a:off x="555864" y="629080"/>
            <a:ext cx="3506400" cy="3506400"/>
          </a:xfrm>
          <a:prstGeom prst="ellipse">
            <a:avLst/>
          </a:prstGeom>
          <a:solidFill>
            <a:schemeClr val="bg2">
              <a:alpha val="10000"/>
            </a:schemeClr>
          </a:solidFill>
        </p:spPr>
        <p:txBody>
          <a:bodyPr tIns="0" bIns="3311999" anchor="t"/>
          <a:lstStyle>
            <a:lvl1pPr algn="ctr">
              <a:defRPr sz="900">
                <a:solidFill>
                  <a:schemeClr val="tx1"/>
                </a:solidFill>
              </a:defRPr>
            </a:lvl1pPr>
          </a:lstStyle>
          <a:p>
            <a:r>
              <a:rPr lang="de-DE" dirty="0"/>
              <a:t>Bild oder Farbfläche</a:t>
            </a:r>
          </a:p>
        </p:txBody>
      </p:sp>
      <p:sp>
        <p:nvSpPr>
          <p:cNvPr id="10" name="Textplatzhalter 9">
            <a:extLst>
              <a:ext uri="{FF2B5EF4-FFF2-40B4-BE49-F238E27FC236}">
                <a16:creationId xmlns:a16="http://schemas.microsoft.com/office/drawing/2014/main" id="{D845471E-1C62-6046-A937-C6DB942F6498}"/>
              </a:ext>
            </a:extLst>
          </p:cNvPr>
          <p:cNvSpPr>
            <a:spLocks noGrp="1" noChangeAspect="1"/>
          </p:cNvSpPr>
          <p:nvPr>
            <p:ph type="body" sz="quarter" idx="18" hasCustomPrompt="1"/>
          </p:nvPr>
        </p:nvSpPr>
        <p:spPr>
          <a:xfrm>
            <a:off x="978864" y="1052080"/>
            <a:ext cx="2660400" cy="2660400"/>
          </a:xfrm>
          <a:prstGeom prst="ellipse">
            <a:avLst/>
          </a:prstGeom>
          <a:solidFill>
            <a:schemeClr val="bg1"/>
          </a:solidFill>
        </p:spPr>
        <p:txBody>
          <a:bodyPr tIns="612000" anchor="ctr">
            <a:normAutofit/>
          </a:bodyPr>
          <a:lstStyle>
            <a:lvl1pPr algn="ctr">
              <a:defRPr sz="10000">
                <a:solidFill>
                  <a:schemeClr val="tx2"/>
                </a:solidFill>
                <a:latin typeface="+mj-lt"/>
              </a:defRPr>
            </a:lvl1pPr>
          </a:lstStyle>
          <a:p>
            <a:pPr lvl="0"/>
            <a:r>
              <a:rPr lang="de-DE" dirty="0"/>
              <a:t>X%</a:t>
            </a:r>
          </a:p>
        </p:txBody>
      </p:sp>
      <p:sp>
        <p:nvSpPr>
          <p:cNvPr id="2" name="Title 1"/>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p:nvPr>
        </p:nvSpPr>
        <p:spPr>
          <a:xfrm>
            <a:off x="4859338" y="2319338"/>
            <a:ext cx="3744912" cy="21240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5" name="Gruppieren 14">
            <a:extLst>
              <a:ext uri="{FF2B5EF4-FFF2-40B4-BE49-F238E27FC236}">
                <a16:creationId xmlns:a16="http://schemas.microsoft.com/office/drawing/2014/main" id="{EFEF86E9-775B-A54C-884A-DD33D95B76FF}"/>
              </a:ext>
            </a:extLst>
          </p:cNvPr>
          <p:cNvGrpSpPr/>
          <p:nvPr userDrawn="1"/>
        </p:nvGrpSpPr>
        <p:grpSpPr>
          <a:xfrm>
            <a:off x="7520400" y="4755985"/>
            <a:ext cx="806798" cy="194400"/>
            <a:chOff x="7520400" y="4775035"/>
            <a:chExt cx="806798" cy="194400"/>
          </a:xfrm>
        </p:grpSpPr>
        <p:sp>
          <p:nvSpPr>
            <p:cNvPr id="16" name="Textfeld 15">
              <a:extLst>
                <a:ext uri="{FF2B5EF4-FFF2-40B4-BE49-F238E27FC236}">
                  <a16:creationId xmlns:a16="http://schemas.microsoft.com/office/drawing/2014/main" id="{8664EAA6-8331-334E-8003-AF96E5E702F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7" name="Textfeld 16">
              <a:extLst>
                <a:ext uri="{FF2B5EF4-FFF2-40B4-BE49-F238E27FC236}">
                  <a16:creationId xmlns:a16="http://schemas.microsoft.com/office/drawing/2014/main" id="{55BFB59C-F569-F048-9F56-F1EC86D56859}"/>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8" name="Date Placeholder 3">
            <a:extLst>
              <a:ext uri="{FF2B5EF4-FFF2-40B4-BE49-F238E27FC236}">
                <a16:creationId xmlns:a16="http://schemas.microsoft.com/office/drawing/2014/main" id="{00D6625B-2FD7-0344-A932-1B24D9C0A73F}"/>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9" name="Footer Placeholder 4">
            <a:extLst>
              <a:ext uri="{FF2B5EF4-FFF2-40B4-BE49-F238E27FC236}">
                <a16:creationId xmlns:a16="http://schemas.microsoft.com/office/drawing/2014/main" id="{545E13B9-24EE-6242-9FBE-FCECBA947073}"/>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0" name="Slide Number Placeholder 5">
            <a:extLst>
              <a:ext uri="{FF2B5EF4-FFF2-40B4-BE49-F238E27FC236}">
                <a16:creationId xmlns:a16="http://schemas.microsoft.com/office/drawing/2014/main" id="{6F5BD736-1F71-D348-9409-B7262B45851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22159149"/>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p15:clr>
            <a:srgbClr val="FBAE40"/>
          </p15:clr>
        </p15:guide>
        <p15:guide id="5" orient="horz" pos="21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r | Text rechts">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5DB7D60-4463-404D-B26D-8CD45D433379}"/>
              </a:ext>
            </a:extLst>
          </p:cNvPr>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35" name="Textplatzhalter 7">
            <a:extLst>
              <a:ext uri="{FF2B5EF4-FFF2-40B4-BE49-F238E27FC236}">
                <a16:creationId xmlns:a16="http://schemas.microsoft.com/office/drawing/2014/main" id="{EA586E89-FA95-AA4F-B2C6-0D1E6D2B3E09}"/>
              </a:ext>
            </a:extLst>
          </p:cNvPr>
          <p:cNvSpPr>
            <a:spLocks noGrp="1"/>
          </p:cNvSpPr>
          <p:nvPr>
            <p:ph type="body" sz="quarter" idx="15"/>
          </p:nvPr>
        </p:nvSpPr>
        <p:spPr>
          <a:xfrm>
            <a:off x="4859338" y="2319338"/>
            <a:ext cx="3744912" cy="21240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2" name="Gruppieren 11">
            <a:extLst>
              <a:ext uri="{FF2B5EF4-FFF2-40B4-BE49-F238E27FC236}">
                <a16:creationId xmlns:a16="http://schemas.microsoft.com/office/drawing/2014/main" id="{42DD291E-5C10-484E-88A8-8B40B4C55B1F}"/>
              </a:ext>
            </a:extLst>
          </p:cNvPr>
          <p:cNvGrpSpPr/>
          <p:nvPr userDrawn="1"/>
        </p:nvGrpSpPr>
        <p:grpSpPr>
          <a:xfrm>
            <a:off x="7520400" y="4755985"/>
            <a:ext cx="806798" cy="194400"/>
            <a:chOff x="7520400" y="4775035"/>
            <a:chExt cx="806798" cy="194400"/>
          </a:xfrm>
        </p:grpSpPr>
        <p:sp>
          <p:nvSpPr>
            <p:cNvPr id="13" name="Textfeld 12">
              <a:extLst>
                <a:ext uri="{FF2B5EF4-FFF2-40B4-BE49-F238E27FC236}">
                  <a16:creationId xmlns:a16="http://schemas.microsoft.com/office/drawing/2014/main" id="{7FFA2B2B-D02E-EA47-AEDD-9EAEDA314B2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4" name="Textfeld 13">
              <a:extLst>
                <a:ext uri="{FF2B5EF4-FFF2-40B4-BE49-F238E27FC236}">
                  <a16:creationId xmlns:a16="http://schemas.microsoft.com/office/drawing/2014/main" id="{7F900F47-5FFF-D347-B1F9-FB50F5F84F40}"/>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5" name="Date Placeholder 3">
            <a:extLst>
              <a:ext uri="{FF2B5EF4-FFF2-40B4-BE49-F238E27FC236}">
                <a16:creationId xmlns:a16="http://schemas.microsoft.com/office/drawing/2014/main" id="{A36639A7-393F-814E-B358-026BE6E4E4B3}"/>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6" name="Footer Placeholder 4">
            <a:extLst>
              <a:ext uri="{FF2B5EF4-FFF2-40B4-BE49-F238E27FC236}">
                <a16:creationId xmlns:a16="http://schemas.microsoft.com/office/drawing/2014/main" id="{720948EA-93F4-5F40-B412-B94A0AE78FDF}"/>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7" name="Slide Number Placeholder 5">
            <a:extLst>
              <a:ext uri="{FF2B5EF4-FFF2-40B4-BE49-F238E27FC236}">
                <a16:creationId xmlns:a16="http://schemas.microsoft.com/office/drawing/2014/main" id="{B49005E5-FA0C-1F41-84F7-CE6F6BEFBEC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919657540"/>
      </p:ext>
    </p:extLst>
  </p:cSld>
  <p:clrMapOvr>
    <a:masterClrMapping/>
  </p:clrMapOvr>
  <p:extLst>
    <p:ext uri="{DCECCB84-F9BA-43D5-87BE-67443E8EF086}">
      <p15:sldGuideLst xmlns:p15="http://schemas.microsoft.com/office/powerpoint/2012/main">
        <p15:guide id="1" orient="horz" pos="214" userDrawn="1">
          <p15:clr>
            <a:srgbClr val="FBAE40"/>
          </p15:clr>
        </p15:guide>
        <p15:guide id="2" orient="horz" pos="1461" userDrawn="1">
          <p15:clr>
            <a:srgbClr val="FBAE40"/>
          </p15:clr>
        </p15:guide>
        <p15:guide id="3" pos="306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r | nur Fußzeile">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2460FB85-1F68-D145-A250-909A4868E2E9}"/>
              </a:ext>
            </a:extLst>
          </p:cNvPr>
          <p:cNvGrpSpPr/>
          <p:nvPr userDrawn="1"/>
        </p:nvGrpSpPr>
        <p:grpSpPr>
          <a:xfrm>
            <a:off x="7520400" y="4755985"/>
            <a:ext cx="806798" cy="194400"/>
            <a:chOff x="7520400" y="4775035"/>
            <a:chExt cx="806798" cy="194400"/>
          </a:xfrm>
        </p:grpSpPr>
        <p:sp>
          <p:nvSpPr>
            <p:cNvPr id="13" name="Textfeld 12">
              <a:extLst>
                <a:ext uri="{FF2B5EF4-FFF2-40B4-BE49-F238E27FC236}">
                  <a16:creationId xmlns:a16="http://schemas.microsoft.com/office/drawing/2014/main" id="{91CA0E03-580B-BF46-BB71-700542348536}"/>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4" name="Textfeld 13">
              <a:extLst>
                <a:ext uri="{FF2B5EF4-FFF2-40B4-BE49-F238E27FC236}">
                  <a16:creationId xmlns:a16="http://schemas.microsoft.com/office/drawing/2014/main" id="{5F8AAA7E-5F47-3B4C-A133-129A575EE054}"/>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5" name="Date Placeholder 3">
            <a:extLst>
              <a:ext uri="{FF2B5EF4-FFF2-40B4-BE49-F238E27FC236}">
                <a16:creationId xmlns:a16="http://schemas.microsoft.com/office/drawing/2014/main" id="{07570743-07AA-3D4A-8804-12D04438A6DC}"/>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6" name="Footer Placeholder 4">
            <a:extLst>
              <a:ext uri="{FF2B5EF4-FFF2-40B4-BE49-F238E27FC236}">
                <a16:creationId xmlns:a16="http://schemas.microsoft.com/office/drawing/2014/main" id="{EEEAC4E1-7455-9540-BD7E-FEDD97F91799}"/>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7" name="Slide Number Placeholder 5">
            <a:extLst>
              <a:ext uri="{FF2B5EF4-FFF2-40B4-BE49-F238E27FC236}">
                <a16:creationId xmlns:a16="http://schemas.microsoft.com/office/drawing/2014/main" id="{6DFAF6A4-6067-8948-9800-B00665FA7A1A}"/>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346847883"/>
      </p:ext>
    </p:extLst>
  </p:cSld>
  <p:clrMapOvr>
    <a:masterClrMapping/>
  </p:clrMapOvr>
  <p:extLst>
    <p:ext uri="{DCECCB84-F9BA-43D5-87BE-67443E8EF086}">
      <p15:sldGuideLst xmlns:p15="http://schemas.microsoft.com/office/powerpoint/2012/main">
        <p15:guide id="1" orient="horz" pos="940" userDrawn="1">
          <p15:clr>
            <a:srgbClr val="FBAE40"/>
          </p15:clr>
        </p15:guide>
        <p15:guide id="2" orient="horz" pos="21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5A0216C-79B7-5D40-9078-367747A09972}"/>
              </a:ext>
            </a:extLst>
          </p:cNvPr>
          <p:cNvSpPr/>
          <p:nvPr userDrawn="1"/>
        </p:nvSpPr>
        <p:spPr>
          <a:xfrm>
            <a:off x="8554856" y="4743834"/>
            <a:ext cx="466406" cy="263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8941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el | Hintergrund Wei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735013"/>
            <a:ext cx="7620390" cy="1598612"/>
          </a:xfrm>
        </p:spPr>
        <p:txBody>
          <a:bodyPr anchor="b"/>
          <a:lstStyle>
            <a:lvl1pPr>
              <a:lnSpc>
                <a:spcPts val="5400"/>
              </a:lnSpc>
              <a:defRPr sz="4500"/>
            </a:lvl1pPr>
          </a:lstStyle>
          <a:p>
            <a:r>
              <a:rPr lang="de-DE" dirty="0"/>
              <a:t>Titel der Präsentation</a:t>
            </a:r>
            <a:endParaRPr lang="en-US" dirty="0"/>
          </a:p>
        </p:txBody>
      </p:sp>
      <p:sp>
        <p:nvSpPr>
          <p:cNvPr id="3" name="Text Placeholder 2"/>
          <p:cNvSpPr>
            <a:spLocks noGrp="1"/>
          </p:cNvSpPr>
          <p:nvPr>
            <p:ph type="body" idx="1" hasCustomPrompt="1"/>
          </p:nvPr>
        </p:nvSpPr>
        <p:spPr>
          <a:xfrm>
            <a:off x="539750" y="2581500"/>
            <a:ext cx="4662425" cy="575810"/>
          </a:xfrm>
        </p:spPr>
        <p:txBody>
          <a:bodyPr/>
          <a:lstStyle>
            <a:lvl1pPr marL="0" indent="0">
              <a:buNone/>
              <a:defRPr sz="18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de-DE" dirty="0"/>
              <a:t>Name </a:t>
            </a:r>
            <a:r>
              <a:rPr lang="de-DE" dirty="0" err="1"/>
              <a:t>ReferentIn</a:t>
            </a:r>
            <a:r>
              <a:rPr lang="de-DE" dirty="0"/>
              <a:t>, Titel </a:t>
            </a:r>
            <a:r>
              <a:rPr lang="de-DE" dirty="0" err="1"/>
              <a:t>ReferentIn</a:t>
            </a:r>
            <a:br>
              <a:rPr lang="de-DE" dirty="0"/>
            </a:br>
            <a:r>
              <a:rPr lang="de-DE" dirty="0"/>
              <a:t>Ort, Datum</a:t>
            </a:r>
          </a:p>
        </p:txBody>
      </p:sp>
      <p:sp>
        <p:nvSpPr>
          <p:cNvPr id="16" name="Rechteck 15">
            <a:extLst>
              <a:ext uri="{FF2B5EF4-FFF2-40B4-BE49-F238E27FC236}">
                <a16:creationId xmlns:a16="http://schemas.microsoft.com/office/drawing/2014/main" id="{228EFD71-C9F3-3042-A436-DF10A8E1B1B3}"/>
              </a:ext>
            </a:extLst>
          </p:cNvPr>
          <p:cNvSpPr/>
          <p:nvPr userDrawn="1"/>
        </p:nvSpPr>
        <p:spPr>
          <a:xfrm>
            <a:off x="7570694" y="4679576"/>
            <a:ext cx="1499347" cy="369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C8C7D090-D0C7-9A4B-9B1D-5423A6D9D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3304" y="4556101"/>
            <a:ext cx="700396" cy="347099"/>
          </a:xfrm>
          <a:prstGeom prst="rect">
            <a:avLst/>
          </a:prstGeom>
        </p:spPr>
      </p:pic>
    </p:spTree>
    <p:extLst>
      <p:ext uri="{BB962C8B-B14F-4D97-AF65-F5344CB8AC3E}">
        <p14:creationId xmlns:p14="http://schemas.microsoft.com/office/powerpoint/2010/main" val="3220890087"/>
      </p:ext>
    </p:extLst>
  </p:cSld>
  <p:clrMapOvr>
    <a:masterClrMapping/>
  </p:clrMapOvr>
  <p:extLst>
    <p:ext uri="{DCECCB84-F9BA-43D5-87BE-67443E8EF086}">
      <p15:sldGuideLst xmlns:p15="http://schemas.microsoft.com/office/powerpoint/2012/main">
        <p15:guide id="1" orient="horz" pos="463">
          <p15:clr>
            <a:srgbClr val="FBAE40"/>
          </p15:clr>
        </p15:guide>
        <p15:guide id="3" orient="horz" pos="1461">
          <p15:clr>
            <a:srgbClr val="FBAE40"/>
          </p15:clr>
        </p15:guide>
        <p15:guide id="4"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158240"/>
            <a:ext cx="8064000" cy="2316480"/>
          </a:xfrm>
        </p:spPr>
        <p:txBody>
          <a:bodyPr anchor="ctr"/>
          <a:lstStyle>
            <a:lvl1pPr algn="ctr">
              <a:lnSpc>
                <a:spcPts val="5400"/>
              </a:lnSpc>
              <a:defRPr sz="4500"/>
            </a:lvl1pPr>
          </a:lstStyle>
          <a:p>
            <a:r>
              <a:rPr lang="de-DE" dirty="0"/>
              <a:t>Danksagung oder Verabschiedung von Ihren Zuhörern</a:t>
            </a:r>
            <a:endParaRPr lang="en-US" dirty="0"/>
          </a:p>
        </p:txBody>
      </p:sp>
      <p:sp>
        <p:nvSpPr>
          <p:cNvPr id="6" name="Textplatzhalter 5">
            <a:extLst>
              <a:ext uri="{FF2B5EF4-FFF2-40B4-BE49-F238E27FC236}">
                <a16:creationId xmlns:a16="http://schemas.microsoft.com/office/drawing/2014/main" id="{5FA91969-008C-5E46-8974-DD7816F7C84F}"/>
              </a:ext>
            </a:extLst>
          </p:cNvPr>
          <p:cNvSpPr>
            <a:spLocks noGrp="1"/>
          </p:cNvSpPr>
          <p:nvPr>
            <p:ph type="body" sz="quarter" idx="10" hasCustomPrompt="1"/>
          </p:nvPr>
        </p:nvSpPr>
        <p:spPr>
          <a:xfrm>
            <a:off x="539750" y="3887788"/>
            <a:ext cx="8064500" cy="555625"/>
          </a:xfrm>
        </p:spPr>
        <p:txBody>
          <a:bodyPr/>
          <a:lstStyle>
            <a:lvl1pPr algn="ctr">
              <a:defRPr sz="1600"/>
            </a:lvl1pPr>
          </a:lstStyle>
          <a:p>
            <a:pPr lvl="0"/>
            <a:r>
              <a:rPr lang="de-DE" dirty="0"/>
              <a:t>Hier ist Platz für ein zweizeiliges Impressum</a:t>
            </a:r>
          </a:p>
        </p:txBody>
      </p:sp>
      <p:grpSp>
        <p:nvGrpSpPr>
          <p:cNvPr id="10" name="Gruppieren 9">
            <a:extLst>
              <a:ext uri="{FF2B5EF4-FFF2-40B4-BE49-F238E27FC236}">
                <a16:creationId xmlns:a16="http://schemas.microsoft.com/office/drawing/2014/main" id="{C1A950CF-0A71-2243-9062-6D57896EB8F4}"/>
              </a:ext>
            </a:extLst>
          </p:cNvPr>
          <p:cNvGrpSpPr/>
          <p:nvPr userDrawn="1"/>
        </p:nvGrpSpPr>
        <p:grpSpPr>
          <a:xfrm>
            <a:off x="7520400" y="4755985"/>
            <a:ext cx="806798" cy="194400"/>
            <a:chOff x="7520400" y="4775035"/>
            <a:chExt cx="806798" cy="194400"/>
          </a:xfrm>
        </p:grpSpPr>
        <p:sp>
          <p:nvSpPr>
            <p:cNvPr id="12" name="Textfeld 11">
              <a:extLst>
                <a:ext uri="{FF2B5EF4-FFF2-40B4-BE49-F238E27FC236}">
                  <a16:creationId xmlns:a16="http://schemas.microsoft.com/office/drawing/2014/main" id="{DB53B27B-1F60-DD45-8412-78E9213CB616}"/>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3" name="Textfeld 12">
              <a:extLst>
                <a:ext uri="{FF2B5EF4-FFF2-40B4-BE49-F238E27FC236}">
                  <a16:creationId xmlns:a16="http://schemas.microsoft.com/office/drawing/2014/main" id="{85B5C769-0971-A14F-814D-0B90F0760380}"/>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4" name="Date Placeholder 3">
            <a:extLst>
              <a:ext uri="{FF2B5EF4-FFF2-40B4-BE49-F238E27FC236}">
                <a16:creationId xmlns:a16="http://schemas.microsoft.com/office/drawing/2014/main" id="{AF808AA3-69BE-9F44-B155-08837F11DCAE}"/>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5" name="Footer Placeholder 4">
            <a:extLst>
              <a:ext uri="{FF2B5EF4-FFF2-40B4-BE49-F238E27FC236}">
                <a16:creationId xmlns:a16="http://schemas.microsoft.com/office/drawing/2014/main" id="{C7006125-E98A-3948-8991-2D6C67908288}"/>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6" name="Slide Number Placeholder 5">
            <a:extLst>
              <a:ext uri="{FF2B5EF4-FFF2-40B4-BE49-F238E27FC236}">
                <a16:creationId xmlns:a16="http://schemas.microsoft.com/office/drawing/2014/main" id="{71557ABE-41DE-1A42-B39C-C258DEFC855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872954737"/>
      </p:ext>
    </p:extLst>
  </p:cSld>
  <p:clrMapOvr>
    <a:masterClrMapping/>
  </p:clrMapOvr>
  <p:extLst>
    <p:ext uri="{DCECCB84-F9BA-43D5-87BE-67443E8EF086}">
      <p15:sldGuideLst xmlns:p15="http://schemas.microsoft.com/office/powerpoint/2012/main">
        <p15:guide id="1" orient="horz" pos="2436" userDrawn="1">
          <p15:clr>
            <a:srgbClr val="FBAE40"/>
          </p15:clr>
        </p15:guide>
        <p15:guide id="2" orient="horz" pos="218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 abgerundetes Bild links">
    <p:spTree>
      <p:nvGrpSpPr>
        <p:cNvPr id="1" name=""/>
        <p:cNvGrpSpPr/>
        <p:nvPr/>
      </p:nvGrpSpPr>
      <p:grpSpPr>
        <a:xfrm>
          <a:off x="0" y="0"/>
          <a:ext cx="0" cy="0"/>
          <a:chOff x="0" y="0"/>
          <a:chExt cx="0" cy="0"/>
        </a:xfrm>
      </p:grpSpPr>
      <p:sp>
        <p:nvSpPr>
          <p:cNvPr id="40" name="Bildplatzhalter 39">
            <a:extLst>
              <a:ext uri="{FF2B5EF4-FFF2-40B4-BE49-F238E27FC236}">
                <a16:creationId xmlns:a16="http://schemas.microsoft.com/office/drawing/2014/main" id="{A288AB3A-6906-544A-94ED-B0F02860514E}"/>
              </a:ext>
            </a:extLst>
          </p:cNvPr>
          <p:cNvSpPr>
            <a:spLocks noGrp="1"/>
          </p:cNvSpPr>
          <p:nvPr>
            <p:ph type="pic" sz="quarter" idx="11" hasCustomPrompt="1"/>
          </p:nvPr>
        </p:nvSpPr>
        <p:spPr>
          <a:xfrm>
            <a:off x="0" y="0"/>
            <a:ext cx="4572377" cy="5143500"/>
          </a:xfrm>
          <a:custGeom>
            <a:avLst/>
            <a:gdLst>
              <a:gd name="connsiteX0" fmla="*/ 0 w 4572377"/>
              <a:gd name="connsiteY0" fmla="*/ 0 h 5143500"/>
              <a:gd name="connsiteX1" fmla="*/ 4063455 w 4572377"/>
              <a:gd name="connsiteY1" fmla="*/ 0 h 5143500"/>
              <a:gd name="connsiteX2" fmla="*/ 4124352 w 4572377"/>
              <a:gd name="connsiteY2" fmla="*/ 131060 h 5143500"/>
              <a:gd name="connsiteX3" fmla="*/ 4572377 w 4572377"/>
              <a:gd name="connsiteY3" fmla="*/ 2572200 h 5143500"/>
              <a:gd name="connsiteX4" fmla="*/ 4124352 w 4572377"/>
              <a:gd name="connsiteY4" fmla="*/ 5013341 h 5143500"/>
              <a:gd name="connsiteX5" fmla="*/ 4063873 w 4572377"/>
              <a:gd name="connsiteY5" fmla="*/ 5143500 h 5143500"/>
              <a:gd name="connsiteX6" fmla="*/ 0 w 457237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77" h="5143500">
                <a:moveTo>
                  <a:pt x="0" y="0"/>
                </a:moveTo>
                <a:lnTo>
                  <a:pt x="4063455" y="0"/>
                </a:lnTo>
                <a:lnTo>
                  <a:pt x="4124352" y="131060"/>
                </a:lnTo>
                <a:cubicBezTo>
                  <a:pt x="4404243" y="794442"/>
                  <a:pt x="4572377" y="1644915"/>
                  <a:pt x="4572377" y="2572200"/>
                </a:cubicBezTo>
                <a:cubicBezTo>
                  <a:pt x="4572377" y="3499485"/>
                  <a:pt x="4404243" y="4349958"/>
                  <a:pt x="4124352" y="5013341"/>
                </a:cubicBezTo>
                <a:lnTo>
                  <a:pt x="4063873" y="5143500"/>
                </a:lnTo>
                <a:lnTo>
                  <a:pt x="0" y="5143500"/>
                </a:lnTo>
                <a:close/>
              </a:path>
            </a:pathLst>
          </a:custGeom>
          <a:solidFill>
            <a:schemeClr val="tx1"/>
          </a:solidFill>
        </p:spPr>
        <p:txBody>
          <a:bodyPr wrap="square" lIns="540000" tIns="2052000" rIns="180000">
            <a:noAutofit/>
          </a:bodyPr>
          <a:lstStyle>
            <a:lvl1pPr marL="0" marR="0" indent="0" algn="r" defTabSz="685783" rtl="0" eaLnBrk="1" fontAlgn="auto" latinLnBrk="0" hangingPunct="1">
              <a:lnSpc>
                <a:spcPct val="100000"/>
              </a:lnSpc>
              <a:spcBef>
                <a:spcPts val="0"/>
              </a:spcBef>
              <a:spcAft>
                <a:spcPts val="0"/>
              </a:spcAft>
              <a:buClrTx/>
              <a:buSzTx/>
              <a:buFontTx/>
              <a:buNone/>
              <a:tabLst/>
              <a:defRPr sz="900">
                <a:solidFill>
                  <a:schemeClr val="bg1"/>
                </a:solidFill>
              </a:defRPr>
            </a:lvl1pPr>
          </a:lstStyle>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Bild durch Klicken auf das Symbol einfügen.</a:t>
            </a:r>
          </a:p>
        </p:txBody>
      </p:sp>
      <p:sp>
        <p:nvSpPr>
          <p:cNvPr id="2" name="Title 1"/>
          <p:cNvSpPr>
            <a:spLocks noGrp="1"/>
          </p:cNvSpPr>
          <p:nvPr>
            <p:ph type="title" hasCustomPrompt="1"/>
          </p:nvPr>
        </p:nvSpPr>
        <p:spPr>
          <a:xfrm>
            <a:off x="4754880" y="745148"/>
            <a:ext cx="4105906" cy="1574190"/>
          </a:xfrm>
        </p:spPr>
        <p:txBody>
          <a:bodyPr anchor="b"/>
          <a:lstStyle>
            <a:lvl1pPr>
              <a:lnSpc>
                <a:spcPts val="4800"/>
              </a:lnSpc>
              <a:defRPr sz="4000"/>
            </a:lvl1pPr>
          </a:lstStyle>
          <a:p>
            <a:r>
              <a:rPr lang="de-DE" dirty="0"/>
              <a:t>Titel der Präsentation</a:t>
            </a:r>
            <a:endParaRPr lang="en-US" dirty="0"/>
          </a:p>
        </p:txBody>
      </p:sp>
      <p:sp>
        <p:nvSpPr>
          <p:cNvPr id="3" name="Text Placeholder 2"/>
          <p:cNvSpPr>
            <a:spLocks noGrp="1"/>
          </p:cNvSpPr>
          <p:nvPr>
            <p:ph type="body" idx="1" hasCustomPrompt="1"/>
          </p:nvPr>
        </p:nvSpPr>
        <p:spPr>
          <a:xfrm>
            <a:off x="4754880" y="2583754"/>
            <a:ext cx="3962709" cy="575810"/>
          </a:xfrm>
        </p:spPr>
        <p:txBody>
          <a:bodyPr/>
          <a:lstStyle>
            <a:lvl1pPr marL="0" indent="0">
              <a:buNone/>
              <a:defRPr sz="16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de-DE" dirty="0"/>
              <a:t>Name </a:t>
            </a:r>
            <a:r>
              <a:rPr lang="de-DE" dirty="0" err="1"/>
              <a:t>ReferentIn</a:t>
            </a:r>
            <a:r>
              <a:rPr lang="de-DE" dirty="0"/>
              <a:t>, Titel </a:t>
            </a:r>
            <a:r>
              <a:rPr lang="de-DE" dirty="0" err="1"/>
              <a:t>ReferentIn</a:t>
            </a:r>
            <a:br>
              <a:rPr lang="de-DE" dirty="0"/>
            </a:br>
            <a:r>
              <a:rPr lang="de-DE" dirty="0"/>
              <a:t>Ort, Datum</a:t>
            </a:r>
          </a:p>
        </p:txBody>
      </p:sp>
      <p:sp>
        <p:nvSpPr>
          <p:cNvPr id="16" name="Rechteck 15">
            <a:extLst>
              <a:ext uri="{FF2B5EF4-FFF2-40B4-BE49-F238E27FC236}">
                <a16:creationId xmlns:a16="http://schemas.microsoft.com/office/drawing/2014/main" id="{228EFD71-C9F3-3042-A436-DF10A8E1B1B3}"/>
              </a:ext>
            </a:extLst>
          </p:cNvPr>
          <p:cNvSpPr/>
          <p:nvPr userDrawn="1"/>
        </p:nvSpPr>
        <p:spPr>
          <a:xfrm>
            <a:off x="7570694" y="4679576"/>
            <a:ext cx="1499347" cy="369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4B108B16-18A2-5547-AF89-AD4100BAAA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3304" y="4556101"/>
            <a:ext cx="700396" cy="347099"/>
          </a:xfrm>
          <a:prstGeom prst="rect">
            <a:avLst/>
          </a:prstGeom>
        </p:spPr>
      </p:pic>
    </p:spTree>
    <p:extLst>
      <p:ext uri="{BB962C8B-B14F-4D97-AF65-F5344CB8AC3E}">
        <p14:creationId xmlns:p14="http://schemas.microsoft.com/office/powerpoint/2010/main" val="1333829390"/>
      </p:ext>
    </p:extLst>
  </p:cSld>
  <p:clrMapOvr>
    <a:masterClrMapping/>
  </p:clrMapOvr>
  <p:extLst>
    <p:ext uri="{DCECCB84-F9BA-43D5-87BE-67443E8EF086}">
      <p15:sldGuideLst xmlns:p15="http://schemas.microsoft.com/office/powerpoint/2012/main">
        <p15:guide id="1" orient="horz" pos="463">
          <p15:clr>
            <a:srgbClr val="FBAE40"/>
          </p15:clr>
        </p15:guide>
        <p15:guide id="2" pos="2993">
          <p15:clr>
            <a:srgbClr val="FBAE40"/>
          </p15:clr>
        </p15:guide>
        <p15:guide id="3" orient="horz" pos="1620">
          <p15:clr>
            <a:srgbClr val="FBAE40"/>
          </p15:clr>
        </p15:guide>
        <p15:guide id="4" orient="horz" pos="146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158240"/>
            <a:ext cx="8064000" cy="2316480"/>
          </a:xfrm>
        </p:spPr>
        <p:txBody>
          <a:bodyPr anchor="ctr"/>
          <a:lstStyle>
            <a:lvl1pPr algn="ctr">
              <a:lnSpc>
                <a:spcPts val="5400"/>
              </a:lnSpc>
              <a:defRPr sz="4500"/>
            </a:lvl1pPr>
          </a:lstStyle>
          <a:p>
            <a:r>
              <a:rPr lang="de-DE" dirty="0"/>
              <a:t>Danksagung oder Verabschiedung von Ihren Zuhörern</a:t>
            </a:r>
            <a:endParaRPr lang="en-US" dirty="0"/>
          </a:p>
        </p:txBody>
      </p:sp>
      <p:sp>
        <p:nvSpPr>
          <p:cNvPr id="6" name="Textplatzhalter 5">
            <a:extLst>
              <a:ext uri="{FF2B5EF4-FFF2-40B4-BE49-F238E27FC236}">
                <a16:creationId xmlns:a16="http://schemas.microsoft.com/office/drawing/2014/main" id="{5FA91969-008C-5E46-8974-DD7816F7C84F}"/>
              </a:ext>
            </a:extLst>
          </p:cNvPr>
          <p:cNvSpPr>
            <a:spLocks noGrp="1"/>
          </p:cNvSpPr>
          <p:nvPr>
            <p:ph type="body" sz="quarter" idx="10" hasCustomPrompt="1"/>
          </p:nvPr>
        </p:nvSpPr>
        <p:spPr>
          <a:xfrm>
            <a:off x="539750" y="3887788"/>
            <a:ext cx="8064500" cy="555625"/>
          </a:xfrm>
        </p:spPr>
        <p:txBody>
          <a:bodyPr/>
          <a:lstStyle>
            <a:lvl1pPr algn="ctr">
              <a:defRPr sz="1600"/>
            </a:lvl1pPr>
          </a:lstStyle>
          <a:p>
            <a:pPr lvl="0"/>
            <a:r>
              <a:rPr lang="de-DE" dirty="0"/>
              <a:t>Hier ist Platz für ein zweizeiliges Impressum</a:t>
            </a:r>
          </a:p>
        </p:txBody>
      </p:sp>
      <p:grpSp>
        <p:nvGrpSpPr>
          <p:cNvPr id="10" name="Gruppieren 9">
            <a:extLst>
              <a:ext uri="{FF2B5EF4-FFF2-40B4-BE49-F238E27FC236}">
                <a16:creationId xmlns:a16="http://schemas.microsoft.com/office/drawing/2014/main" id="{C1A950CF-0A71-2243-9062-6D57896EB8F4}"/>
              </a:ext>
            </a:extLst>
          </p:cNvPr>
          <p:cNvGrpSpPr/>
          <p:nvPr userDrawn="1"/>
        </p:nvGrpSpPr>
        <p:grpSpPr>
          <a:xfrm>
            <a:off x="7520400" y="4755985"/>
            <a:ext cx="806798" cy="194400"/>
            <a:chOff x="7520400" y="4775035"/>
            <a:chExt cx="806798" cy="194400"/>
          </a:xfrm>
        </p:grpSpPr>
        <p:sp>
          <p:nvSpPr>
            <p:cNvPr id="12" name="Textfeld 11">
              <a:extLst>
                <a:ext uri="{FF2B5EF4-FFF2-40B4-BE49-F238E27FC236}">
                  <a16:creationId xmlns:a16="http://schemas.microsoft.com/office/drawing/2014/main" id="{DB53B27B-1F60-DD45-8412-78E9213CB616}"/>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3" name="Textfeld 12">
              <a:extLst>
                <a:ext uri="{FF2B5EF4-FFF2-40B4-BE49-F238E27FC236}">
                  <a16:creationId xmlns:a16="http://schemas.microsoft.com/office/drawing/2014/main" id="{85B5C769-0971-A14F-814D-0B90F0760380}"/>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4" name="Date Placeholder 3">
            <a:extLst>
              <a:ext uri="{FF2B5EF4-FFF2-40B4-BE49-F238E27FC236}">
                <a16:creationId xmlns:a16="http://schemas.microsoft.com/office/drawing/2014/main" id="{AF808AA3-69BE-9F44-B155-08837F11DCAE}"/>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5" name="Footer Placeholder 4">
            <a:extLst>
              <a:ext uri="{FF2B5EF4-FFF2-40B4-BE49-F238E27FC236}">
                <a16:creationId xmlns:a16="http://schemas.microsoft.com/office/drawing/2014/main" id="{C7006125-E98A-3948-8991-2D6C67908288}"/>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6" name="Slide Number Placeholder 5">
            <a:extLst>
              <a:ext uri="{FF2B5EF4-FFF2-40B4-BE49-F238E27FC236}">
                <a16:creationId xmlns:a16="http://schemas.microsoft.com/office/drawing/2014/main" id="{71557ABE-41DE-1A42-B39C-C258DEFC855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878274952"/>
      </p:ext>
    </p:extLst>
  </p:cSld>
  <p:clrMapOvr>
    <a:masterClrMapping/>
  </p:clrMapOvr>
  <p:extLst>
    <p:ext uri="{DCECCB84-F9BA-43D5-87BE-67443E8EF086}">
      <p15:sldGuideLst xmlns:p15="http://schemas.microsoft.com/office/powerpoint/2012/main">
        <p15:guide id="1" orient="horz" pos="2436">
          <p15:clr>
            <a:srgbClr val="FBAE40"/>
          </p15:clr>
        </p15:guide>
        <p15:guide id="2" orient="horz" pos="218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62245-D19F-4379-837C-5119054F1D35}"/>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68E3D019-2E64-4F43-8219-724279A3C8FB}"/>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492447-A63C-451A-A3DF-B0E63B338B07}"/>
              </a:ext>
            </a:extLst>
          </p:cNvPr>
          <p:cNvSpPr>
            <a:spLocks noGrp="1"/>
          </p:cNvSpPr>
          <p:nvPr>
            <p:ph type="dt" sz="half" idx="10"/>
          </p:nvPr>
        </p:nvSpPr>
        <p:spPr/>
        <p:txBody>
          <a:bodyPr/>
          <a:lstStyle/>
          <a:p>
            <a:r>
              <a:rPr lang="de-DE"/>
              <a:t>26./27.02.2020</a:t>
            </a:r>
            <a:endParaRPr lang="de-DE" dirty="0"/>
          </a:p>
        </p:txBody>
      </p:sp>
      <p:sp>
        <p:nvSpPr>
          <p:cNvPr id="5" name="Fußzeilenplatzhalter 4">
            <a:extLst>
              <a:ext uri="{FF2B5EF4-FFF2-40B4-BE49-F238E27FC236}">
                <a16:creationId xmlns:a16="http://schemas.microsoft.com/office/drawing/2014/main" id="{15C02446-805B-4CD6-B503-722B68700D10}"/>
              </a:ext>
            </a:extLst>
          </p:cNvPr>
          <p:cNvSpPr>
            <a:spLocks noGrp="1"/>
          </p:cNvSpPr>
          <p:nvPr>
            <p:ph type="ftr" sz="quarter" idx="11"/>
          </p:nvPr>
        </p:nvSpPr>
        <p:spPr/>
        <p:txBody>
          <a:bodyPr/>
          <a:lstStyle/>
          <a:p>
            <a:r>
              <a:rPr lang="de-DE"/>
              <a:t>Neuordnung der IT-Berufe | Michael Assenmacher, DIHK e. V.</a:t>
            </a:r>
            <a:endParaRPr lang="de-DE" dirty="0"/>
          </a:p>
        </p:txBody>
      </p:sp>
      <p:sp>
        <p:nvSpPr>
          <p:cNvPr id="6" name="Foliennummernplatzhalter 5">
            <a:extLst>
              <a:ext uri="{FF2B5EF4-FFF2-40B4-BE49-F238E27FC236}">
                <a16:creationId xmlns:a16="http://schemas.microsoft.com/office/drawing/2014/main" id="{D876103F-FEF0-496C-84D2-D80AC39D5FA7}"/>
              </a:ext>
            </a:extLst>
          </p:cNvPr>
          <p:cNvSpPr>
            <a:spLocks noGrp="1"/>
          </p:cNvSpPr>
          <p:nvPr>
            <p:ph type="sldNum" sz="quarter" idx="12"/>
          </p:nvPr>
        </p:nvSpPr>
        <p:spPr/>
        <p:txBody>
          <a:bodyPr/>
          <a:lstStyle/>
          <a:p>
            <a:fld id="{F0469EC1-4073-504D-AD07-843323D1C123}" type="slidenum">
              <a:rPr lang="de-DE" smtClean="0"/>
              <a:pPr/>
              <a:t>‹Nr.›</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EA520-D172-4428-B983-551199DC2924}"/>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11E7A26C-8531-454D-A3BE-E458B74F5EDE}"/>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47E301-69A4-4795-AED8-3F2B0413E6F9}"/>
              </a:ext>
            </a:extLst>
          </p:cNvPr>
          <p:cNvSpPr>
            <a:spLocks noGrp="1"/>
          </p:cNvSpPr>
          <p:nvPr>
            <p:ph type="dt" sz="half" idx="10"/>
          </p:nvPr>
        </p:nvSpPr>
        <p:spPr/>
        <p:txBody>
          <a:bodyPr/>
          <a:lstStyle/>
          <a:p>
            <a:r>
              <a:rPr lang="de-DE"/>
              <a:t>26./27.02.2020</a:t>
            </a:r>
            <a:endParaRPr lang="de-DE" dirty="0"/>
          </a:p>
        </p:txBody>
      </p:sp>
      <p:sp>
        <p:nvSpPr>
          <p:cNvPr id="5" name="Fußzeilenplatzhalter 4">
            <a:extLst>
              <a:ext uri="{FF2B5EF4-FFF2-40B4-BE49-F238E27FC236}">
                <a16:creationId xmlns:a16="http://schemas.microsoft.com/office/drawing/2014/main" id="{BF301418-439F-43A9-96E1-83341ACE48E1}"/>
              </a:ext>
            </a:extLst>
          </p:cNvPr>
          <p:cNvSpPr>
            <a:spLocks noGrp="1"/>
          </p:cNvSpPr>
          <p:nvPr>
            <p:ph type="ftr" sz="quarter" idx="11"/>
          </p:nvPr>
        </p:nvSpPr>
        <p:spPr/>
        <p:txBody>
          <a:bodyPr/>
          <a:lstStyle/>
          <a:p>
            <a:r>
              <a:rPr lang="de-DE"/>
              <a:t>Neuordnung der IT-Berufe | Michael Assenmacher, DIHK e. V.</a:t>
            </a:r>
            <a:endParaRPr lang="de-DE" dirty="0"/>
          </a:p>
        </p:txBody>
      </p:sp>
      <p:sp>
        <p:nvSpPr>
          <p:cNvPr id="6" name="Foliennummernplatzhalter 5">
            <a:extLst>
              <a:ext uri="{FF2B5EF4-FFF2-40B4-BE49-F238E27FC236}">
                <a16:creationId xmlns:a16="http://schemas.microsoft.com/office/drawing/2014/main" id="{A465528D-74F8-4347-8AA7-A917717FF3A4}"/>
              </a:ext>
            </a:extLst>
          </p:cNvPr>
          <p:cNvSpPr>
            <a:spLocks noGrp="1"/>
          </p:cNvSpPr>
          <p:nvPr>
            <p:ph type="sldNum" sz="quarter" idx="12"/>
          </p:nvPr>
        </p:nvSpPr>
        <p:spPr/>
        <p:txBody>
          <a:bodyPr/>
          <a:lstStyle/>
          <a:p>
            <a:fld id="{F0469EC1-4073-504D-AD07-843323D1C123}" type="slidenum">
              <a:rPr lang="de-DE" smtClean="0"/>
              <a:pPr/>
              <a:t>‹Nr.›</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dunkel | Text ob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9143999" cy="3686423"/>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Dunkles Bild </a:t>
            </a:r>
            <a:br>
              <a:rPr lang="de-DE" dirty="0"/>
            </a:br>
            <a:r>
              <a:rPr lang="de-DE" dirty="0"/>
              <a:t>durch Klicken auf das Symbol einfügen.</a:t>
            </a:r>
          </a:p>
        </p:txBody>
      </p:sp>
      <p:sp>
        <p:nvSpPr>
          <p:cNvPr id="27" name="Date Placeholder 3">
            <a:extLst>
              <a:ext uri="{FF2B5EF4-FFF2-40B4-BE49-F238E27FC236}">
                <a16:creationId xmlns:a16="http://schemas.microsoft.com/office/drawing/2014/main" id="{27E1AD24-8F8E-4445-B77B-806EFF200276}"/>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28" name="Footer Placeholder 4">
            <a:extLst>
              <a:ext uri="{FF2B5EF4-FFF2-40B4-BE49-F238E27FC236}">
                <a16:creationId xmlns:a16="http://schemas.microsoft.com/office/drawing/2014/main" id="{A85E5441-D62F-1D4D-9B2D-43CC4DB7E6FE}"/>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9" name="Slide Number Placeholder 5">
            <a:extLst>
              <a:ext uri="{FF2B5EF4-FFF2-40B4-BE49-F238E27FC236}">
                <a16:creationId xmlns:a16="http://schemas.microsoft.com/office/drawing/2014/main" id="{E13CCF34-CB7B-6E49-8F0E-DB9219FFB9A4}"/>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3" name="Bildplatzhalter 38">
            <a:extLst>
              <a:ext uri="{FF2B5EF4-FFF2-40B4-BE49-F238E27FC236}">
                <a16:creationId xmlns:a16="http://schemas.microsoft.com/office/drawing/2014/main" id="{63B2EB6C-344F-6A48-A8F3-802776CE6F7A}"/>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4" name="Bildplatzhalter 38">
            <a:extLst>
              <a:ext uri="{FF2B5EF4-FFF2-40B4-BE49-F238E27FC236}">
                <a16:creationId xmlns:a16="http://schemas.microsoft.com/office/drawing/2014/main" id="{9BE50A8A-48E8-0746-94F5-6781DA43EA46}"/>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2471846618"/>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hell | Text oben">
    <p:spTree>
      <p:nvGrpSpPr>
        <p:cNvPr id="1" name=""/>
        <p:cNvGrpSpPr/>
        <p:nvPr/>
      </p:nvGrpSpPr>
      <p:grpSpPr>
        <a:xfrm>
          <a:off x="0" y="0"/>
          <a:ext cx="0" cy="0"/>
          <a:chOff x="0" y="0"/>
          <a:chExt cx="0" cy="0"/>
        </a:xfrm>
      </p:grpSpPr>
      <p:sp>
        <p:nvSpPr>
          <p:cNvPr id="37" name="Bildplatzhalter 8">
            <a:extLst>
              <a:ext uri="{FF2B5EF4-FFF2-40B4-BE49-F238E27FC236}">
                <a16:creationId xmlns:a16="http://schemas.microsoft.com/office/drawing/2014/main" id="{259E0235-FBED-2D47-8C47-2C7D25F520B6}"/>
              </a:ext>
            </a:extLst>
          </p:cNvPr>
          <p:cNvSpPr>
            <a:spLocks noGrp="1"/>
          </p:cNvSpPr>
          <p:nvPr>
            <p:ph type="pic" sz="quarter" idx="13" hasCustomPrompt="1"/>
          </p:nvPr>
        </p:nvSpPr>
        <p:spPr bwMode="gray">
          <a:xfrm>
            <a:off x="0" y="1455738"/>
            <a:ext cx="9143999" cy="3687762"/>
          </a:xfrm>
          <a:solidFill>
            <a:schemeClr val="bg2">
              <a:alpha val="10000"/>
            </a:schemeClr>
          </a:solidFill>
        </p:spPr>
        <p:txBody>
          <a:bodyPr bIns="720000" anchor="ctr"/>
          <a:lstStyle>
            <a:lvl1pPr algn="ctr">
              <a:lnSpc>
                <a:spcPct val="100000"/>
              </a:lnSpc>
              <a:spcBef>
                <a:spcPts val="0"/>
              </a:spcBef>
              <a:defRPr sz="900" b="0">
                <a:solidFill>
                  <a:schemeClr val="bg2"/>
                </a:solidFill>
                <a:latin typeface="+mn-lt"/>
                <a:cs typeface="Segoe UI" panose="020B0502040204020203" pitchFamily="34" charset="0"/>
              </a:defRPr>
            </a:lvl1pPr>
          </a:lstStyle>
          <a:p>
            <a:r>
              <a:rPr lang="de-DE" dirty="0"/>
              <a:t>Helles Bild </a:t>
            </a:r>
            <a:br>
              <a:rPr lang="de-DE" dirty="0"/>
            </a:br>
            <a:r>
              <a:rPr lang="de-DE" dirty="0"/>
              <a:t>durch Klicken auf das Symbol einfügen.</a:t>
            </a:r>
          </a:p>
        </p:txBody>
      </p:sp>
      <p:sp>
        <p:nvSpPr>
          <p:cNvPr id="35" name="Bildplatzhalter 38">
            <a:extLst>
              <a:ext uri="{FF2B5EF4-FFF2-40B4-BE49-F238E27FC236}">
                <a16:creationId xmlns:a16="http://schemas.microsoft.com/office/drawing/2014/main" id="{2169DF89-549B-4646-A949-92DB45EF76F7}"/>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2"/>
                </a:solidFill>
              </a:defRPr>
            </a:lvl1pPr>
          </a:lstStyle>
          <a:p>
            <a:endParaRPr lang="de-DE" dirty="0"/>
          </a:p>
        </p:txBody>
      </p:sp>
      <p:sp>
        <p:nvSpPr>
          <p:cNvPr id="36" name="Title 1">
            <a:extLst>
              <a:ext uri="{FF2B5EF4-FFF2-40B4-BE49-F238E27FC236}">
                <a16:creationId xmlns:a16="http://schemas.microsoft.com/office/drawing/2014/main" id="{32029340-53AC-A44D-88EC-212362390093}"/>
              </a:ext>
            </a:extLst>
          </p:cNvPr>
          <p:cNvSpPr>
            <a:spLocks noGrp="1"/>
          </p:cNvSpPr>
          <p:nvPr>
            <p:ph type="title" hasCustomPrompt="1"/>
          </p:nvPr>
        </p:nvSpPr>
        <p:spPr>
          <a:xfrm>
            <a:off x="540000" y="334800"/>
            <a:ext cx="8064000" cy="893925"/>
          </a:xfrm>
        </p:spPr>
        <p:txBody>
          <a:bodyPr/>
          <a:lstStyle>
            <a:lvl1pPr>
              <a:defRPr>
                <a:solidFill>
                  <a:schemeClr val="bg2"/>
                </a:solidFill>
              </a:defRPr>
            </a:lvl1pPr>
          </a:lstStyle>
          <a:p>
            <a:r>
              <a:rPr lang="de-DE" dirty="0"/>
              <a:t>Das ist eine Überschrift mit ein bis zwei Zeilen</a:t>
            </a:r>
            <a:br>
              <a:rPr lang="de-DE" dirty="0"/>
            </a:br>
            <a:r>
              <a:rPr lang="de-DE" dirty="0"/>
              <a:t>Zeile 2</a:t>
            </a:r>
            <a:endParaRPr lang="en-US" dirty="0"/>
          </a:p>
        </p:txBody>
      </p:sp>
      <p:sp>
        <p:nvSpPr>
          <p:cNvPr id="16" name="Date Placeholder 3">
            <a:extLst>
              <a:ext uri="{FF2B5EF4-FFF2-40B4-BE49-F238E27FC236}">
                <a16:creationId xmlns:a16="http://schemas.microsoft.com/office/drawing/2014/main" id="{A85B28DD-E3AD-7649-8A38-E76D3BD33EF6}"/>
              </a:ext>
            </a:extLst>
          </p:cNvPr>
          <p:cNvSpPr>
            <a:spLocks noGrp="1"/>
          </p:cNvSpPr>
          <p:nvPr>
            <p:ph type="dt" sz="half" idx="2"/>
          </p:nvPr>
        </p:nvSpPr>
        <p:spPr>
          <a:xfrm>
            <a:off x="7643058" y="4759675"/>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8E5A593C-AAD5-EC42-882C-95319AA801D9}"/>
              </a:ext>
            </a:extLst>
          </p:cNvPr>
          <p:cNvSpPr>
            <a:spLocks noGrp="1"/>
          </p:cNvSpPr>
          <p:nvPr>
            <p:ph type="ftr" sz="quarter" idx="3"/>
          </p:nvPr>
        </p:nvSpPr>
        <p:spPr>
          <a:xfrm>
            <a:off x="4859999" y="4759675"/>
            <a:ext cx="2628869"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7E17E539-A64D-8C43-A8B0-664D2F33D63F}"/>
              </a:ext>
            </a:extLst>
          </p:cNvPr>
          <p:cNvSpPr>
            <a:spLocks noGrp="1"/>
          </p:cNvSpPr>
          <p:nvPr>
            <p:ph type="sldNum" sz="quarter" idx="4"/>
          </p:nvPr>
        </p:nvSpPr>
        <p:spPr>
          <a:xfrm>
            <a:off x="8303624" y="4759675"/>
            <a:ext cx="216000" cy="193451"/>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20" name="Bildplatzhalter 38">
            <a:extLst>
              <a:ext uri="{FF2B5EF4-FFF2-40B4-BE49-F238E27FC236}">
                <a16:creationId xmlns:a16="http://schemas.microsoft.com/office/drawing/2014/main" id="{AE2EEF83-DBAF-CE4C-B14B-6605FD9470DC}"/>
              </a:ext>
            </a:extLst>
          </p:cNvPr>
          <p:cNvSpPr>
            <a:spLocks noGrp="1"/>
          </p:cNvSpPr>
          <p:nvPr>
            <p:ph type="pic" sz="quarter" idx="18"/>
          </p:nvPr>
        </p:nvSpPr>
        <p:spPr>
          <a:xfrm>
            <a:off x="8208000" y="4820400"/>
            <a:ext cx="3600" cy="82800"/>
          </a:xfrm>
          <a:solidFill>
            <a:schemeClr val="bg2"/>
          </a:solidFill>
        </p:spPr>
        <p:txBody>
          <a:bodyPr wrap="none" bIns="216000" anchor="ctr" anchorCtr="0"/>
          <a:lstStyle>
            <a:lvl1pPr>
              <a:defRPr sz="100">
                <a:solidFill>
                  <a:schemeClr val="bg2">
                    <a:alpha val="10000"/>
                  </a:schemeClr>
                </a:solidFill>
              </a:defRPr>
            </a:lvl1pPr>
          </a:lstStyle>
          <a:p>
            <a:r>
              <a:rPr lang="de-DE" dirty="0"/>
              <a:t>B</a:t>
            </a:r>
          </a:p>
        </p:txBody>
      </p:sp>
      <p:sp>
        <p:nvSpPr>
          <p:cNvPr id="24" name="Bildplatzhalter 38">
            <a:extLst>
              <a:ext uri="{FF2B5EF4-FFF2-40B4-BE49-F238E27FC236}">
                <a16:creationId xmlns:a16="http://schemas.microsoft.com/office/drawing/2014/main" id="{C8451215-1207-6346-8866-28C9AB645C66}"/>
              </a:ext>
            </a:extLst>
          </p:cNvPr>
          <p:cNvSpPr>
            <a:spLocks noGrp="1"/>
          </p:cNvSpPr>
          <p:nvPr>
            <p:ph type="pic" sz="quarter" idx="19"/>
          </p:nvPr>
        </p:nvSpPr>
        <p:spPr>
          <a:xfrm>
            <a:off x="7635600" y="4820400"/>
            <a:ext cx="3600" cy="82800"/>
          </a:xfrm>
          <a:solidFill>
            <a:schemeClr val="bg2"/>
          </a:solidFill>
        </p:spPr>
        <p:txBody>
          <a:bodyPr wrap="none" bIns="216000" anchor="ctr" anchorCtr="0"/>
          <a:lstStyle>
            <a:lvl1pPr>
              <a:defRPr sz="100">
                <a:solidFill>
                  <a:schemeClr val="bg2">
                    <a:alpha val="10000"/>
                  </a:schemeClr>
                </a:solidFill>
              </a:defRPr>
            </a:lvl1pPr>
          </a:lstStyle>
          <a:p>
            <a:r>
              <a:rPr lang="de-DE" dirty="0"/>
              <a:t>B</a:t>
            </a:r>
          </a:p>
        </p:txBody>
      </p:sp>
    </p:spTree>
    <p:extLst>
      <p:ext uri="{BB962C8B-B14F-4D97-AF65-F5344CB8AC3E}">
        <p14:creationId xmlns:p14="http://schemas.microsoft.com/office/powerpoint/2010/main" val="1579287969"/>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Dunkel | Textbalken Wei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0"/>
            <a:ext cx="9143999" cy="51435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Dunkles Bild </a:t>
            </a:r>
            <a:br>
              <a:rPr lang="de-DE" dirty="0"/>
            </a:br>
            <a:r>
              <a:rPr lang="de-DE" dirty="0"/>
              <a:t>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280800"/>
            <a:ext cx="7583056" cy="560016"/>
          </a:xfrm>
          <a:solidFill>
            <a:schemeClr val="bg1"/>
          </a:solidFill>
        </p:spPr>
        <p:txBody>
          <a:bodyPr wrap="square" lIns="540000" tIns="54000" rIns="54000" bIns="18000">
            <a:spAutoFit/>
          </a:bodyPr>
          <a:lstStyle/>
          <a:p>
            <a:r>
              <a:rPr lang="de-DE" dirty="0"/>
              <a:t>Das ist eine Überschrift mit einer Zeile</a:t>
            </a:r>
            <a:endParaRPr lang="en-US" dirty="0"/>
          </a:p>
        </p:txBody>
      </p:sp>
      <p:sp>
        <p:nvSpPr>
          <p:cNvPr id="40" name="Bildplatzhalter 38">
            <a:extLst>
              <a:ext uri="{FF2B5EF4-FFF2-40B4-BE49-F238E27FC236}">
                <a16:creationId xmlns:a16="http://schemas.microsoft.com/office/drawing/2014/main" id="{504C488A-ABCA-1742-A0DF-EAE0543AB71A}"/>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4" name="Date Placeholder 3">
            <a:extLst>
              <a:ext uri="{FF2B5EF4-FFF2-40B4-BE49-F238E27FC236}">
                <a16:creationId xmlns:a16="http://schemas.microsoft.com/office/drawing/2014/main" id="{1FFF330A-BACD-7144-BE29-68C0E42CB5DC}"/>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5" name="Footer Placeholder 4">
            <a:extLst>
              <a:ext uri="{FF2B5EF4-FFF2-40B4-BE49-F238E27FC236}">
                <a16:creationId xmlns:a16="http://schemas.microsoft.com/office/drawing/2014/main" id="{48FD00E8-A0C2-814B-B3AE-151674CE1D58}"/>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6" name="Slide Number Placeholder 5">
            <a:extLst>
              <a:ext uri="{FF2B5EF4-FFF2-40B4-BE49-F238E27FC236}">
                <a16:creationId xmlns:a16="http://schemas.microsoft.com/office/drawing/2014/main" id="{E1A5DA18-9B48-EF4F-A34E-5259826FB510}"/>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7" name="Bildplatzhalter 38">
            <a:extLst>
              <a:ext uri="{FF2B5EF4-FFF2-40B4-BE49-F238E27FC236}">
                <a16:creationId xmlns:a16="http://schemas.microsoft.com/office/drawing/2014/main" id="{8132C192-65F9-A74E-97E4-D73A44D2F21F}"/>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8" name="Bildplatzhalter 38">
            <a:extLst>
              <a:ext uri="{FF2B5EF4-FFF2-40B4-BE49-F238E27FC236}">
                <a16:creationId xmlns:a16="http://schemas.microsoft.com/office/drawing/2014/main" id="{8AE836EF-0239-0347-BF9B-D7F0B8C9A23F}"/>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1442630844"/>
      </p:ext>
    </p:extLst>
  </p:cSld>
  <p:clrMapOvr>
    <a:masterClrMapping/>
  </p:clrMapOvr>
  <p:extLst>
    <p:ext uri="{DCECCB84-F9BA-43D5-87BE-67443E8EF086}">
      <p15:sldGuideLst xmlns:p15="http://schemas.microsoft.com/office/powerpoint/2012/main">
        <p15:guide id="2" orient="horz" pos="16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Hell | Textbalken Cya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0"/>
            <a:ext cx="9143999" cy="5143500"/>
          </a:xfrm>
          <a:solidFill>
            <a:schemeClr val="bg1">
              <a:lumMod val="95000"/>
            </a:schemeClr>
          </a:solidFill>
        </p:spPr>
        <p:txBody>
          <a:bodyPr bIns="720000" anchor="ctr"/>
          <a:lstStyle>
            <a:lvl1pPr algn="ctr">
              <a:lnSpc>
                <a:spcPct val="100000"/>
              </a:lnSpc>
              <a:spcBef>
                <a:spcPts val="0"/>
              </a:spcBef>
              <a:defRPr sz="900" b="0">
                <a:solidFill>
                  <a:schemeClr val="tx1"/>
                </a:solidFill>
                <a:latin typeface="+mn-lt"/>
                <a:cs typeface="Segoe UI" panose="020B0502040204020203" pitchFamily="34" charset="0"/>
              </a:defRPr>
            </a:lvl1pPr>
          </a:lstStyle>
          <a:p>
            <a:r>
              <a:rPr lang="de-DE" dirty="0"/>
              <a:t>Helles Bild </a:t>
            </a:r>
            <a:br>
              <a:rPr lang="de-DE" dirty="0"/>
            </a:br>
            <a:r>
              <a:rPr lang="de-DE" dirty="0"/>
              <a:t>durch Klicken auf das Symbol einfügen.</a:t>
            </a:r>
          </a:p>
        </p:txBody>
      </p:sp>
      <p:grpSp>
        <p:nvGrpSpPr>
          <p:cNvPr id="7" name="Gruppieren 6">
            <a:extLst>
              <a:ext uri="{FF2B5EF4-FFF2-40B4-BE49-F238E27FC236}">
                <a16:creationId xmlns:a16="http://schemas.microsoft.com/office/drawing/2014/main" id="{EBF72C5A-19C4-744B-8442-0EC15A0BB8CA}"/>
              </a:ext>
            </a:extLst>
          </p:cNvPr>
          <p:cNvGrpSpPr/>
          <p:nvPr userDrawn="1"/>
        </p:nvGrpSpPr>
        <p:grpSpPr>
          <a:xfrm>
            <a:off x="540000" y="-129600"/>
            <a:ext cx="8064000" cy="55050"/>
            <a:chOff x="540000" y="-129600"/>
            <a:chExt cx="8064000" cy="55050"/>
          </a:xfrm>
        </p:grpSpPr>
        <p:cxnSp>
          <p:nvCxnSpPr>
            <p:cNvPr id="8" name="Gerader Verbinder 12">
              <a:extLst>
                <a:ext uri="{FF2B5EF4-FFF2-40B4-BE49-F238E27FC236}">
                  <a16:creationId xmlns:a16="http://schemas.microsoft.com/office/drawing/2014/main" id="{3E7B0036-2062-BB4D-B425-93238F452FB3}"/>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13">
              <a:extLst>
                <a:ext uri="{FF2B5EF4-FFF2-40B4-BE49-F238E27FC236}">
                  <a16:creationId xmlns:a16="http://schemas.microsoft.com/office/drawing/2014/main" id="{5139D303-2102-0149-AFB8-61E1FB0DD6AA}"/>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4">
              <a:extLst>
                <a:ext uri="{FF2B5EF4-FFF2-40B4-BE49-F238E27FC236}">
                  <a16:creationId xmlns:a16="http://schemas.microsoft.com/office/drawing/2014/main" id="{9BFD13CF-EE5B-0F44-A84A-4CFB79C9B2A0}"/>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5">
              <a:extLst>
                <a:ext uri="{FF2B5EF4-FFF2-40B4-BE49-F238E27FC236}">
                  <a16:creationId xmlns:a16="http://schemas.microsoft.com/office/drawing/2014/main" id="{5047DBC0-424D-5C48-BC04-C7C5FF054432}"/>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6">
              <a:extLst>
                <a:ext uri="{FF2B5EF4-FFF2-40B4-BE49-F238E27FC236}">
                  <a16:creationId xmlns:a16="http://schemas.microsoft.com/office/drawing/2014/main" id="{3EBD50EF-9ACC-3344-A2F3-F18B9A1CDF23}"/>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7">
              <a:extLst>
                <a:ext uri="{FF2B5EF4-FFF2-40B4-BE49-F238E27FC236}">
                  <a16:creationId xmlns:a16="http://schemas.microsoft.com/office/drawing/2014/main" id="{B98595DC-3548-634D-A9E1-DF56CADD32D3}"/>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8">
              <a:extLst>
                <a:ext uri="{FF2B5EF4-FFF2-40B4-BE49-F238E27FC236}">
                  <a16:creationId xmlns:a16="http://schemas.microsoft.com/office/drawing/2014/main" id="{4E091486-9C79-9B43-8CCD-E428960D6F4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9">
              <a:extLst>
                <a:ext uri="{FF2B5EF4-FFF2-40B4-BE49-F238E27FC236}">
                  <a16:creationId xmlns:a16="http://schemas.microsoft.com/office/drawing/2014/main" id="{CC22FB73-1F59-C343-93FC-38BB02DBAA2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EBE8DD44-1584-2F44-AF0C-5ACE83F8ABD8}"/>
              </a:ext>
            </a:extLst>
          </p:cNvPr>
          <p:cNvGrpSpPr/>
          <p:nvPr userDrawn="1"/>
        </p:nvGrpSpPr>
        <p:grpSpPr>
          <a:xfrm>
            <a:off x="540000" y="-129600"/>
            <a:ext cx="8064000" cy="55050"/>
            <a:chOff x="540000" y="-129600"/>
            <a:chExt cx="8064000" cy="55050"/>
          </a:xfrm>
        </p:grpSpPr>
        <p:cxnSp>
          <p:nvCxnSpPr>
            <p:cNvPr id="19" name="Gerader Verbinder 12">
              <a:extLst>
                <a:ext uri="{FF2B5EF4-FFF2-40B4-BE49-F238E27FC236}">
                  <a16:creationId xmlns:a16="http://schemas.microsoft.com/office/drawing/2014/main" id="{1AC240D8-8AA2-A743-A93A-3A73DDC1379B}"/>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3">
              <a:extLst>
                <a:ext uri="{FF2B5EF4-FFF2-40B4-BE49-F238E27FC236}">
                  <a16:creationId xmlns:a16="http://schemas.microsoft.com/office/drawing/2014/main" id="{7DA5D408-D3A2-BC49-9125-8016067217C3}"/>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14">
              <a:extLst>
                <a:ext uri="{FF2B5EF4-FFF2-40B4-BE49-F238E27FC236}">
                  <a16:creationId xmlns:a16="http://schemas.microsoft.com/office/drawing/2014/main" id="{110134F8-31D3-E841-B766-3E7C05E339E5}"/>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239EF262-83C4-654C-9E1D-19725A05E90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16">
              <a:extLst>
                <a:ext uri="{FF2B5EF4-FFF2-40B4-BE49-F238E27FC236}">
                  <a16:creationId xmlns:a16="http://schemas.microsoft.com/office/drawing/2014/main" id="{F6AED701-B867-0A4D-8ECF-E0668CA7F419}"/>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7">
              <a:extLst>
                <a:ext uri="{FF2B5EF4-FFF2-40B4-BE49-F238E27FC236}">
                  <a16:creationId xmlns:a16="http://schemas.microsoft.com/office/drawing/2014/main" id="{DE82B86A-033E-4F43-AA6C-C966AC339999}"/>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8">
              <a:extLst>
                <a:ext uri="{FF2B5EF4-FFF2-40B4-BE49-F238E27FC236}">
                  <a16:creationId xmlns:a16="http://schemas.microsoft.com/office/drawing/2014/main" id="{B3640CB9-2973-764B-A49D-AA7D471E512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9">
              <a:extLst>
                <a:ext uri="{FF2B5EF4-FFF2-40B4-BE49-F238E27FC236}">
                  <a16:creationId xmlns:a16="http://schemas.microsoft.com/office/drawing/2014/main" id="{6893F1C2-577D-A54D-8892-335B63F402A6}"/>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280800"/>
            <a:ext cx="7583056" cy="560016"/>
          </a:xfrm>
          <a:solidFill>
            <a:schemeClr val="tx2"/>
          </a:solidFill>
        </p:spPr>
        <p:txBody>
          <a:bodyPr wrap="square" lIns="540000" tIns="54000" rIns="54000" bIns="18000">
            <a:spAutoFit/>
          </a:bodyPr>
          <a:lstStyle>
            <a:lvl1pPr>
              <a:defRPr>
                <a:solidFill>
                  <a:schemeClr val="bg1"/>
                </a:solidFill>
              </a:defRPr>
            </a:lvl1pPr>
          </a:lstStyle>
          <a:p>
            <a:r>
              <a:rPr lang="de-DE" dirty="0"/>
              <a:t>Das ist eine Überschrift mit einer Zeile</a:t>
            </a:r>
            <a:endParaRPr lang="en-US" dirty="0"/>
          </a:p>
        </p:txBody>
      </p:sp>
      <p:sp>
        <p:nvSpPr>
          <p:cNvPr id="39" name="Bildplatzhalter 38">
            <a:extLst>
              <a:ext uri="{FF2B5EF4-FFF2-40B4-BE49-F238E27FC236}">
                <a16:creationId xmlns:a16="http://schemas.microsoft.com/office/drawing/2014/main" id="{F2A37ADF-44CA-B447-A66C-DC955B7064B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rgbClr val="CCD7E6"/>
                </a:solidFill>
              </a:defRPr>
            </a:lvl1pPr>
          </a:lstStyle>
          <a:p>
            <a:endParaRPr lang="de-DE" dirty="0"/>
          </a:p>
        </p:txBody>
      </p:sp>
      <p:sp>
        <p:nvSpPr>
          <p:cNvPr id="40" name="Date Placeholder 3">
            <a:extLst>
              <a:ext uri="{FF2B5EF4-FFF2-40B4-BE49-F238E27FC236}">
                <a16:creationId xmlns:a16="http://schemas.microsoft.com/office/drawing/2014/main" id="{F999A2E1-E899-8A4D-A897-F146062604F4}"/>
              </a:ext>
            </a:extLst>
          </p:cNvPr>
          <p:cNvSpPr>
            <a:spLocks noGrp="1"/>
          </p:cNvSpPr>
          <p:nvPr>
            <p:ph type="dt" sz="half" idx="2"/>
          </p:nvPr>
        </p:nvSpPr>
        <p:spPr>
          <a:xfrm>
            <a:off x="7643058" y="4759675"/>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41" name="Footer Placeholder 4">
            <a:extLst>
              <a:ext uri="{FF2B5EF4-FFF2-40B4-BE49-F238E27FC236}">
                <a16:creationId xmlns:a16="http://schemas.microsoft.com/office/drawing/2014/main" id="{A5957C80-D24B-1147-8291-8B277DE2EBAC}"/>
              </a:ext>
            </a:extLst>
          </p:cNvPr>
          <p:cNvSpPr>
            <a:spLocks noGrp="1"/>
          </p:cNvSpPr>
          <p:nvPr>
            <p:ph type="ftr" sz="quarter" idx="3"/>
          </p:nvPr>
        </p:nvSpPr>
        <p:spPr>
          <a:xfrm>
            <a:off x="4859999" y="4759675"/>
            <a:ext cx="2628869"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42" name="Slide Number Placeholder 5">
            <a:extLst>
              <a:ext uri="{FF2B5EF4-FFF2-40B4-BE49-F238E27FC236}">
                <a16:creationId xmlns:a16="http://schemas.microsoft.com/office/drawing/2014/main" id="{D56FCDA7-FDED-9E4F-B916-864B3C2B8C67}"/>
              </a:ext>
            </a:extLst>
          </p:cNvPr>
          <p:cNvSpPr>
            <a:spLocks noGrp="1"/>
          </p:cNvSpPr>
          <p:nvPr>
            <p:ph type="sldNum" sz="quarter" idx="4"/>
          </p:nvPr>
        </p:nvSpPr>
        <p:spPr>
          <a:xfrm>
            <a:off x="8303624" y="4759675"/>
            <a:ext cx="216000" cy="193451"/>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44" name="Bildplatzhalter 38">
            <a:extLst>
              <a:ext uri="{FF2B5EF4-FFF2-40B4-BE49-F238E27FC236}">
                <a16:creationId xmlns:a16="http://schemas.microsoft.com/office/drawing/2014/main" id="{AE6E7AD6-B27E-E140-9682-06126411E7F8}"/>
              </a:ext>
            </a:extLst>
          </p:cNvPr>
          <p:cNvSpPr>
            <a:spLocks noGrp="1"/>
          </p:cNvSpPr>
          <p:nvPr>
            <p:ph type="pic" sz="quarter" idx="18"/>
          </p:nvPr>
        </p:nvSpPr>
        <p:spPr>
          <a:xfrm>
            <a:off x="8208000" y="4820400"/>
            <a:ext cx="3600" cy="82800"/>
          </a:xfrm>
          <a:solidFill>
            <a:schemeClr val="bg2"/>
          </a:solidFill>
        </p:spPr>
        <p:txBody>
          <a:bodyPr wrap="none" bIns="216000" anchor="ctr" anchorCtr="0"/>
          <a:lstStyle>
            <a:lvl1pPr>
              <a:defRPr sz="100">
                <a:solidFill>
                  <a:schemeClr val="bg2">
                    <a:alpha val="10000"/>
                  </a:schemeClr>
                </a:solidFill>
              </a:defRPr>
            </a:lvl1pPr>
          </a:lstStyle>
          <a:p>
            <a:r>
              <a:rPr lang="de-DE" dirty="0"/>
              <a:t>B</a:t>
            </a:r>
          </a:p>
        </p:txBody>
      </p:sp>
      <p:sp>
        <p:nvSpPr>
          <p:cNvPr id="45" name="Bildplatzhalter 38">
            <a:extLst>
              <a:ext uri="{FF2B5EF4-FFF2-40B4-BE49-F238E27FC236}">
                <a16:creationId xmlns:a16="http://schemas.microsoft.com/office/drawing/2014/main" id="{6529B39D-9E40-0A4B-9568-7023B62B979A}"/>
              </a:ext>
            </a:extLst>
          </p:cNvPr>
          <p:cNvSpPr>
            <a:spLocks noGrp="1"/>
          </p:cNvSpPr>
          <p:nvPr>
            <p:ph type="pic" sz="quarter" idx="19"/>
          </p:nvPr>
        </p:nvSpPr>
        <p:spPr>
          <a:xfrm>
            <a:off x="7635600" y="4820400"/>
            <a:ext cx="3600" cy="82800"/>
          </a:xfrm>
          <a:solidFill>
            <a:schemeClr val="bg2"/>
          </a:solidFill>
        </p:spPr>
        <p:txBody>
          <a:bodyPr wrap="none" bIns="216000" anchor="ctr" anchorCtr="0"/>
          <a:lstStyle>
            <a:lvl1pPr>
              <a:defRPr sz="100">
                <a:solidFill>
                  <a:schemeClr val="bg2">
                    <a:alpha val="10000"/>
                  </a:schemeClr>
                </a:solidFill>
              </a:defRPr>
            </a:lvl1pPr>
          </a:lstStyle>
          <a:p>
            <a:r>
              <a:rPr lang="de-DE" dirty="0"/>
              <a:t>B</a:t>
            </a:r>
          </a:p>
        </p:txBody>
      </p:sp>
    </p:spTree>
    <p:extLst>
      <p:ext uri="{BB962C8B-B14F-4D97-AF65-F5344CB8AC3E}">
        <p14:creationId xmlns:p14="http://schemas.microsoft.com/office/powerpoint/2010/main" val="447068583"/>
      </p:ext>
    </p:extLst>
  </p:cSld>
  <p:clrMapOvr>
    <a:masterClrMapping/>
  </p:clrMapOvr>
  <p:extLst>
    <p:ext uri="{DCECCB84-F9BA-43D5-87BE-67443E8EF086}">
      <p15:sldGuideLst xmlns:p15="http://schemas.microsoft.com/office/powerpoint/2012/main">
        <p15:guide id="1" orient="horz" pos="16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 3er Raster gro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7"/>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6"/>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7"/>
            <a:ext cx="3024000" cy="3687764"/>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2" name="Date Placeholder 3">
            <a:extLst>
              <a:ext uri="{FF2B5EF4-FFF2-40B4-BE49-F238E27FC236}">
                <a16:creationId xmlns:a16="http://schemas.microsoft.com/office/drawing/2014/main" id="{56B9A1B4-5541-8246-A386-60CDA85689CB}"/>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4" name="Footer Placeholder 4">
            <a:extLst>
              <a:ext uri="{FF2B5EF4-FFF2-40B4-BE49-F238E27FC236}">
                <a16:creationId xmlns:a16="http://schemas.microsoft.com/office/drawing/2014/main" id="{C0E6D86E-796E-6640-AD5C-0621BD116EF2}"/>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5" name="Slide Number Placeholder 5">
            <a:extLst>
              <a:ext uri="{FF2B5EF4-FFF2-40B4-BE49-F238E27FC236}">
                <a16:creationId xmlns:a16="http://schemas.microsoft.com/office/drawing/2014/main" id="{00456583-66F9-5640-B028-8CBA3E42A742}"/>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6" name="Bildplatzhalter 38">
            <a:extLst>
              <a:ext uri="{FF2B5EF4-FFF2-40B4-BE49-F238E27FC236}">
                <a16:creationId xmlns:a16="http://schemas.microsoft.com/office/drawing/2014/main" id="{75ABD2B4-CE37-BE4E-B56B-AAA69210AA72}"/>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7" name="Bildplatzhalter 38">
            <a:extLst>
              <a:ext uri="{FF2B5EF4-FFF2-40B4-BE49-F238E27FC236}">
                <a16:creationId xmlns:a16="http://schemas.microsoft.com/office/drawing/2014/main" id="{BA758ABF-FCF0-3B46-8F6C-51941E8C2AFF}"/>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1332172493"/>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 6er Raster">
    <p:spTree>
      <p:nvGrpSpPr>
        <p:cNvPr id="1" name=""/>
        <p:cNvGrpSpPr/>
        <p:nvPr/>
      </p:nvGrpSpPr>
      <p:grpSpPr>
        <a:xfrm>
          <a:off x="0" y="0"/>
          <a:ext cx="0" cy="0"/>
          <a:chOff x="0" y="0"/>
          <a:chExt cx="0" cy="0"/>
        </a:xfrm>
      </p:grpSpPr>
      <p:sp>
        <p:nvSpPr>
          <p:cNvPr id="14" name="Bildplatzhalter 8">
            <a:extLst>
              <a:ext uri="{FF2B5EF4-FFF2-40B4-BE49-F238E27FC236}">
                <a16:creationId xmlns:a16="http://schemas.microsoft.com/office/drawing/2014/main" id="{4B91FE99-9C11-424A-AB47-F5BBD3AFA50F}"/>
              </a:ext>
            </a:extLst>
          </p:cNvPr>
          <p:cNvSpPr>
            <a:spLocks noGrp="1"/>
          </p:cNvSpPr>
          <p:nvPr>
            <p:ph type="pic" sz="quarter" idx="20" hasCustomPrompt="1"/>
          </p:nvPr>
        </p:nvSpPr>
        <p:spPr bwMode="gray">
          <a:xfrm>
            <a:off x="612000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0" name="Bildplatzhalter 8">
            <a:extLst>
              <a:ext uri="{FF2B5EF4-FFF2-40B4-BE49-F238E27FC236}">
                <a16:creationId xmlns:a16="http://schemas.microsoft.com/office/drawing/2014/main" id="{F0ECE825-1641-F64C-8CD5-F999632B4234}"/>
              </a:ext>
            </a:extLst>
          </p:cNvPr>
          <p:cNvSpPr>
            <a:spLocks noGrp="1"/>
          </p:cNvSpPr>
          <p:nvPr>
            <p:ph type="pic" sz="quarter" idx="16" hasCustomPrompt="1"/>
          </p:nvPr>
        </p:nvSpPr>
        <p:spPr bwMode="gray">
          <a:xfrm>
            <a:off x="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7"/>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2" name="Bildplatzhalter 8">
            <a:extLst>
              <a:ext uri="{FF2B5EF4-FFF2-40B4-BE49-F238E27FC236}">
                <a16:creationId xmlns:a16="http://schemas.microsoft.com/office/drawing/2014/main" id="{5C195CE8-ED62-CE42-BF5B-5021757F61E8}"/>
              </a:ext>
            </a:extLst>
          </p:cNvPr>
          <p:cNvSpPr>
            <a:spLocks noGrp="1"/>
          </p:cNvSpPr>
          <p:nvPr>
            <p:ph type="pic" sz="quarter" idx="18" hasCustomPrompt="1"/>
          </p:nvPr>
        </p:nvSpPr>
        <p:spPr bwMode="gray">
          <a:xfrm>
            <a:off x="3060000" y="3318169"/>
            <a:ext cx="3024000" cy="18252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5" name="Date Placeholder 3">
            <a:extLst>
              <a:ext uri="{FF2B5EF4-FFF2-40B4-BE49-F238E27FC236}">
                <a16:creationId xmlns:a16="http://schemas.microsoft.com/office/drawing/2014/main" id="{FB30664E-E871-8F43-91D3-5516791FA220}"/>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6" name="Footer Placeholder 4">
            <a:extLst>
              <a:ext uri="{FF2B5EF4-FFF2-40B4-BE49-F238E27FC236}">
                <a16:creationId xmlns:a16="http://schemas.microsoft.com/office/drawing/2014/main" id="{6DC0966A-F8F2-F641-810C-85A2263BE18D}"/>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7" name="Slide Number Placeholder 5">
            <a:extLst>
              <a:ext uri="{FF2B5EF4-FFF2-40B4-BE49-F238E27FC236}">
                <a16:creationId xmlns:a16="http://schemas.microsoft.com/office/drawing/2014/main" id="{60706B68-EBC2-C84B-82E4-DCA84264056B}"/>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8" name="Bildplatzhalter 38">
            <a:extLst>
              <a:ext uri="{FF2B5EF4-FFF2-40B4-BE49-F238E27FC236}">
                <a16:creationId xmlns:a16="http://schemas.microsoft.com/office/drawing/2014/main" id="{CDC0B4E8-2F7D-9B4E-BFEA-3AF138302203}"/>
              </a:ext>
            </a:extLst>
          </p:cNvPr>
          <p:cNvSpPr>
            <a:spLocks noGrp="1"/>
          </p:cNvSpPr>
          <p:nvPr>
            <p:ph type="pic" sz="quarter" idx="21"/>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9" name="Bildplatzhalter 38">
            <a:extLst>
              <a:ext uri="{FF2B5EF4-FFF2-40B4-BE49-F238E27FC236}">
                <a16:creationId xmlns:a16="http://schemas.microsoft.com/office/drawing/2014/main" id="{C0E37AD2-B8C6-3340-80FC-4AE91DC4C23B}"/>
              </a:ext>
            </a:extLst>
          </p:cNvPr>
          <p:cNvSpPr>
            <a:spLocks noGrp="1"/>
          </p:cNvSpPr>
          <p:nvPr>
            <p:ph type="pic" sz="quarter" idx="22"/>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4106570054"/>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einstieg | Zahl Text">
    <p:spTree>
      <p:nvGrpSpPr>
        <p:cNvPr id="1" name=""/>
        <p:cNvGrpSpPr/>
        <p:nvPr/>
      </p:nvGrpSpPr>
      <p:grpSpPr>
        <a:xfrm>
          <a:off x="0" y="0"/>
          <a:ext cx="0" cy="0"/>
          <a:chOff x="0" y="0"/>
          <a:chExt cx="0" cy="0"/>
        </a:xfrm>
      </p:grpSpPr>
      <p:sp>
        <p:nvSpPr>
          <p:cNvPr id="27" name="Bildplatzhalter 5">
            <a:extLst>
              <a:ext uri="{FF2B5EF4-FFF2-40B4-BE49-F238E27FC236}">
                <a16:creationId xmlns:a16="http://schemas.microsoft.com/office/drawing/2014/main" id="{14762EEC-4B3F-8D42-B47C-4D488257456F}"/>
              </a:ext>
            </a:extLst>
          </p:cNvPr>
          <p:cNvSpPr>
            <a:spLocks noGrp="1" noChangeAspect="1"/>
          </p:cNvSpPr>
          <p:nvPr>
            <p:ph type="pic" sz="quarter" idx="16" hasCustomPrompt="1"/>
          </p:nvPr>
        </p:nvSpPr>
        <p:spPr>
          <a:xfrm>
            <a:off x="555864" y="629080"/>
            <a:ext cx="3506400" cy="3506400"/>
          </a:xfrm>
          <a:prstGeom prst="ellipse">
            <a:avLst/>
          </a:prstGeom>
          <a:solidFill>
            <a:schemeClr val="bg2">
              <a:alpha val="10000"/>
            </a:schemeClr>
          </a:solidFill>
        </p:spPr>
        <p:txBody>
          <a:bodyPr tIns="0" bIns="3311999" anchor="t"/>
          <a:lstStyle>
            <a:lvl1pPr algn="ctr">
              <a:defRPr sz="900">
                <a:solidFill>
                  <a:schemeClr val="tx1"/>
                </a:solidFill>
              </a:defRPr>
            </a:lvl1pPr>
          </a:lstStyle>
          <a:p>
            <a:r>
              <a:rPr lang="de-DE" dirty="0"/>
              <a:t>Bild oder Farbfläche</a:t>
            </a:r>
          </a:p>
        </p:txBody>
      </p:sp>
      <p:sp>
        <p:nvSpPr>
          <p:cNvPr id="28" name="Textplatzhalter 9">
            <a:extLst>
              <a:ext uri="{FF2B5EF4-FFF2-40B4-BE49-F238E27FC236}">
                <a16:creationId xmlns:a16="http://schemas.microsoft.com/office/drawing/2014/main" id="{DC464A62-9F9B-4240-8F1B-31B3D79AC345}"/>
              </a:ext>
            </a:extLst>
          </p:cNvPr>
          <p:cNvSpPr>
            <a:spLocks noGrp="1" noChangeAspect="1"/>
          </p:cNvSpPr>
          <p:nvPr>
            <p:ph type="body" sz="quarter" idx="18" hasCustomPrompt="1"/>
          </p:nvPr>
        </p:nvSpPr>
        <p:spPr>
          <a:xfrm>
            <a:off x="978864" y="1052080"/>
            <a:ext cx="2660400" cy="2660400"/>
          </a:xfrm>
          <a:prstGeom prst="ellipse">
            <a:avLst/>
          </a:prstGeom>
          <a:solidFill>
            <a:schemeClr val="bg1"/>
          </a:solidFill>
        </p:spPr>
        <p:txBody>
          <a:bodyPr tIns="612000" anchor="ctr">
            <a:normAutofit/>
          </a:bodyPr>
          <a:lstStyle>
            <a:lvl1pPr algn="ctr">
              <a:defRPr sz="10000">
                <a:solidFill>
                  <a:schemeClr val="tx2"/>
                </a:solidFill>
                <a:latin typeface="+mj-lt"/>
              </a:defRPr>
            </a:lvl1pPr>
          </a:lstStyle>
          <a:p>
            <a:pPr lvl="0"/>
            <a:r>
              <a:rPr lang="de-DE" dirty="0"/>
              <a:t>01</a:t>
            </a:r>
          </a:p>
        </p:txBody>
      </p:sp>
      <p:sp>
        <p:nvSpPr>
          <p:cNvPr id="29" name="Title 1">
            <a:extLst>
              <a:ext uri="{FF2B5EF4-FFF2-40B4-BE49-F238E27FC236}">
                <a16:creationId xmlns:a16="http://schemas.microsoft.com/office/drawing/2014/main" id="{95EBA68F-CEC2-7C45-9A8B-770DA7D896B8}"/>
              </a:ext>
            </a:extLst>
          </p:cNvPr>
          <p:cNvSpPr>
            <a:spLocks noGrp="1"/>
          </p:cNvSpPr>
          <p:nvPr>
            <p:ph type="title" hasCustomPrompt="1"/>
          </p:nvPr>
        </p:nvSpPr>
        <p:spPr>
          <a:xfrm>
            <a:off x="4860000" y="1569791"/>
            <a:ext cx="3744000" cy="1461939"/>
          </a:xfrm>
        </p:spPr>
        <p:txBody>
          <a:bodyPr anchor="ctr">
            <a:spAutoFit/>
          </a:bodyPr>
          <a:lstStyle/>
          <a:p>
            <a:r>
              <a:rPr lang="de-DE" dirty="0"/>
              <a:t>Name des Kapitels</a:t>
            </a:r>
            <a:br>
              <a:rPr lang="de-DE" dirty="0"/>
            </a:br>
            <a:r>
              <a:rPr lang="de-DE" dirty="0"/>
              <a:t>Zeile 2</a:t>
            </a:r>
            <a:br>
              <a:rPr lang="de-DE" dirty="0"/>
            </a:br>
            <a:r>
              <a:rPr lang="de-DE" dirty="0"/>
              <a:t>Zeile 3</a:t>
            </a:r>
            <a:endParaRPr lang="en-US" dirty="0"/>
          </a:p>
        </p:txBody>
      </p:sp>
      <p:grpSp>
        <p:nvGrpSpPr>
          <p:cNvPr id="13" name="Gruppieren 12">
            <a:extLst>
              <a:ext uri="{FF2B5EF4-FFF2-40B4-BE49-F238E27FC236}">
                <a16:creationId xmlns:a16="http://schemas.microsoft.com/office/drawing/2014/main" id="{6FE7DC4C-2FA6-DF43-A79C-9B80FA6F293D}"/>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8FB6658F-D20B-F44E-A805-342D642146F4}"/>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C0D1FF48-FE7C-174D-941A-805FE2546097}"/>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81CC341E-1BCC-6145-A7A7-E99266774D04}"/>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E268F3AB-308B-E849-84C8-02E58FBE6709}"/>
              </a:ext>
            </a:extLst>
          </p:cNvPr>
          <p:cNvSpPr>
            <a:spLocks noGrp="1"/>
          </p:cNvSpPr>
          <p:nvPr>
            <p:ph type="ftr" sz="quarter" idx="3"/>
          </p:nvPr>
        </p:nvSpPr>
        <p:spPr>
          <a:xfrm>
            <a:off x="4062265" y="4762099"/>
            <a:ext cx="3426604"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7F07B4C1-44B6-8849-8C81-C7895D222634}"/>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804168276"/>
      </p:ext>
    </p:extLst>
  </p:cSld>
  <p:clrMapOvr>
    <a:masterClrMapping/>
  </p:clrMapOvr>
  <p:extLst>
    <p:ext uri="{DCECCB84-F9BA-43D5-87BE-67443E8EF086}">
      <p15:sldGuideLst xmlns:p15="http://schemas.microsoft.com/office/powerpoint/2012/main">
        <p15:guide id="1" pos="3061" userDrawn="1">
          <p15:clr>
            <a:srgbClr val="FBAE40"/>
          </p15:clr>
        </p15:guide>
        <p15:guide id="2" orient="horz" pos="146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 3er Raster Text unt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3060000" y="1455737"/>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6120000" y="1455738"/>
            <a:ext cx="3024000" cy="1825199"/>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15" name="Textplatzhalter 26">
            <a:extLst>
              <a:ext uri="{FF2B5EF4-FFF2-40B4-BE49-F238E27FC236}">
                <a16:creationId xmlns:a16="http://schemas.microsoft.com/office/drawing/2014/main" id="{EDEFB852-6677-CE46-AC67-B0F38F6EFB1C}"/>
              </a:ext>
            </a:extLst>
          </p:cNvPr>
          <p:cNvSpPr>
            <a:spLocks noGrp="1"/>
          </p:cNvSpPr>
          <p:nvPr>
            <p:ph type="body" sz="quarter" idx="20" hasCustomPrompt="1"/>
          </p:nvPr>
        </p:nvSpPr>
        <p:spPr>
          <a:xfrm>
            <a:off x="288000" y="3448945"/>
            <a:ext cx="2448000" cy="994468"/>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16" name="Textplatzhalter 24">
            <a:extLst>
              <a:ext uri="{FF2B5EF4-FFF2-40B4-BE49-F238E27FC236}">
                <a16:creationId xmlns:a16="http://schemas.microsoft.com/office/drawing/2014/main" id="{DA5CAE01-0FA2-1549-88D8-7CB2D461201D}"/>
              </a:ext>
            </a:extLst>
          </p:cNvPr>
          <p:cNvSpPr>
            <a:spLocks noGrp="1"/>
          </p:cNvSpPr>
          <p:nvPr>
            <p:ph type="body" sz="quarter" idx="16" hasCustomPrompt="1"/>
          </p:nvPr>
        </p:nvSpPr>
        <p:spPr>
          <a:xfrm>
            <a:off x="3348000" y="3448945"/>
            <a:ext cx="2448000" cy="994468"/>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17" name="Textplatzhalter 27">
            <a:extLst>
              <a:ext uri="{FF2B5EF4-FFF2-40B4-BE49-F238E27FC236}">
                <a16:creationId xmlns:a16="http://schemas.microsoft.com/office/drawing/2014/main" id="{5C5B85D4-BE45-C943-833B-5EC720E4AD15}"/>
              </a:ext>
            </a:extLst>
          </p:cNvPr>
          <p:cNvSpPr>
            <a:spLocks noGrp="1"/>
          </p:cNvSpPr>
          <p:nvPr>
            <p:ph type="body" sz="quarter" idx="21" hasCustomPrompt="1"/>
          </p:nvPr>
        </p:nvSpPr>
        <p:spPr>
          <a:xfrm>
            <a:off x="6408000" y="3449642"/>
            <a:ext cx="2448000" cy="993771"/>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grpSp>
        <p:nvGrpSpPr>
          <p:cNvPr id="21" name="Gruppieren 20">
            <a:extLst>
              <a:ext uri="{FF2B5EF4-FFF2-40B4-BE49-F238E27FC236}">
                <a16:creationId xmlns:a16="http://schemas.microsoft.com/office/drawing/2014/main" id="{1E1F26FE-9EEE-F643-99AC-C463AEBC3BC9}"/>
              </a:ext>
            </a:extLst>
          </p:cNvPr>
          <p:cNvGrpSpPr/>
          <p:nvPr userDrawn="1"/>
        </p:nvGrpSpPr>
        <p:grpSpPr>
          <a:xfrm>
            <a:off x="7520400" y="4755985"/>
            <a:ext cx="806798" cy="194400"/>
            <a:chOff x="7520400" y="4775035"/>
            <a:chExt cx="806798" cy="194400"/>
          </a:xfrm>
        </p:grpSpPr>
        <p:sp>
          <p:nvSpPr>
            <p:cNvPr id="22" name="Textfeld 21">
              <a:extLst>
                <a:ext uri="{FF2B5EF4-FFF2-40B4-BE49-F238E27FC236}">
                  <a16:creationId xmlns:a16="http://schemas.microsoft.com/office/drawing/2014/main" id="{801AC231-8FFA-764B-8EED-DE66C49C6B1C}"/>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23" name="Textfeld 22">
              <a:extLst>
                <a:ext uri="{FF2B5EF4-FFF2-40B4-BE49-F238E27FC236}">
                  <a16:creationId xmlns:a16="http://schemas.microsoft.com/office/drawing/2014/main" id="{AE857CC6-DB4B-A84D-855F-953829B39C0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4" name="Date Placeholder 3">
            <a:extLst>
              <a:ext uri="{FF2B5EF4-FFF2-40B4-BE49-F238E27FC236}">
                <a16:creationId xmlns:a16="http://schemas.microsoft.com/office/drawing/2014/main" id="{EB77E129-F60F-CF49-8660-6CB975E87414}"/>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5" name="Footer Placeholder 4">
            <a:extLst>
              <a:ext uri="{FF2B5EF4-FFF2-40B4-BE49-F238E27FC236}">
                <a16:creationId xmlns:a16="http://schemas.microsoft.com/office/drawing/2014/main" id="{99D0AC4F-BE32-4544-A3B1-E5A26F8314D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6" name="Slide Number Placeholder 5">
            <a:extLst>
              <a:ext uri="{FF2B5EF4-FFF2-40B4-BE49-F238E27FC236}">
                <a16:creationId xmlns:a16="http://schemas.microsoft.com/office/drawing/2014/main" id="{C3B10CFC-77F0-B649-B679-DC02651ACD7F}"/>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003465820"/>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3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3348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6156000" y="3184525"/>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Überschrift (Ebene 4), 3-zeiliger Text und ein Icon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grpSp>
        <p:nvGrpSpPr>
          <p:cNvPr id="14" name="Gruppieren 13">
            <a:extLst>
              <a:ext uri="{FF2B5EF4-FFF2-40B4-BE49-F238E27FC236}">
                <a16:creationId xmlns:a16="http://schemas.microsoft.com/office/drawing/2014/main" id="{19028BC5-2BB0-D045-A44E-0FA5CFA4E6BA}"/>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50BE3F62-4818-CA40-83E5-A839EBF8D18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8466445E-03BE-4549-A2EB-C3605B92B214}"/>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56DBFFB1-022A-7946-BCE7-C43904D1A05A}"/>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D9269D6C-0EC6-A744-B3D1-34859927F7EE}"/>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CC071C4A-F746-AC4A-B24D-C91A77B7DDE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373990799"/>
      </p:ext>
    </p:extLst>
  </p:cSld>
  <p:clrMapOvr>
    <a:masterClrMapping/>
  </p:clrMapOvr>
  <p:extLst>
    <p:ext uri="{DCECCB84-F9BA-43D5-87BE-67443E8EF086}">
      <p15:sldGuideLst xmlns:p15="http://schemas.microsoft.com/office/powerpoint/2012/main">
        <p15:guide id="1" orient="horz" pos="2006">
          <p15:clr>
            <a:srgbClr val="FBAE40"/>
          </p15:clr>
        </p15:guide>
        <p15:guide id="2" pos="1882">
          <p15:clr>
            <a:srgbClr val="FBAE40"/>
          </p15:clr>
        </p15:guide>
        <p15:guide id="3" pos="2109">
          <p15:clr>
            <a:srgbClr val="FBAE40"/>
          </p15:clr>
        </p15:guide>
        <p15:guide id="4" pos="3651">
          <p15:clr>
            <a:srgbClr val="FBAE40"/>
          </p15:clr>
        </p15:guide>
        <p15:guide id="5" pos="3878">
          <p15:clr>
            <a:srgbClr val="FBAE40"/>
          </p15:clr>
        </p15:guide>
        <p15:guide id="6" orient="horz" pos="21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4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4716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56" name="Textplatzhalter 55">
            <a:extLst>
              <a:ext uri="{FF2B5EF4-FFF2-40B4-BE49-F238E27FC236}">
                <a16:creationId xmlns:a16="http://schemas.microsoft.com/office/drawing/2014/main" id="{AB6369D4-4B47-DE41-9909-9AED67DF5E83}"/>
              </a:ext>
            </a:extLst>
          </p:cNvPr>
          <p:cNvSpPr>
            <a:spLocks noGrp="1"/>
          </p:cNvSpPr>
          <p:nvPr>
            <p:ph type="body" sz="quarter" idx="18" hasCustomPrompt="1"/>
          </p:nvPr>
        </p:nvSpPr>
        <p:spPr>
          <a:xfrm>
            <a:off x="6804000" y="3195000"/>
            <a:ext cx="1800000" cy="1248413"/>
          </a:xfrm>
        </p:spPr>
        <p:txBody>
          <a:bodyPr>
            <a:noAutofit/>
          </a:bodyPr>
          <a:lstStyle>
            <a:lvl1pPr marL="7938" indent="0" algn="ctr">
              <a:lnSpc>
                <a:spcPts val="2250"/>
              </a:lnSpc>
              <a:buFontTx/>
              <a:buNone/>
              <a:tabLst/>
              <a:defRPr/>
            </a:lvl1pPr>
            <a:lvl2pPr marL="7938" indent="0" algn="ctr">
              <a:lnSpc>
                <a:spcPts val="2250"/>
              </a:lnSpc>
              <a:buFontTx/>
              <a:buNone/>
              <a:tabLst/>
              <a:defRPr/>
            </a:lvl2pPr>
            <a:lvl3pPr marL="7938" indent="0" algn="ctr">
              <a:lnSpc>
                <a:spcPts val="2250"/>
              </a:lnSpc>
              <a:buFontTx/>
              <a:buNone/>
              <a:tabLst/>
              <a:defRPr/>
            </a:lvl3pPr>
            <a:lvl4pPr marL="7938" indent="0" algn="ctr">
              <a:lnSpc>
                <a:spcPts val="2250"/>
              </a:lnSpc>
              <a:buFontTx/>
              <a:buNone/>
              <a:tabLst/>
              <a:defRPr sz="2100"/>
            </a:lvl4pPr>
            <a:lvl5pPr marL="7938" indent="0" algn="ctr">
              <a:lnSpc>
                <a:spcPts val="2250"/>
              </a:lnSpc>
              <a:buFontTx/>
              <a:buNone/>
              <a:tabLst/>
              <a:defRPr/>
            </a:lvl5pPr>
          </a:lstStyle>
          <a:p>
            <a:pPr lvl="0"/>
            <a:r>
              <a:rPr lang="de-DE" dirty="0"/>
              <a:t>Überschrift (Ebene 4), 3-zeiliger Text und ein Icon</a:t>
            </a:r>
          </a:p>
        </p:txBody>
      </p:sp>
      <p:sp>
        <p:nvSpPr>
          <p:cNvPr id="32" name="Title 1">
            <a:extLst>
              <a:ext uri="{FF2B5EF4-FFF2-40B4-BE49-F238E27FC236}">
                <a16:creationId xmlns:a16="http://schemas.microsoft.com/office/drawing/2014/main" id="{44EEEAF5-B848-1A43-9559-A901F5CFAAEA}"/>
              </a:ext>
            </a:extLst>
          </p:cNvPr>
          <p:cNvSpPr>
            <a:spLocks noGrp="1"/>
          </p:cNvSpPr>
          <p:nvPr>
            <p:ph type="title" hasCustomPrompt="1"/>
          </p:nvPr>
        </p:nvSpPr>
        <p:spPr>
          <a:xfrm>
            <a:off x="540000" y="334800"/>
            <a:ext cx="8064000" cy="900000"/>
          </a:xfrm>
          <a:prstGeom prst="rect">
            <a:avLst/>
          </a:prstGeom>
        </p:spPr>
        <p:txBody>
          <a:bodyPr wrap="none" anchor="t" anchorCtr="0">
            <a:noAutofit/>
          </a:bodyPr>
          <a:lstStyle/>
          <a:p>
            <a:r>
              <a:rPr lang="de-DE" dirty="0"/>
              <a:t>Ein- bis maximal zweizeilige Überschrift</a:t>
            </a:r>
            <a:endParaRPr lang="en-US" dirty="0"/>
          </a:p>
        </p:txBody>
      </p:sp>
      <p:sp>
        <p:nvSpPr>
          <p:cNvPr id="5" name="Textplatzhalter 4">
            <a:extLst>
              <a:ext uri="{FF2B5EF4-FFF2-40B4-BE49-F238E27FC236}">
                <a16:creationId xmlns:a16="http://schemas.microsoft.com/office/drawing/2014/main" id="{A7769298-9899-544D-B35E-8695F5DB7D99}"/>
              </a:ext>
            </a:extLst>
          </p:cNvPr>
          <p:cNvSpPr>
            <a:spLocks noGrp="1"/>
          </p:cNvSpPr>
          <p:nvPr>
            <p:ph type="body" sz="quarter" idx="19" hasCustomPrompt="1"/>
          </p:nvPr>
        </p:nvSpPr>
        <p:spPr>
          <a:xfrm>
            <a:off x="2627313" y="3184525"/>
            <a:ext cx="1800225" cy="1258888"/>
          </a:xfrm>
        </p:spPr>
        <p:txBody>
          <a:bodyPr/>
          <a:lstStyle>
            <a:lvl1pPr algn="ctr">
              <a:buFontTx/>
              <a:buNone/>
              <a:defRPr/>
            </a:lvl1pPr>
          </a:lstStyle>
          <a:p>
            <a:pPr lvl="0"/>
            <a:r>
              <a:rPr lang="de-DE" dirty="0"/>
              <a:t>Überschrift (Ebene 4), 3-zeiliger Text und ein Icon</a:t>
            </a:r>
          </a:p>
        </p:txBody>
      </p:sp>
      <p:grpSp>
        <p:nvGrpSpPr>
          <p:cNvPr id="15" name="Gruppieren 14">
            <a:extLst>
              <a:ext uri="{FF2B5EF4-FFF2-40B4-BE49-F238E27FC236}">
                <a16:creationId xmlns:a16="http://schemas.microsoft.com/office/drawing/2014/main" id="{14EF55B1-74A4-0348-B760-DD04E475390D}"/>
              </a:ext>
            </a:extLst>
          </p:cNvPr>
          <p:cNvGrpSpPr/>
          <p:nvPr userDrawn="1"/>
        </p:nvGrpSpPr>
        <p:grpSpPr>
          <a:xfrm>
            <a:off x="7520400" y="4755985"/>
            <a:ext cx="806798" cy="194400"/>
            <a:chOff x="7520400" y="4775035"/>
            <a:chExt cx="806798" cy="194400"/>
          </a:xfrm>
        </p:grpSpPr>
        <p:sp>
          <p:nvSpPr>
            <p:cNvPr id="16" name="Textfeld 15">
              <a:extLst>
                <a:ext uri="{FF2B5EF4-FFF2-40B4-BE49-F238E27FC236}">
                  <a16:creationId xmlns:a16="http://schemas.microsoft.com/office/drawing/2014/main" id="{2DCEACEC-F8BB-B544-B72E-47B6B9279273}"/>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7" name="Textfeld 16">
              <a:extLst>
                <a:ext uri="{FF2B5EF4-FFF2-40B4-BE49-F238E27FC236}">
                  <a16:creationId xmlns:a16="http://schemas.microsoft.com/office/drawing/2014/main" id="{D242E42D-9126-5C44-AA9B-5B6715E19E0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8" name="Date Placeholder 3">
            <a:extLst>
              <a:ext uri="{FF2B5EF4-FFF2-40B4-BE49-F238E27FC236}">
                <a16:creationId xmlns:a16="http://schemas.microsoft.com/office/drawing/2014/main" id="{842EAC1A-574C-3843-8CA0-585715AAC36D}"/>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9" name="Footer Placeholder 4">
            <a:extLst>
              <a:ext uri="{FF2B5EF4-FFF2-40B4-BE49-F238E27FC236}">
                <a16:creationId xmlns:a16="http://schemas.microsoft.com/office/drawing/2014/main" id="{DF6DB135-31BF-DD41-B898-74ACA612EEB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0" name="Slide Number Placeholder 5">
            <a:extLst>
              <a:ext uri="{FF2B5EF4-FFF2-40B4-BE49-F238E27FC236}">
                <a16:creationId xmlns:a16="http://schemas.microsoft.com/office/drawing/2014/main" id="{FF9F68BE-466B-4649-8622-C28CFE4B5D9E}"/>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323999315"/>
      </p:ext>
    </p:extLst>
  </p:cSld>
  <p:clrMapOvr>
    <a:masterClrMapping/>
  </p:clrMapOvr>
  <p:extLst>
    <p:ext uri="{DCECCB84-F9BA-43D5-87BE-67443E8EF086}">
      <p15:sldGuideLst xmlns:p15="http://schemas.microsoft.com/office/powerpoint/2012/main">
        <p15:guide id="1" pos="1474">
          <p15:clr>
            <a:srgbClr val="FBAE40"/>
          </p15:clr>
        </p15:guide>
        <p15:guide id="2" pos="1655">
          <p15:clr>
            <a:srgbClr val="FBAE40"/>
          </p15:clr>
        </p15:guide>
        <p15:guide id="3" pos="2789">
          <p15:clr>
            <a:srgbClr val="FBAE40"/>
          </p15:clr>
        </p15:guide>
        <p15:guide id="4" pos="2971">
          <p15:clr>
            <a:srgbClr val="FBAE40"/>
          </p15:clr>
        </p15:guide>
        <p15:guide id="5" pos="4105">
          <p15:clr>
            <a:srgbClr val="FBAE40"/>
          </p15:clr>
        </p15:guide>
        <p15:guide id="6" pos="4286">
          <p15:clr>
            <a:srgbClr val="FBAE40"/>
          </p15:clr>
        </p15:guide>
        <p15:guide id="7" orient="horz" pos="2006">
          <p15:clr>
            <a:srgbClr val="FBAE40"/>
          </p15:clr>
        </p15:guide>
        <p15:guide id="8" orient="horz" pos="21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3 Spalten 2 Reihen">
    <p:spTree>
      <p:nvGrpSpPr>
        <p:cNvPr id="1" name=""/>
        <p:cNvGrpSpPr/>
        <p:nvPr/>
      </p:nvGrpSpPr>
      <p:grpSpPr>
        <a:xfrm>
          <a:off x="0" y="0"/>
          <a:ext cx="0" cy="0"/>
          <a:chOff x="0" y="0"/>
          <a:chExt cx="0" cy="0"/>
        </a:xfrm>
      </p:grpSpPr>
      <p:sp>
        <p:nvSpPr>
          <p:cNvPr id="30" name="Textplatzhalter 26">
            <a:extLst>
              <a:ext uri="{FF2B5EF4-FFF2-40B4-BE49-F238E27FC236}">
                <a16:creationId xmlns:a16="http://schemas.microsoft.com/office/drawing/2014/main" id="{FAFFD6B1-7B7A-9B4F-B515-ADF419D0F82E}"/>
              </a:ext>
            </a:extLst>
          </p:cNvPr>
          <p:cNvSpPr>
            <a:spLocks noGrp="1"/>
          </p:cNvSpPr>
          <p:nvPr>
            <p:ph type="body" sz="quarter" idx="18" hasCustomPrompt="1"/>
          </p:nvPr>
        </p:nvSpPr>
        <p:spPr>
          <a:xfrm>
            <a:off x="540000" y="1633415"/>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31" name="Textplatzhalter 24">
            <a:extLst>
              <a:ext uri="{FF2B5EF4-FFF2-40B4-BE49-F238E27FC236}">
                <a16:creationId xmlns:a16="http://schemas.microsoft.com/office/drawing/2014/main" id="{2D89976C-60DE-654D-8E3F-AFF95B1D508C}"/>
              </a:ext>
            </a:extLst>
          </p:cNvPr>
          <p:cNvSpPr>
            <a:spLocks noGrp="1"/>
          </p:cNvSpPr>
          <p:nvPr>
            <p:ph type="body" sz="quarter" idx="19" hasCustomPrompt="1"/>
          </p:nvPr>
        </p:nvSpPr>
        <p:spPr>
          <a:xfrm>
            <a:off x="3348000" y="1633415"/>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50" name="Textplatzhalter 27">
            <a:extLst>
              <a:ext uri="{FF2B5EF4-FFF2-40B4-BE49-F238E27FC236}">
                <a16:creationId xmlns:a16="http://schemas.microsoft.com/office/drawing/2014/main" id="{85A49F92-98DE-6641-93C3-382355CD7875}"/>
              </a:ext>
            </a:extLst>
          </p:cNvPr>
          <p:cNvSpPr>
            <a:spLocks noGrp="1"/>
          </p:cNvSpPr>
          <p:nvPr>
            <p:ph type="body" sz="quarter" idx="20" hasCustomPrompt="1"/>
          </p:nvPr>
        </p:nvSpPr>
        <p:spPr>
          <a:xfrm>
            <a:off x="6156000" y="1633415"/>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540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3348000" y="3183640"/>
            <a:ext cx="2448000" cy="1259773"/>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6156000" y="3183640"/>
            <a:ext cx="2448000" cy="1258890"/>
          </a:xfrm>
        </p:spPr>
        <p:txBody>
          <a:bodyPr>
            <a:noAutofit/>
          </a:bodyPr>
          <a:lstStyle>
            <a:lvl1pPr marL="7938" indent="0" algn="ctr">
              <a:buFontTx/>
              <a:buNone/>
              <a:tabLst/>
              <a:defRPr/>
            </a:lvl1pPr>
            <a:lvl2pPr marL="7938" indent="0" algn="ctr">
              <a:buFontTx/>
              <a:buNone/>
              <a:tabLst/>
              <a:defRPr/>
            </a:lvl2pPr>
            <a:lvl3pPr marL="7938" indent="0" algn="ctr">
              <a:buFontTx/>
              <a:buNone/>
              <a:tabLst/>
              <a:defRPr/>
            </a:lvl3pPr>
            <a:lvl4pPr marL="7938" indent="0" algn="ctr">
              <a:buFontTx/>
              <a:buNone/>
              <a:tabLst/>
              <a:defRPr/>
            </a:lvl4pPr>
            <a:lvl5pPr marL="7938" indent="0" algn="ctr">
              <a:buFontTx/>
              <a:buNone/>
              <a:tabLst/>
              <a:defRPr/>
            </a:lvl5pPr>
          </a:lstStyle>
          <a:p>
            <a:pPr lvl="0"/>
            <a:r>
              <a:rPr lang="de-DE" dirty="0"/>
              <a:t>Schriftstil wechseln über Listenebene erhöhen / Einzug vergrößern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800"/>
            <a:ext cx="8064000" cy="540000"/>
          </a:xfrm>
          <a:prstGeom prst="rect">
            <a:avLst/>
          </a:prstGeom>
          <a:noFill/>
        </p:spPr>
        <p:txBody>
          <a:bodyPr anchor="t" anchorCtr="0">
            <a:noAutofit/>
          </a:bodyPr>
          <a:lstStyle>
            <a:lvl1pPr>
              <a:lnSpc>
                <a:spcPts val="3750"/>
              </a:lnSpc>
              <a:defRPr sz="3000"/>
            </a:lvl1pPr>
          </a:lstStyle>
          <a:p>
            <a:r>
              <a:rPr lang="de-DE" dirty="0"/>
              <a:t>Einzeilige Überschrift</a:t>
            </a:r>
            <a:endParaRPr lang="en-US" dirty="0"/>
          </a:p>
        </p:txBody>
      </p:sp>
      <p:grpSp>
        <p:nvGrpSpPr>
          <p:cNvPr id="17" name="Gruppieren 16">
            <a:extLst>
              <a:ext uri="{FF2B5EF4-FFF2-40B4-BE49-F238E27FC236}">
                <a16:creationId xmlns:a16="http://schemas.microsoft.com/office/drawing/2014/main" id="{037D4D79-39F3-1541-A915-D2B097EE3F89}"/>
              </a:ext>
            </a:extLst>
          </p:cNvPr>
          <p:cNvGrpSpPr/>
          <p:nvPr userDrawn="1"/>
        </p:nvGrpSpPr>
        <p:grpSpPr>
          <a:xfrm>
            <a:off x="7520400" y="4755985"/>
            <a:ext cx="806798" cy="194400"/>
            <a:chOff x="7520400" y="4775035"/>
            <a:chExt cx="806798" cy="194400"/>
          </a:xfrm>
        </p:grpSpPr>
        <p:sp>
          <p:nvSpPr>
            <p:cNvPr id="18" name="Textfeld 17">
              <a:extLst>
                <a:ext uri="{FF2B5EF4-FFF2-40B4-BE49-F238E27FC236}">
                  <a16:creationId xmlns:a16="http://schemas.microsoft.com/office/drawing/2014/main" id="{839F91CC-554E-5B44-87E7-B1F5534E92A1}"/>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9" name="Textfeld 18">
              <a:extLst>
                <a:ext uri="{FF2B5EF4-FFF2-40B4-BE49-F238E27FC236}">
                  <a16:creationId xmlns:a16="http://schemas.microsoft.com/office/drawing/2014/main" id="{8D4CB0CA-9DF3-4E41-896D-7A2F767A396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0" name="Date Placeholder 3">
            <a:extLst>
              <a:ext uri="{FF2B5EF4-FFF2-40B4-BE49-F238E27FC236}">
                <a16:creationId xmlns:a16="http://schemas.microsoft.com/office/drawing/2014/main" id="{5040EA8B-BADD-5B44-916B-E17F54D92A68}"/>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1" name="Footer Placeholder 4">
            <a:extLst>
              <a:ext uri="{FF2B5EF4-FFF2-40B4-BE49-F238E27FC236}">
                <a16:creationId xmlns:a16="http://schemas.microsoft.com/office/drawing/2014/main" id="{C44A3E2E-A8AA-9C4E-B1F0-16039373F048}"/>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2" name="Slide Number Placeholder 5">
            <a:extLst>
              <a:ext uri="{FF2B5EF4-FFF2-40B4-BE49-F238E27FC236}">
                <a16:creationId xmlns:a16="http://schemas.microsoft.com/office/drawing/2014/main" id="{C4E9BD96-94A2-2B49-AB1B-2E6CE5B80380}"/>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552932687"/>
      </p:ext>
    </p:extLst>
  </p:cSld>
  <p:clrMapOvr>
    <a:masterClrMapping/>
  </p:clrMapOvr>
  <p:extLst>
    <p:ext uri="{DCECCB84-F9BA-43D5-87BE-67443E8EF086}">
      <p15:sldGuideLst xmlns:p15="http://schemas.microsoft.com/office/powerpoint/2012/main">
        <p15:guide id="1" orient="horz" pos="2006">
          <p15:clr>
            <a:srgbClr val="FBAE40"/>
          </p15:clr>
        </p15:guide>
        <p15:guide id="2" pos="1882">
          <p15:clr>
            <a:srgbClr val="FBAE40"/>
          </p15:clr>
        </p15:guide>
        <p15:guide id="3" pos="2109">
          <p15:clr>
            <a:srgbClr val="FBAE40"/>
          </p15:clr>
        </p15:guide>
        <p15:guide id="4" pos="3651">
          <p15:clr>
            <a:srgbClr val="FBAE40"/>
          </p15:clr>
        </p15:guide>
        <p15:guide id="5" pos="3878">
          <p15:clr>
            <a:srgbClr val="FBAE40"/>
          </p15:clr>
        </p15:guide>
        <p15:guide id="6" orient="horz" pos="1030">
          <p15:clr>
            <a:srgbClr val="FBAE40"/>
          </p15:clr>
        </p15:guide>
        <p15:guide id="7" orient="horz" pos="21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2 Spalten">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grpSp>
        <p:nvGrpSpPr>
          <p:cNvPr id="42" name="Gruppieren 41">
            <a:extLst>
              <a:ext uri="{FF2B5EF4-FFF2-40B4-BE49-F238E27FC236}">
                <a16:creationId xmlns:a16="http://schemas.microsoft.com/office/drawing/2014/main" id="{269EEAA4-600D-0243-9027-A58563CD60C7}"/>
              </a:ext>
            </a:extLst>
          </p:cNvPr>
          <p:cNvGrpSpPr/>
          <p:nvPr userDrawn="1"/>
        </p:nvGrpSpPr>
        <p:grpSpPr>
          <a:xfrm>
            <a:off x="540000" y="-129600"/>
            <a:ext cx="8064000" cy="55050"/>
            <a:chOff x="540000" y="-129600"/>
            <a:chExt cx="8064000" cy="55050"/>
          </a:xfrm>
        </p:grpSpPr>
        <p:cxnSp>
          <p:nvCxnSpPr>
            <p:cNvPr id="43" name="Gerader Verbinder 12">
              <a:extLst>
                <a:ext uri="{FF2B5EF4-FFF2-40B4-BE49-F238E27FC236}">
                  <a16:creationId xmlns:a16="http://schemas.microsoft.com/office/drawing/2014/main" id="{44EE1F89-DEFE-814F-9B1C-A8EEDAFECFDC}"/>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13">
              <a:extLst>
                <a:ext uri="{FF2B5EF4-FFF2-40B4-BE49-F238E27FC236}">
                  <a16:creationId xmlns:a16="http://schemas.microsoft.com/office/drawing/2014/main" id="{11BFBF84-A5C3-6F4A-AAD7-D26890A83390}"/>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14">
              <a:extLst>
                <a:ext uri="{FF2B5EF4-FFF2-40B4-BE49-F238E27FC236}">
                  <a16:creationId xmlns:a16="http://schemas.microsoft.com/office/drawing/2014/main" id="{82AB4615-CD0A-2B42-A78E-6D64A12E0DE6}"/>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15">
              <a:extLst>
                <a:ext uri="{FF2B5EF4-FFF2-40B4-BE49-F238E27FC236}">
                  <a16:creationId xmlns:a16="http://schemas.microsoft.com/office/drawing/2014/main" id="{51AF8B13-BD10-B244-B3A0-8D27EC20D92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16">
              <a:extLst>
                <a:ext uri="{FF2B5EF4-FFF2-40B4-BE49-F238E27FC236}">
                  <a16:creationId xmlns:a16="http://schemas.microsoft.com/office/drawing/2014/main" id="{676F7EB2-B2D1-BC41-BDB2-FEDF555E4556}"/>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17">
              <a:extLst>
                <a:ext uri="{FF2B5EF4-FFF2-40B4-BE49-F238E27FC236}">
                  <a16:creationId xmlns:a16="http://schemas.microsoft.com/office/drawing/2014/main" id="{81EE250D-79B8-F14C-A622-0498EE519E8E}"/>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18">
              <a:extLst>
                <a:ext uri="{FF2B5EF4-FFF2-40B4-BE49-F238E27FC236}">
                  <a16:creationId xmlns:a16="http://schemas.microsoft.com/office/drawing/2014/main" id="{69676EEB-BE1C-4242-8DF2-1BBD8FAFAC49}"/>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19">
              <a:extLst>
                <a:ext uri="{FF2B5EF4-FFF2-40B4-BE49-F238E27FC236}">
                  <a16:creationId xmlns:a16="http://schemas.microsoft.com/office/drawing/2014/main" id="{02DE4404-7A7E-464D-A995-A26B3916E872}"/>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platzhalter 2">
            <a:extLst>
              <a:ext uri="{FF2B5EF4-FFF2-40B4-BE49-F238E27FC236}">
                <a16:creationId xmlns:a16="http://schemas.microsoft.com/office/drawing/2014/main" id="{8FBE875D-DE48-4F4A-B254-A3ADD5475247}"/>
              </a:ext>
            </a:extLst>
          </p:cNvPr>
          <p:cNvSpPr>
            <a:spLocks noGrp="1"/>
          </p:cNvSpPr>
          <p:nvPr>
            <p:ph type="body" sz="quarter" idx="20"/>
          </p:nvPr>
        </p:nvSpPr>
        <p:spPr>
          <a:xfrm>
            <a:off x="539750" y="1633538"/>
            <a:ext cx="3744913" cy="28098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C3B204-3ECE-7745-93CB-AE088A8E1700}"/>
              </a:ext>
            </a:extLst>
          </p:cNvPr>
          <p:cNvSpPr>
            <a:spLocks noGrp="1"/>
          </p:cNvSpPr>
          <p:nvPr>
            <p:ph type="body" sz="quarter" idx="21"/>
          </p:nvPr>
        </p:nvSpPr>
        <p:spPr>
          <a:xfrm>
            <a:off x="4859338" y="1633538"/>
            <a:ext cx="3744912" cy="28098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2" name="Gruppieren 21">
            <a:extLst>
              <a:ext uri="{FF2B5EF4-FFF2-40B4-BE49-F238E27FC236}">
                <a16:creationId xmlns:a16="http://schemas.microsoft.com/office/drawing/2014/main" id="{B37CE6C8-6D5C-784A-9602-384904B2235D}"/>
              </a:ext>
            </a:extLst>
          </p:cNvPr>
          <p:cNvGrpSpPr/>
          <p:nvPr userDrawn="1"/>
        </p:nvGrpSpPr>
        <p:grpSpPr>
          <a:xfrm>
            <a:off x="7520400" y="4755985"/>
            <a:ext cx="806798" cy="194400"/>
            <a:chOff x="7520400" y="4775035"/>
            <a:chExt cx="806798" cy="194400"/>
          </a:xfrm>
        </p:grpSpPr>
        <p:sp>
          <p:nvSpPr>
            <p:cNvPr id="23" name="Textfeld 22">
              <a:extLst>
                <a:ext uri="{FF2B5EF4-FFF2-40B4-BE49-F238E27FC236}">
                  <a16:creationId xmlns:a16="http://schemas.microsoft.com/office/drawing/2014/main" id="{99879EB1-E63D-8447-80E9-C02A91B85F2E}"/>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24" name="Textfeld 23">
              <a:extLst>
                <a:ext uri="{FF2B5EF4-FFF2-40B4-BE49-F238E27FC236}">
                  <a16:creationId xmlns:a16="http://schemas.microsoft.com/office/drawing/2014/main" id="{7C728CA1-ACBF-8D4E-83EC-2AA7E0BDBF8A}"/>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25" name="Date Placeholder 3">
            <a:extLst>
              <a:ext uri="{FF2B5EF4-FFF2-40B4-BE49-F238E27FC236}">
                <a16:creationId xmlns:a16="http://schemas.microsoft.com/office/drawing/2014/main" id="{9A0D9783-5417-5D46-B771-C86DCF79968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7" name="Footer Placeholder 4">
            <a:extLst>
              <a:ext uri="{FF2B5EF4-FFF2-40B4-BE49-F238E27FC236}">
                <a16:creationId xmlns:a16="http://schemas.microsoft.com/office/drawing/2014/main" id="{2F07C916-1EB4-364B-9754-CF5DD01DF35D}"/>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8" name="Slide Number Placeholder 5">
            <a:extLst>
              <a:ext uri="{FF2B5EF4-FFF2-40B4-BE49-F238E27FC236}">
                <a16:creationId xmlns:a16="http://schemas.microsoft.com/office/drawing/2014/main" id="{177E3C77-71D5-FA41-BF02-DE9512DE959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4017017972"/>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5" pos="5760">
          <p15:clr>
            <a:srgbClr val="FBAE40"/>
          </p15:clr>
        </p15:guide>
        <p15:guide id="6" orient="horz" pos="214">
          <p15:clr>
            <a:srgbClr val="FBAE40"/>
          </p15:clr>
        </p15:guide>
        <p15:guide id="7" orient="horz" pos="1461">
          <p15:clr>
            <a:srgbClr val="FBAE40"/>
          </p15:clr>
        </p15:guide>
        <p15:guide id="8" orient="horz" pos="20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ste | 1 Spalte">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A9836818-1B32-D243-A2A4-984F3093480C}"/>
              </a:ext>
            </a:extLst>
          </p:cNvPr>
          <p:cNvSpPr>
            <a:spLocks noGrp="1"/>
          </p:cNvSpPr>
          <p:nvPr>
            <p:ph type="body" sz="quarter" idx="16" hasCustomPrompt="1"/>
          </p:nvPr>
        </p:nvSpPr>
        <p:spPr bwMode="gray">
          <a:xfrm>
            <a:off x="540000" y="1635125"/>
            <a:ext cx="8064249" cy="2808288"/>
          </a:xfrm>
          <a:prstGeom prst="rect">
            <a:avLst/>
          </a:prstGeom>
          <a:noFill/>
        </p:spPr>
        <p:txBody>
          <a:bodyPr lIns="0" tIns="0" rIns="0" bIns="0" anchor="t" anchorCtr="0"/>
          <a:lstStyle>
            <a:lvl1pPr marL="179388" indent="-176400" algn="l">
              <a:lnSpc>
                <a:spcPts val="2250"/>
              </a:lnSpc>
              <a:spcBef>
                <a:spcPts val="900"/>
              </a:spcBef>
              <a:buFont typeface="Wingdings" pitchFamily="2" charset="2"/>
              <a:buChar char="§"/>
              <a:tabLst/>
              <a:defRPr sz="1800">
                <a:solidFill>
                  <a:schemeClr val="bg2"/>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2"/>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AF00C025-EE89-D345-8396-90F894F00369}"/>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35DD011B-8C7F-C345-AF5C-6DDFC7526FC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03E04668-5DFA-DD4A-AC32-A8A6390335B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14143F8A-A6B5-9C40-A734-F73EE2A2A662}"/>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0BC8B587-A668-7540-BB36-4414B74987A4}"/>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1D67C816-2D01-D047-BAF5-A64FAA1DAA1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848058065"/>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ste | 1 Spalte Textkasten Grau">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1A9E3F5B-E09D-5E49-9401-6ED310A74919}"/>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C7CC1E20-DE08-764F-BBC8-1882775EFDD0}"/>
              </a:ext>
            </a:extLst>
          </p:cNvPr>
          <p:cNvSpPr>
            <a:spLocks noGrp="1"/>
          </p:cNvSpPr>
          <p:nvPr>
            <p:ph type="body" sz="quarter" idx="16" hasCustomPrompt="1"/>
          </p:nvPr>
        </p:nvSpPr>
        <p:spPr bwMode="gray">
          <a:xfrm>
            <a:off x="540000" y="1635125"/>
            <a:ext cx="8064249" cy="2808288"/>
          </a:xfrm>
          <a:prstGeom prst="rect">
            <a:avLst/>
          </a:prstGeom>
          <a:solidFill>
            <a:schemeClr val="bg2">
              <a:lumMod val="20000"/>
              <a:lumOff val="80000"/>
            </a:schemeClr>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531978EC-CF5E-1646-B905-B98C73DFF508}"/>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E6C34503-E688-934B-89C4-CEE1730BD10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895623AE-067F-CA42-899E-9ED7C82D646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CA11A18D-3511-0A40-8489-A0213E992248}"/>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9D3E2A7A-3A81-F84C-839B-96940131DA05}"/>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863ABDCD-EEF2-D14A-B4B0-A93F48524A3B}"/>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825826870"/>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ste | Textkasten Grau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4859338" y="1633538"/>
            <a:ext cx="3744912" cy="28098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0" name="Title 1">
            <a:extLst>
              <a:ext uri="{FF2B5EF4-FFF2-40B4-BE49-F238E27FC236}">
                <a16:creationId xmlns:a16="http://schemas.microsoft.com/office/drawing/2014/main" id="{E8BB1F7E-2FD2-1F47-9689-F6FEA926D137}"/>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10" name="Textplatzhalter 9">
            <a:extLst>
              <a:ext uri="{FF2B5EF4-FFF2-40B4-BE49-F238E27FC236}">
                <a16:creationId xmlns:a16="http://schemas.microsoft.com/office/drawing/2014/main" id="{5D649986-E756-964C-AF31-95A69C0BDFC3}"/>
              </a:ext>
            </a:extLst>
          </p:cNvPr>
          <p:cNvSpPr>
            <a:spLocks noGrp="1"/>
          </p:cNvSpPr>
          <p:nvPr>
            <p:ph type="body" sz="quarter" idx="16" hasCustomPrompt="1"/>
          </p:nvPr>
        </p:nvSpPr>
        <p:spPr bwMode="gray">
          <a:xfrm>
            <a:off x="540000" y="1635125"/>
            <a:ext cx="3744663" cy="2808288"/>
          </a:xfrm>
          <a:prstGeom prst="rect">
            <a:avLst/>
          </a:prstGeom>
          <a:solidFill>
            <a:schemeClr val="bg2">
              <a:lumMod val="20000"/>
              <a:lumOff val="80000"/>
            </a:schemeClr>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4" name="Gruppieren 13">
            <a:extLst>
              <a:ext uri="{FF2B5EF4-FFF2-40B4-BE49-F238E27FC236}">
                <a16:creationId xmlns:a16="http://schemas.microsoft.com/office/drawing/2014/main" id="{75BAC21F-433C-A64E-B403-7B6FCFCB88C2}"/>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2020D4FB-8C73-9E43-9227-A81303F1B84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871BCA50-935B-B64D-944B-35D049503C0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944A41DF-3B51-7C41-8EDF-E927E5C5934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E86D44A0-E1A1-7543-9F61-1F6CDAD21F92}"/>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649C74B4-AD30-AB4A-A327-3B91D0F1731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566919499"/>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ste | 1 Spalte Textkasten Cyan">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968F968-1FA1-F240-924C-9F8927034AA8}"/>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9" name="Textplatzhalter 9">
            <a:extLst>
              <a:ext uri="{FF2B5EF4-FFF2-40B4-BE49-F238E27FC236}">
                <a16:creationId xmlns:a16="http://schemas.microsoft.com/office/drawing/2014/main" id="{4B89B84F-E2E1-6840-8E0B-197D60BEC3B9}"/>
              </a:ext>
            </a:extLst>
          </p:cNvPr>
          <p:cNvSpPr>
            <a:spLocks noGrp="1"/>
          </p:cNvSpPr>
          <p:nvPr>
            <p:ph type="body" sz="quarter" idx="16" hasCustomPrompt="1"/>
          </p:nvPr>
        </p:nvSpPr>
        <p:spPr bwMode="gray">
          <a:xfrm>
            <a:off x="540000" y="1635125"/>
            <a:ext cx="8064249" cy="2808288"/>
          </a:xfrm>
          <a:prstGeom prst="rect">
            <a:avLst/>
          </a:prstGeom>
          <a:solidFill>
            <a:schemeClr val="accent2"/>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a:t>
            </a:r>
            <a:br>
              <a:rPr lang="de-DE" dirty="0"/>
            </a:br>
            <a:r>
              <a:rPr lang="de-DE" dirty="0"/>
              <a:t>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3" name="Gruppieren 12">
            <a:extLst>
              <a:ext uri="{FF2B5EF4-FFF2-40B4-BE49-F238E27FC236}">
                <a16:creationId xmlns:a16="http://schemas.microsoft.com/office/drawing/2014/main" id="{ED5B32F5-1A2D-C643-8E43-91F06BDAA7CD}"/>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2B8115DB-4522-DF46-AEB9-32B9E4F78AAC}"/>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A0254732-2E69-2946-AF3B-C9604164C141}"/>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5CD32B36-1E3A-A34A-AA0A-D7F224A3FE85}"/>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A2087DCA-6BCD-4C4C-97D2-CC464BCF0F20}"/>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EAB3CEA1-5F28-9B4C-877F-0EA69AB65607}"/>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592087792"/>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ste | Textkasten Cyan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4859338" y="1633538"/>
            <a:ext cx="3744912" cy="28098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8" name="Title 1">
            <a:extLst>
              <a:ext uri="{FF2B5EF4-FFF2-40B4-BE49-F238E27FC236}">
                <a16:creationId xmlns:a16="http://schemas.microsoft.com/office/drawing/2014/main" id="{4AF21778-C705-9641-B3D5-55694A4F4FDE}"/>
              </a:ext>
            </a:extLst>
          </p:cNvPr>
          <p:cNvSpPr>
            <a:spLocks noGrp="1"/>
          </p:cNvSpPr>
          <p:nvPr>
            <p:ph type="title" hasCustomPrompt="1"/>
          </p:nvPr>
        </p:nvSpPr>
        <p:spPr>
          <a:xfrm>
            <a:off x="540001" y="334799"/>
            <a:ext cx="8064000" cy="900000"/>
          </a:xfrm>
          <a:prstGeom prst="rect">
            <a:avLst/>
          </a:prstGeom>
          <a:noFill/>
        </p:spPr>
        <p:txBody>
          <a:bodyPr anchor="t" anchorCtr="0">
            <a:noAutofit/>
          </a:bodyPr>
          <a:lstStyle>
            <a:lvl1pPr>
              <a:lnSpc>
                <a:spcPts val="3750"/>
              </a:lnSpc>
              <a:defRPr sz="3000"/>
            </a:lvl1pPr>
          </a:lstStyle>
          <a:p>
            <a:r>
              <a:rPr lang="de-DE" dirty="0"/>
              <a:t>Ein- bis maximal zweizeilige Überschrift</a:t>
            </a:r>
            <a:endParaRPr lang="en-US" dirty="0"/>
          </a:p>
        </p:txBody>
      </p:sp>
      <p:sp>
        <p:nvSpPr>
          <p:cNvPr id="10" name="Textplatzhalter 9">
            <a:extLst>
              <a:ext uri="{FF2B5EF4-FFF2-40B4-BE49-F238E27FC236}">
                <a16:creationId xmlns:a16="http://schemas.microsoft.com/office/drawing/2014/main" id="{A2A3AF65-622C-5545-B074-B9C9353D2798}"/>
              </a:ext>
            </a:extLst>
          </p:cNvPr>
          <p:cNvSpPr>
            <a:spLocks noGrp="1"/>
          </p:cNvSpPr>
          <p:nvPr>
            <p:ph type="body" sz="quarter" idx="16" hasCustomPrompt="1"/>
          </p:nvPr>
        </p:nvSpPr>
        <p:spPr bwMode="gray">
          <a:xfrm>
            <a:off x="540000" y="1635125"/>
            <a:ext cx="3744663" cy="2808288"/>
          </a:xfrm>
          <a:prstGeom prst="rect">
            <a:avLst/>
          </a:prstGeom>
          <a:solidFill>
            <a:schemeClr val="tx2"/>
          </a:solidFill>
        </p:spPr>
        <p:txBody>
          <a:bodyPr lIns="180000" tIns="144000" rIns="144000" bIns="144000" anchor="t" anchorCtr="0"/>
          <a:lstStyle>
            <a:lvl1pPr marL="179388" indent="-176400" algn="l">
              <a:lnSpc>
                <a:spcPts val="2250"/>
              </a:lnSpc>
              <a:spcBef>
                <a:spcPts val="900"/>
              </a:spcBef>
              <a:buFont typeface="Wingdings" pitchFamily="2" charset="2"/>
              <a:buChar char="§"/>
              <a:tabLst/>
              <a:defRPr sz="18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6350" marR="0" indent="0" algn="l" defTabSz="685783" rtl="0" eaLnBrk="1" fontAlgn="auto" latinLnBrk="0" hangingPunct="1">
              <a:lnSpc>
                <a:spcPts val="2250"/>
              </a:lnSpc>
              <a:spcBef>
                <a:spcPts val="900"/>
              </a:spcBef>
              <a:spcAft>
                <a:spcPts val="0"/>
              </a:spcAft>
              <a:buClrTx/>
              <a:buSzPct val="90000"/>
              <a:buFont typeface="Wingdings" pitchFamily="2" charset="2"/>
              <a:buNone/>
              <a:tabLst/>
              <a:defRPr sz="18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Liste</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Mit hartem Umbruch können Sie eine weitere Zeile zum Listenpunkt ergänzen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Ein neuer Listenpunkt mit weichem Umbruch erstellen</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r>
              <a:rPr lang="de-DE" dirty="0"/>
              <a:t>Liste Platzhaltertext</a:t>
            </a:r>
          </a:p>
          <a:p>
            <a:pPr marL="180975" marR="0" lvl="4" indent="-174625" algn="l" defTabSz="685783" rtl="0" eaLnBrk="1" fontAlgn="auto" latinLnBrk="0" hangingPunct="1">
              <a:lnSpc>
                <a:spcPts val="2250"/>
              </a:lnSpc>
              <a:spcBef>
                <a:spcPts val="900"/>
              </a:spcBef>
              <a:spcAft>
                <a:spcPts val="0"/>
              </a:spcAft>
              <a:buClrTx/>
              <a:buSzPct val="90000"/>
              <a:buFont typeface="Wingdings" pitchFamily="2" charset="2"/>
              <a:buChar char="§"/>
              <a:tabLst/>
              <a:defRPr/>
            </a:pPr>
            <a:endParaRPr lang="de-DE" dirty="0"/>
          </a:p>
        </p:txBody>
      </p:sp>
      <p:grpSp>
        <p:nvGrpSpPr>
          <p:cNvPr id="14" name="Gruppieren 13">
            <a:extLst>
              <a:ext uri="{FF2B5EF4-FFF2-40B4-BE49-F238E27FC236}">
                <a16:creationId xmlns:a16="http://schemas.microsoft.com/office/drawing/2014/main" id="{3C2F9AB1-2098-C14C-8D23-CA44C0B73BDA}"/>
              </a:ext>
            </a:extLst>
          </p:cNvPr>
          <p:cNvGrpSpPr/>
          <p:nvPr userDrawn="1"/>
        </p:nvGrpSpPr>
        <p:grpSpPr>
          <a:xfrm>
            <a:off x="7520400" y="4755985"/>
            <a:ext cx="806798" cy="194400"/>
            <a:chOff x="7520400" y="4775035"/>
            <a:chExt cx="806798" cy="194400"/>
          </a:xfrm>
        </p:grpSpPr>
        <p:sp>
          <p:nvSpPr>
            <p:cNvPr id="15" name="Textfeld 14">
              <a:extLst>
                <a:ext uri="{FF2B5EF4-FFF2-40B4-BE49-F238E27FC236}">
                  <a16:creationId xmlns:a16="http://schemas.microsoft.com/office/drawing/2014/main" id="{924D0342-5008-F64D-B786-F735BF145D6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6" name="Textfeld 15">
              <a:extLst>
                <a:ext uri="{FF2B5EF4-FFF2-40B4-BE49-F238E27FC236}">
                  <a16:creationId xmlns:a16="http://schemas.microsoft.com/office/drawing/2014/main" id="{F8561DC2-D8DD-6B4C-B542-629494CD81E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7" name="Date Placeholder 3">
            <a:extLst>
              <a:ext uri="{FF2B5EF4-FFF2-40B4-BE49-F238E27FC236}">
                <a16:creationId xmlns:a16="http://schemas.microsoft.com/office/drawing/2014/main" id="{87C90540-23EC-FE47-8026-32C2E97B86B4}"/>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8" name="Footer Placeholder 4">
            <a:extLst>
              <a:ext uri="{FF2B5EF4-FFF2-40B4-BE49-F238E27FC236}">
                <a16:creationId xmlns:a16="http://schemas.microsoft.com/office/drawing/2014/main" id="{17AA0AE5-5FEF-6B4A-9648-7998C3D86514}"/>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9" name="Slide Number Placeholder 5">
            <a:extLst>
              <a:ext uri="{FF2B5EF4-FFF2-40B4-BE49-F238E27FC236}">
                <a16:creationId xmlns:a16="http://schemas.microsoft.com/office/drawing/2014/main" id="{47C99E49-8F47-F745-BCC7-50B9C40EAB9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759522894"/>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Text rechts">
    <p:spTree>
      <p:nvGrpSpPr>
        <p:cNvPr id="1" name=""/>
        <p:cNvGrpSpPr/>
        <p:nvPr/>
      </p:nvGrpSpPr>
      <p:grpSpPr>
        <a:xfrm>
          <a:off x="0" y="0"/>
          <a:ext cx="0" cy="0"/>
          <a:chOff x="0" y="0"/>
          <a:chExt cx="0" cy="0"/>
        </a:xfrm>
      </p:grpSpPr>
      <p:sp>
        <p:nvSpPr>
          <p:cNvPr id="23" name="Bildplatzhalter 8">
            <a:extLst>
              <a:ext uri="{FF2B5EF4-FFF2-40B4-BE49-F238E27FC236}">
                <a16:creationId xmlns:a16="http://schemas.microsoft.com/office/drawing/2014/main" id="{8A79C17C-C5B4-F940-B038-125A1D29AD1B}"/>
              </a:ext>
            </a:extLst>
          </p:cNvPr>
          <p:cNvSpPr>
            <a:spLocks noGrp="1"/>
          </p:cNvSpPr>
          <p:nvPr>
            <p:ph type="pic" sz="quarter" idx="13" hasCustomPrompt="1"/>
          </p:nvPr>
        </p:nvSpPr>
        <p:spPr bwMode="gray">
          <a:xfrm>
            <a:off x="1" y="0"/>
            <a:ext cx="4284000" cy="51435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Bild durch Klicken auf das Symbol einfügen.</a:t>
            </a:r>
          </a:p>
        </p:txBody>
      </p:sp>
      <p:sp>
        <p:nvSpPr>
          <p:cNvPr id="2" name="Title 1"/>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p:nvPr>
        </p:nvSpPr>
        <p:spPr>
          <a:xfrm>
            <a:off x="4859338" y="2319338"/>
            <a:ext cx="3744912" cy="21240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grpSp>
        <p:nvGrpSpPr>
          <p:cNvPr id="16" name="Gruppieren 15">
            <a:extLst>
              <a:ext uri="{FF2B5EF4-FFF2-40B4-BE49-F238E27FC236}">
                <a16:creationId xmlns:a16="http://schemas.microsoft.com/office/drawing/2014/main" id="{91E0CAB2-05BC-4F23-BB7D-55696235D96D}"/>
              </a:ext>
            </a:extLst>
          </p:cNvPr>
          <p:cNvGrpSpPr/>
          <p:nvPr userDrawn="1"/>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03B467AE-73A0-4588-BCFD-980AED65088A}"/>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B4A5559E-D4F1-4B22-9B20-CE94719C78C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524E45DC-DD76-442B-88ED-FC2146F36BAD}"/>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48E845E9-B279-4D3C-ACA2-ED5B561A2D0F}"/>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1" name="Slide Number Placeholder 5">
            <a:extLst>
              <a:ext uri="{FF2B5EF4-FFF2-40B4-BE49-F238E27FC236}">
                <a16:creationId xmlns:a16="http://schemas.microsoft.com/office/drawing/2014/main" id="{8D6C0E32-285E-44A8-8774-60368F0EE0D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511904104"/>
      </p:ext>
    </p:extLst>
  </p:cSld>
  <p:clrMapOvr>
    <a:masterClrMapping/>
  </p:clrMapOvr>
  <p:extLst>
    <p:ext uri="{DCECCB84-F9BA-43D5-87BE-67443E8EF086}">
      <p15:sldGuideLst xmlns:p15="http://schemas.microsoft.com/office/powerpoint/2012/main">
        <p15:guide id="2" pos="3061" userDrawn="1">
          <p15:clr>
            <a:srgbClr val="FBAE40"/>
          </p15:clr>
        </p15:guide>
        <p15:guide id="3" orient="horz" pos="1461" userDrawn="1">
          <p15:clr>
            <a:srgbClr val="FBAE40"/>
          </p15:clr>
        </p15:guide>
        <p15:guide id="4" orient="horz" pos="214" userDrawn="1">
          <p15:clr>
            <a:srgbClr val="FBAE40"/>
          </p15:clr>
        </p15:guide>
        <p15:guide id="5" orient="horz" pos="103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e | Nummerierung Inhal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540001" y="334800"/>
            <a:ext cx="8064000" cy="540000"/>
          </a:xfrm>
          <a:prstGeom prst="rect">
            <a:avLst/>
          </a:prstGeom>
          <a:noFill/>
        </p:spPr>
        <p:txBody>
          <a:bodyPr anchor="t" anchorCtr="0">
            <a:noAutofit/>
          </a:bodyPr>
          <a:lstStyle>
            <a:lvl1pPr>
              <a:lnSpc>
                <a:spcPts val="3750"/>
              </a:lnSpc>
              <a:defRPr sz="3000"/>
            </a:lvl1pPr>
          </a:lstStyle>
          <a:p>
            <a:r>
              <a:rPr lang="de-DE" dirty="0"/>
              <a:t>Einzeilige Überschrift</a:t>
            </a:r>
            <a:endParaRPr lang="en-US" dirty="0"/>
          </a:p>
        </p:txBody>
      </p:sp>
      <p:sp>
        <p:nvSpPr>
          <p:cNvPr id="54" name="Textplatzhalter 9">
            <a:extLst>
              <a:ext uri="{FF2B5EF4-FFF2-40B4-BE49-F238E27FC236}">
                <a16:creationId xmlns:a16="http://schemas.microsoft.com/office/drawing/2014/main" id="{2F96CF1F-46D4-4F4D-AF3C-C93A423816A9}"/>
              </a:ext>
            </a:extLst>
          </p:cNvPr>
          <p:cNvSpPr>
            <a:spLocks noGrp="1"/>
          </p:cNvSpPr>
          <p:nvPr>
            <p:ph type="body" sz="quarter" idx="15" hasCustomPrompt="1"/>
          </p:nvPr>
        </p:nvSpPr>
        <p:spPr bwMode="gray">
          <a:xfrm>
            <a:off x="1116066" y="1462443"/>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5" name="Textplatzhalter 9">
            <a:extLst>
              <a:ext uri="{FF2B5EF4-FFF2-40B4-BE49-F238E27FC236}">
                <a16:creationId xmlns:a16="http://schemas.microsoft.com/office/drawing/2014/main" id="{A4538C42-E2B9-9847-A749-CBCB7AA1A3D8}"/>
              </a:ext>
            </a:extLst>
          </p:cNvPr>
          <p:cNvSpPr>
            <a:spLocks noGrp="1"/>
          </p:cNvSpPr>
          <p:nvPr>
            <p:ph type="body" sz="quarter" idx="16" hasCustomPrompt="1"/>
          </p:nvPr>
        </p:nvSpPr>
        <p:spPr bwMode="gray">
          <a:xfrm>
            <a:off x="540001" y="1462443"/>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56" name="Textplatzhalter 9">
            <a:extLst>
              <a:ext uri="{FF2B5EF4-FFF2-40B4-BE49-F238E27FC236}">
                <a16:creationId xmlns:a16="http://schemas.microsoft.com/office/drawing/2014/main" id="{E81FA529-2165-BA4C-AE5A-8C1C572FFE34}"/>
              </a:ext>
            </a:extLst>
          </p:cNvPr>
          <p:cNvSpPr>
            <a:spLocks noGrp="1"/>
          </p:cNvSpPr>
          <p:nvPr>
            <p:ph type="body" sz="quarter" idx="17" hasCustomPrompt="1"/>
          </p:nvPr>
        </p:nvSpPr>
        <p:spPr bwMode="gray">
          <a:xfrm>
            <a:off x="1116066" y="2110515"/>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7" name="Textplatzhalter 9">
            <a:extLst>
              <a:ext uri="{FF2B5EF4-FFF2-40B4-BE49-F238E27FC236}">
                <a16:creationId xmlns:a16="http://schemas.microsoft.com/office/drawing/2014/main" id="{F26D6D90-03E4-B44C-98F3-07B2CEE0CBAC}"/>
              </a:ext>
            </a:extLst>
          </p:cNvPr>
          <p:cNvSpPr>
            <a:spLocks noGrp="1"/>
          </p:cNvSpPr>
          <p:nvPr>
            <p:ph type="body" sz="quarter" idx="18" hasCustomPrompt="1"/>
          </p:nvPr>
        </p:nvSpPr>
        <p:spPr bwMode="gray">
          <a:xfrm>
            <a:off x="540001" y="2110515"/>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58" name="Textplatzhalter 9">
            <a:extLst>
              <a:ext uri="{FF2B5EF4-FFF2-40B4-BE49-F238E27FC236}">
                <a16:creationId xmlns:a16="http://schemas.microsoft.com/office/drawing/2014/main" id="{7EF1B4E1-CD6C-DF4A-8764-5085661106BB}"/>
              </a:ext>
            </a:extLst>
          </p:cNvPr>
          <p:cNvSpPr>
            <a:spLocks noGrp="1"/>
          </p:cNvSpPr>
          <p:nvPr>
            <p:ph type="body" sz="quarter" idx="19" hasCustomPrompt="1"/>
          </p:nvPr>
        </p:nvSpPr>
        <p:spPr bwMode="gray">
          <a:xfrm>
            <a:off x="1116066" y="2758587"/>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59" name="Textplatzhalter 9">
            <a:extLst>
              <a:ext uri="{FF2B5EF4-FFF2-40B4-BE49-F238E27FC236}">
                <a16:creationId xmlns:a16="http://schemas.microsoft.com/office/drawing/2014/main" id="{216CDA29-85DD-3E42-8806-7EDB88369BF4}"/>
              </a:ext>
            </a:extLst>
          </p:cNvPr>
          <p:cNvSpPr>
            <a:spLocks noGrp="1"/>
          </p:cNvSpPr>
          <p:nvPr>
            <p:ph type="body" sz="quarter" idx="20" hasCustomPrompt="1"/>
          </p:nvPr>
        </p:nvSpPr>
        <p:spPr bwMode="gray">
          <a:xfrm>
            <a:off x="540001" y="2758587"/>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0" name="Textplatzhalter 9">
            <a:extLst>
              <a:ext uri="{FF2B5EF4-FFF2-40B4-BE49-F238E27FC236}">
                <a16:creationId xmlns:a16="http://schemas.microsoft.com/office/drawing/2014/main" id="{01703010-42EF-AA4A-B62F-5EAFE7DB4C29}"/>
              </a:ext>
            </a:extLst>
          </p:cNvPr>
          <p:cNvSpPr>
            <a:spLocks noGrp="1"/>
          </p:cNvSpPr>
          <p:nvPr>
            <p:ph type="body" sz="quarter" idx="21" hasCustomPrompt="1"/>
          </p:nvPr>
        </p:nvSpPr>
        <p:spPr bwMode="gray">
          <a:xfrm>
            <a:off x="1116066" y="3406659"/>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1" name="Textplatzhalter 9">
            <a:extLst>
              <a:ext uri="{FF2B5EF4-FFF2-40B4-BE49-F238E27FC236}">
                <a16:creationId xmlns:a16="http://schemas.microsoft.com/office/drawing/2014/main" id="{745C2BC5-80C7-BE4F-99FD-EE9C361895AF}"/>
              </a:ext>
            </a:extLst>
          </p:cNvPr>
          <p:cNvSpPr>
            <a:spLocks noGrp="1"/>
          </p:cNvSpPr>
          <p:nvPr>
            <p:ph type="body" sz="quarter" idx="22" hasCustomPrompt="1"/>
          </p:nvPr>
        </p:nvSpPr>
        <p:spPr bwMode="gray">
          <a:xfrm>
            <a:off x="540001" y="3406659"/>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2" name="Textplatzhalter 9">
            <a:extLst>
              <a:ext uri="{FF2B5EF4-FFF2-40B4-BE49-F238E27FC236}">
                <a16:creationId xmlns:a16="http://schemas.microsoft.com/office/drawing/2014/main" id="{41B95F58-A628-504B-BBF9-29084EF4AEE6}"/>
              </a:ext>
            </a:extLst>
          </p:cNvPr>
          <p:cNvSpPr>
            <a:spLocks noGrp="1"/>
          </p:cNvSpPr>
          <p:nvPr>
            <p:ph type="body" sz="quarter" idx="23" hasCustomPrompt="1"/>
          </p:nvPr>
        </p:nvSpPr>
        <p:spPr bwMode="gray">
          <a:xfrm>
            <a:off x="1116946" y="4054731"/>
            <a:ext cx="316859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3" name="Textplatzhalter 9">
            <a:extLst>
              <a:ext uri="{FF2B5EF4-FFF2-40B4-BE49-F238E27FC236}">
                <a16:creationId xmlns:a16="http://schemas.microsoft.com/office/drawing/2014/main" id="{C150753C-7383-E046-AEBD-3BC7C9AB1697}"/>
              </a:ext>
            </a:extLst>
          </p:cNvPr>
          <p:cNvSpPr>
            <a:spLocks noGrp="1"/>
          </p:cNvSpPr>
          <p:nvPr>
            <p:ph type="body" sz="quarter" idx="24" hasCustomPrompt="1"/>
          </p:nvPr>
        </p:nvSpPr>
        <p:spPr bwMode="gray">
          <a:xfrm>
            <a:off x="540001" y="4054731"/>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4" name="Textplatzhalter 9">
            <a:extLst>
              <a:ext uri="{FF2B5EF4-FFF2-40B4-BE49-F238E27FC236}">
                <a16:creationId xmlns:a16="http://schemas.microsoft.com/office/drawing/2014/main" id="{610BC782-667C-DD4D-9703-3886C736CC39}"/>
              </a:ext>
            </a:extLst>
          </p:cNvPr>
          <p:cNvSpPr>
            <a:spLocks noGrp="1"/>
          </p:cNvSpPr>
          <p:nvPr>
            <p:ph type="body" sz="quarter" idx="26" hasCustomPrompt="1"/>
          </p:nvPr>
        </p:nvSpPr>
        <p:spPr bwMode="gray">
          <a:xfrm>
            <a:off x="5435403" y="1462443"/>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5" name="Textplatzhalter 9">
            <a:extLst>
              <a:ext uri="{FF2B5EF4-FFF2-40B4-BE49-F238E27FC236}">
                <a16:creationId xmlns:a16="http://schemas.microsoft.com/office/drawing/2014/main" id="{BCC3AF8A-4425-CF46-8D57-67F598B02736}"/>
              </a:ext>
            </a:extLst>
          </p:cNvPr>
          <p:cNvSpPr>
            <a:spLocks noGrp="1"/>
          </p:cNvSpPr>
          <p:nvPr>
            <p:ph type="body" sz="quarter" idx="27" hasCustomPrompt="1"/>
          </p:nvPr>
        </p:nvSpPr>
        <p:spPr bwMode="gray">
          <a:xfrm>
            <a:off x="4859338" y="1462443"/>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6" name="Textplatzhalter 9">
            <a:extLst>
              <a:ext uri="{FF2B5EF4-FFF2-40B4-BE49-F238E27FC236}">
                <a16:creationId xmlns:a16="http://schemas.microsoft.com/office/drawing/2014/main" id="{28AEA8A5-9FF5-E546-B4CD-EC49AFC561DE}"/>
              </a:ext>
            </a:extLst>
          </p:cNvPr>
          <p:cNvSpPr>
            <a:spLocks noGrp="1"/>
          </p:cNvSpPr>
          <p:nvPr>
            <p:ph type="body" sz="quarter" idx="28" hasCustomPrompt="1"/>
          </p:nvPr>
        </p:nvSpPr>
        <p:spPr bwMode="gray">
          <a:xfrm>
            <a:off x="5435403" y="2110515"/>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7" name="Textplatzhalter 9">
            <a:extLst>
              <a:ext uri="{FF2B5EF4-FFF2-40B4-BE49-F238E27FC236}">
                <a16:creationId xmlns:a16="http://schemas.microsoft.com/office/drawing/2014/main" id="{FA06C7EC-70B8-DA42-BEAF-2D07E84AEE34}"/>
              </a:ext>
            </a:extLst>
          </p:cNvPr>
          <p:cNvSpPr>
            <a:spLocks noGrp="1"/>
          </p:cNvSpPr>
          <p:nvPr>
            <p:ph type="body" sz="quarter" idx="29" hasCustomPrompt="1"/>
          </p:nvPr>
        </p:nvSpPr>
        <p:spPr bwMode="gray">
          <a:xfrm>
            <a:off x="4859338" y="2110515"/>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68" name="Textplatzhalter 9">
            <a:extLst>
              <a:ext uri="{FF2B5EF4-FFF2-40B4-BE49-F238E27FC236}">
                <a16:creationId xmlns:a16="http://schemas.microsoft.com/office/drawing/2014/main" id="{08BA9210-D741-7C4B-991A-2182624FC6CE}"/>
              </a:ext>
            </a:extLst>
          </p:cNvPr>
          <p:cNvSpPr>
            <a:spLocks noGrp="1"/>
          </p:cNvSpPr>
          <p:nvPr>
            <p:ph type="body" sz="quarter" idx="30" hasCustomPrompt="1"/>
          </p:nvPr>
        </p:nvSpPr>
        <p:spPr bwMode="gray">
          <a:xfrm>
            <a:off x="5435403" y="2758587"/>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69" name="Textplatzhalter 9">
            <a:extLst>
              <a:ext uri="{FF2B5EF4-FFF2-40B4-BE49-F238E27FC236}">
                <a16:creationId xmlns:a16="http://schemas.microsoft.com/office/drawing/2014/main" id="{2AA229AF-5B91-3C41-8FF2-9C1DB20D6282}"/>
              </a:ext>
            </a:extLst>
          </p:cNvPr>
          <p:cNvSpPr>
            <a:spLocks noGrp="1"/>
          </p:cNvSpPr>
          <p:nvPr>
            <p:ph type="body" sz="quarter" idx="31" hasCustomPrompt="1"/>
          </p:nvPr>
        </p:nvSpPr>
        <p:spPr bwMode="gray">
          <a:xfrm>
            <a:off x="4859338" y="2758587"/>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70" name="Textplatzhalter 9">
            <a:extLst>
              <a:ext uri="{FF2B5EF4-FFF2-40B4-BE49-F238E27FC236}">
                <a16:creationId xmlns:a16="http://schemas.microsoft.com/office/drawing/2014/main" id="{4683A81C-D9FF-BD4C-A8D6-0C91C9CA3808}"/>
              </a:ext>
            </a:extLst>
          </p:cNvPr>
          <p:cNvSpPr>
            <a:spLocks noGrp="1"/>
          </p:cNvSpPr>
          <p:nvPr>
            <p:ph type="body" sz="quarter" idx="32" hasCustomPrompt="1"/>
          </p:nvPr>
        </p:nvSpPr>
        <p:spPr bwMode="gray">
          <a:xfrm>
            <a:off x="5435403" y="3406659"/>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71" name="Textplatzhalter 9">
            <a:extLst>
              <a:ext uri="{FF2B5EF4-FFF2-40B4-BE49-F238E27FC236}">
                <a16:creationId xmlns:a16="http://schemas.microsoft.com/office/drawing/2014/main" id="{42D800E1-7891-F645-9EFD-0427F779DA93}"/>
              </a:ext>
            </a:extLst>
          </p:cNvPr>
          <p:cNvSpPr>
            <a:spLocks noGrp="1"/>
          </p:cNvSpPr>
          <p:nvPr>
            <p:ph type="body" sz="quarter" idx="33" hasCustomPrompt="1"/>
          </p:nvPr>
        </p:nvSpPr>
        <p:spPr bwMode="gray">
          <a:xfrm>
            <a:off x="4859338" y="3406659"/>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sp>
        <p:nvSpPr>
          <p:cNvPr id="72" name="Textplatzhalter 9">
            <a:extLst>
              <a:ext uri="{FF2B5EF4-FFF2-40B4-BE49-F238E27FC236}">
                <a16:creationId xmlns:a16="http://schemas.microsoft.com/office/drawing/2014/main" id="{2ECA0D04-349D-2E42-B2A4-E666790F4A87}"/>
              </a:ext>
            </a:extLst>
          </p:cNvPr>
          <p:cNvSpPr>
            <a:spLocks noGrp="1"/>
          </p:cNvSpPr>
          <p:nvPr>
            <p:ph type="body" sz="quarter" idx="34" hasCustomPrompt="1"/>
          </p:nvPr>
        </p:nvSpPr>
        <p:spPr bwMode="gray">
          <a:xfrm>
            <a:off x="5436283" y="4054731"/>
            <a:ext cx="3168847" cy="432000"/>
          </a:xfrm>
        </p:spPr>
        <p:txBody>
          <a:bodyPr anchor="ctr"/>
          <a:lstStyle>
            <a:lvl1pPr marL="0" indent="0">
              <a:lnSpc>
                <a:spcPts val="1680"/>
              </a:lnSpc>
              <a:spcBef>
                <a:spcPts val="0"/>
              </a:spcBef>
              <a:buFont typeface="Arial" panose="020B0604020202020204" pitchFamily="34" charset="0"/>
              <a:buNone/>
              <a:defRPr sz="1600" baseline="0">
                <a:solidFill>
                  <a:schemeClr val="bg2"/>
                </a:solidFill>
              </a:defRPr>
            </a:lvl1pPr>
            <a:lvl2pPr marL="0" indent="0">
              <a:lnSpc>
                <a:spcPct val="100000"/>
              </a:lnSpc>
              <a:spcBef>
                <a:spcPts val="0"/>
              </a:spcBef>
              <a:spcAft>
                <a:spcPts val="0"/>
              </a:spcAft>
              <a:buFont typeface="Arial" panose="020B0604020202020204" pitchFamily="34" charset="0"/>
              <a:buNone/>
              <a:defRPr sz="1400">
                <a:latin typeface="+mn-lt"/>
              </a:defRPr>
            </a:lvl2pPr>
            <a:lvl3pPr marL="0" indent="0">
              <a:lnSpc>
                <a:spcPct val="100000"/>
              </a:lnSpc>
              <a:spcBef>
                <a:spcPts val="0"/>
              </a:spcBef>
              <a:spcAft>
                <a:spcPts val="0"/>
              </a:spcAft>
              <a:buFont typeface="Arial" panose="020B0604020202020204" pitchFamily="34" charset="0"/>
              <a:buNone/>
              <a:defRPr sz="1400">
                <a:latin typeface="+mn-lt"/>
              </a:defRPr>
            </a:lvl3pPr>
            <a:lvl4pPr marL="0" indent="0">
              <a:lnSpc>
                <a:spcPct val="100000"/>
              </a:lnSpc>
              <a:spcBef>
                <a:spcPts val="0"/>
              </a:spcBef>
              <a:spcAft>
                <a:spcPts val="0"/>
              </a:spcAft>
              <a:buFont typeface="Arial" panose="020B0604020202020204" pitchFamily="34" charset="0"/>
              <a:buNone/>
              <a:defRPr sz="1400">
                <a:latin typeface="+mn-lt"/>
              </a:defRPr>
            </a:lvl4pPr>
            <a:lvl5pPr marL="0" indent="0">
              <a:lnSpc>
                <a:spcPct val="100000"/>
              </a:lnSpc>
              <a:spcBef>
                <a:spcPts val="0"/>
              </a:spcBef>
              <a:spcAft>
                <a:spcPts val="0"/>
              </a:spcAft>
              <a:buFont typeface="Arial" panose="020B0604020202020204" pitchFamily="34" charset="0"/>
              <a:buNone/>
              <a:defRPr sz="1400">
                <a:latin typeface="+mn-lt"/>
              </a:defRPr>
            </a:lvl5pPr>
            <a:lvl6pPr marL="0" indent="0">
              <a:lnSpc>
                <a:spcPct val="100000"/>
              </a:lnSpc>
              <a:spcBef>
                <a:spcPts val="0"/>
              </a:spcBef>
              <a:spcAft>
                <a:spcPts val="0"/>
              </a:spcAft>
              <a:buFont typeface="Arial" panose="020B0604020202020204" pitchFamily="34" charset="0"/>
              <a:buNone/>
              <a:defRPr sz="1400">
                <a:latin typeface="+mn-lt"/>
              </a:defRPr>
            </a:lvl6pPr>
            <a:lvl7pPr marL="0" indent="0">
              <a:lnSpc>
                <a:spcPct val="100000"/>
              </a:lnSpc>
              <a:spcBef>
                <a:spcPts val="0"/>
              </a:spcBef>
              <a:spcAft>
                <a:spcPts val="0"/>
              </a:spcAft>
              <a:buFont typeface="Arial" panose="020B0604020202020204" pitchFamily="34" charset="0"/>
              <a:buNone/>
              <a:defRPr sz="1400">
                <a:latin typeface="+mn-lt"/>
              </a:defRPr>
            </a:lvl7pPr>
            <a:lvl8pPr marL="0" indent="0">
              <a:lnSpc>
                <a:spcPct val="100000"/>
              </a:lnSpc>
              <a:spcBef>
                <a:spcPts val="0"/>
              </a:spcBef>
              <a:spcAft>
                <a:spcPts val="0"/>
              </a:spcAft>
              <a:buFont typeface="Arial" panose="020B0604020202020204" pitchFamily="34" charset="0"/>
              <a:buNone/>
              <a:defRPr sz="1400">
                <a:latin typeface="+mn-lt"/>
              </a:defRPr>
            </a:lvl8pPr>
            <a:lvl9pPr marL="0" indent="0">
              <a:lnSpc>
                <a:spcPct val="100000"/>
              </a:lnSpc>
              <a:spcBef>
                <a:spcPts val="0"/>
              </a:spcBef>
              <a:spcAft>
                <a:spcPts val="0"/>
              </a:spcAft>
              <a:buFont typeface="Arial" panose="020B0604020202020204" pitchFamily="34" charset="0"/>
              <a:buNone/>
              <a:defRPr sz="1400">
                <a:latin typeface="+mn-lt"/>
              </a:defRPr>
            </a:lvl9pPr>
          </a:lstStyle>
          <a:p>
            <a:pPr lvl="0"/>
            <a:r>
              <a:rPr lang="de-DE" dirty="0"/>
              <a:t>Nummerierte Aufzählung oder Inhaltsverzeichnis</a:t>
            </a:r>
          </a:p>
        </p:txBody>
      </p:sp>
      <p:sp>
        <p:nvSpPr>
          <p:cNvPr id="73" name="Textplatzhalter 9">
            <a:extLst>
              <a:ext uri="{FF2B5EF4-FFF2-40B4-BE49-F238E27FC236}">
                <a16:creationId xmlns:a16="http://schemas.microsoft.com/office/drawing/2014/main" id="{BCB7A9B1-50F0-464C-8001-901315F28B1A}"/>
              </a:ext>
            </a:extLst>
          </p:cNvPr>
          <p:cNvSpPr>
            <a:spLocks noGrp="1"/>
          </p:cNvSpPr>
          <p:nvPr>
            <p:ph type="body" sz="quarter" idx="35" hasCustomPrompt="1"/>
          </p:nvPr>
        </p:nvSpPr>
        <p:spPr bwMode="gray">
          <a:xfrm>
            <a:off x="4859338" y="4054731"/>
            <a:ext cx="432000" cy="432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18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1800">
                <a:solidFill>
                  <a:schemeClr val="bg1"/>
                </a:solidFill>
                <a:latin typeface="+mj-lt"/>
              </a:defRPr>
            </a:lvl9pPr>
          </a:lstStyle>
          <a:p>
            <a:pPr lvl="0"/>
            <a:r>
              <a:rPr lang="de-DE" dirty="0"/>
              <a:t>XX</a:t>
            </a:r>
          </a:p>
        </p:txBody>
      </p:sp>
      <p:grpSp>
        <p:nvGrpSpPr>
          <p:cNvPr id="36" name="Gruppieren 35">
            <a:extLst>
              <a:ext uri="{FF2B5EF4-FFF2-40B4-BE49-F238E27FC236}">
                <a16:creationId xmlns:a16="http://schemas.microsoft.com/office/drawing/2014/main" id="{78D8A7EB-6DA4-D549-BAD5-F26BE4A1D3A0}"/>
              </a:ext>
            </a:extLst>
          </p:cNvPr>
          <p:cNvGrpSpPr/>
          <p:nvPr userDrawn="1"/>
        </p:nvGrpSpPr>
        <p:grpSpPr>
          <a:xfrm>
            <a:off x="7520400" y="4755985"/>
            <a:ext cx="806798" cy="194400"/>
            <a:chOff x="7520400" y="4775035"/>
            <a:chExt cx="806798" cy="194400"/>
          </a:xfrm>
        </p:grpSpPr>
        <p:sp>
          <p:nvSpPr>
            <p:cNvPr id="38" name="Textfeld 37">
              <a:extLst>
                <a:ext uri="{FF2B5EF4-FFF2-40B4-BE49-F238E27FC236}">
                  <a16:creationId xmlns:a16="http://schemas.microsoft.com/office/drawing/2014/main" id="{9E5598C7-771B-DB46-B7BE-59EF98DF222B}"/>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39" name="Textfeld 38">
              <a:extLst>
                <a:ext uri="{FF2B5EF4-FFF2-40B4-BE49-F238E27FC236}">
                  <a16:creationId xmlns:a16="http://schemas.microsoft.com/office/drawing/2014/main" id="{1E2281FA-74F3-4E49-8B08-FE83ADF84CFB}"/>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40" name="Date Placeholder 3">
            <a:extLst>
              <a:ext uri="{FF2B5EF4-FFF2-40B4-BE49-F238E27FC236}">
                <a16:creationId xmlns:a16="http://schemas.microsoft.com/office/drawing/2014/main" id="{ADD69928-6B9F-7644-AA23-75B4B1D143CD}"/>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41" name="Footer Placeholder 4">
            <a:extLst>
              <a:ext uri="{FF2B5EF4-FFF2-40B4-BE49-F238E27FC236}">
                <a16:creationId xmlns:a16="http://schemas.microsoft.com/office/drawing/2014/main" id="{6B8D67FC-C505-8346-907A-2F3E574F0BD3}"/>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42" name="Slide Number Placeholder 5">
            <a:extLst>
              <a:ext uri="{FF2B5EF4-FFF2-40B4-BE49-F238E27FC236}">
                <a16:creationId xmlns:a16="http://schemas.microsoft.com/office/drawing/2014/main" id="{887F2599-C380-6241-858E-FC0578CB6ED0}"/>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1443832834"/>
      </p:ext>
    </p:extLst>
  </p:cSld>
  <p:clrMapOvr>
    <a:masterClrMapping/>
  </p:clrMapOvr>
  <p:extLst>
    <p:ext uri="{DCECCB84-F9BA-43D5-87BE-67443E8EF086}">
      <p15:sldGuideLst xmlns:p15="http://schemas.microsoft.com/office/powerpoint/2012/main">
        <p15:guide id="1" orient="horz" pos="917">
          <p15:clr>
            <a:srgbClr val="FBAE40"/>
          </p15:clr>
        </p15:guide>
        <p15:guide id="3" pos="2699">
          <p15:clr>
            <a:srgbClr val="FBAE40"/>
          </p15:clr>
        </p15:guide>
        <p15:guide id="4" pos="3061">
          <p15:clr>
            <a:srgbClr val="FBAE40"/>
          </p15:clr>
        </p15:guide>
        <p15:guide id="5" orient="horz" pos="21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 Text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hasCustomPrompt="1"/>
          </p:nvPr>
        </p:nvSpPr>
        <p:spPr>
          <a:xfrm>
            <a:off x="4859338" y="2319338"/>
            <a:ext cx="3744912" cy="2124075"/>
          </a:xfrm>
        </p:spPr>
        <p:txBody>
          <a:bodyPr/>
          <a:lstStyle>
            <a:lvl1pPr>
              <a:defRPr/>
            </a:lvl1pPr>
          </a:lstStyle>
          <a:p>
            <a:pPr lvl="0"/>
            <a:r>
              <a:rPr lang="de-DE" dirty="0"/>
              <a:t>Diagramm durch Klicken auf das Symbol erstellen. Werte in Excel bearbeiten. </a:t>
            </a:r>
          </a:p>
        </p:txBody>
      </p:sp>
      <p:sp>
        <p:nvSpPr>
          <p:cNvPr id="22" name="Diagrammplatzhalter 8">
            <a:extLst>
              <a:ext uri="{FF2B5EF4-FFF2-40B4-BE49-F238E27FC236}">
                <a16:creationId xmlns:a16="http://schemas.microsoft.com/office/drawing/2014/main" id="{449B8D04-F167-EE41-BD67-32BB92D9B7BE}"/>
              </a:ext>
            </a:extLst>
          </p:cNvPr>
          <p:cNvSpPr>
            <a:spLocks noGrp="1"/>
          </p:cNvSpPr>
          <p:nvPr>
            <p:ph type="chart" sz="quarter" idx="13" hasCustomPrompt="1"/>
          </p:nvPr>
        </p:nvSpPr>
        <p:spPr>
          <a:xfrm>
            <a:off x="323850" y="482400"/>
            <a:ext cx="3960813" cy="4108613"/>
          </a:xfrm>
          <a:noFill/>
        </p:spPr>
        <p:txBody>
          <a:bodyPr lIns="864000" tIns="503999" anchor="t"/>
          <a:lstStyle>
            <a:lvl1pPr marL="0" marR="0" indent="0" algn="ctr" defTabSz="685783" rtl="0" eaLnBrk="1" fontAlgn="auto" latinLnBrk="0" hangingPunct="1">
              <a:lnSpc>
                <a:spcPct val="100000"/>
              </a:lnSpc>
              <a:spcBef>
                <a:spcPts val="900"/>
              </a:spcBef>
              <a:spcAft>
                <a:spcPts val="0"/>
              </a:spcAft>
              <a:buClrTx/>
              <a:buSzTx/>
              <a:buFontTx/>
              <a:buNone/>
              <a:tabLst/>
              <a:defRPr sz="900"/>
            </a:lvl1pPr>
          </a:lstStyle>
          <a:p>
            <a:pPr marL="0" marR="0" lvl="0" indent="0" algn="l" defTabSz="685783" rtl="0" eaLnBrk="1" fontAlgn="auto" latinLnBrk="0" hangingPunct="1">
              <a:lnSpc>
                <a:spcPts val="2250"/>
              </a:lnSpc>
              <a:spcBef>
                <a:spcPts val="900"/>
              </a:spcBef>
              <a:spcAft>
                <a:spcPts val="0"/>
              </a:spcAft>
              <a:buClrTx/>
              <a:buSzTx/>
              <a:buFontTx/>
              <a:buNone/>
              <a:tabLst/>
              <a:defRPr/>
            </a:pPr>
            <a:br>
              <a:rPr lang="de-DE" dirty="0"/>
            </a:br>
            <a:endParaRPr lang="de-DE" dirty="0"/>
          </a:p>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Diagramm durch Klicken auf das Symbol erstellen. </a:t>
            </a:r>
            <a:br>
              <a:rPr lang="de-DE" dirty="0"/>
            </a:br>
            <a:r>
              <a:rPr lang="de-DE" dirty="0"/>
              <a:t>Werte in Excel Datei bearbeiten.</a:t>
            </a:r>
          </a:p>
        </p:txBody>
      </p:sp>
      <p:grpSp>
        <p:nvGrpSpPr>
          <p:cNvPr id="13" name="Gruppieren 12">
            <a:extLst>
              <a:ext uri="{FF2B5EF4-FFF2-40B4-BE49-F238E27FC236}">
                <a16:creationId xmlns:a16="http://schemas.microsoft.com/office/drawing/2014/main" id="{6144E26D-48D9-6B40-91BC-D270B9B27C5A}"/>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ABC8AFA8-9DC9-6C4F-9C84-D5A90450D17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EE231696-7178-ED43-92E6-D1E8E7F532D4}"/>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0758847F-12B1-4C45-8EAE-6AE9D94C1A91}"/>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902FB210-D793-124A-A21D-83BB6B181C8C}"/>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C8B083F6-14DB-5B4C-B354-A3552F2235BD}"/>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182015921"/>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p15:clr>
            <a:srgbClr val="FBAE40"/>
          </p15:clr>
        </p15:guide>
        <p15:guide id="5" orient="horz" pos="214">
          <p15:clr>
            <a:srgbClr val="FBAE40"/>
          </p15:clr>
        </p15:guide>
        <p15:guide id="6" pos="20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 Text oben">
    <p:spTree>
      <p:nvGrpSpPr>
        <p:cNvPr id="1" name=""/>
        <p:cNvGrpSpPr/>
        <p:nvPr/>
      </p:nvGrpSpPr>
      <p:grpSpPr>
        <a:xfrm>
          <a:off x="0" y="0"/>
          <a:ext cx="0" cy="0"/>
          <a:chOff x="0" y="0"/>
          <a:chExt cx="0" cy="0"/>
        </a:xfrm>
      </p:grpSpPr>
      <p:sp>
        <p:nvSpPr>
          <p:cNvPr id="9" name="Diagrammplatzhalter 8">
            <a:extLst>
              <a:ext uri="{FF2B5EF4-FFF2-40B4-BE49-F238E27FC236}">
                <a16:creationId xmlns:a16="http://schemas.microsoft.com/office/drawing/2014/main" id="{AF363C30-A17D-5149-8081-508D78DE663B}"/>
              </a:ext>
            </a:extLst>
          </p:cNvPr>
          <p:cNvSpPr>
            <a:spLocks noGrp="1"/>
          </p:cNvSpPr>
          <p:nvPr>
            <p:ph type="chart" sz="quarter" idx="13" hasCustomPrompt="1"/>
          </p:nvPr>
        </p:nvSpPr>
        <p:spPr>
          <a:xfrm>
            <a:off x="431999" y="1647000"/>
            <a:ext cx="6623999" cy="2957400"/>
          </a:xfrm>
        </p:spPr>
        <p:txBody>
          <a:bodyPr lIns="2160000" anchor="t"/>
          <a:lstStyle>
            <a:lvl1pPr marL="0" marR="0" indent="0" algn="ctr" defTabSz="685783" rtl="0" eaLnBrk="1" fontAlgn="auto" latinLnBrk="0" hangingPunct="1">
              <a:lnSpc>
                <a:spcPct val="100000"/>
              </a:lnSpc>
              <a:spcBef>
                <a:spcPts val="900"/>
              </a:spcBef>
              <a:spcAft>
                <a:spcPts val="0"/>
              </a:spcAft>
              <a:buClrTx/>
              <a:buSzTx/>
              <a:buFontTx/>
              <a:buNone/>
              <a:tabLst/>
              <a:defRPr sz="900"/>
            </a:lvl1pPr>
          </a:lstStyle>
          <a:p>
            <a:pPr marL="0" marR="0" lvl="0" indent="0" algn="l" defTabSz="685783" rtl="0" eaLnBrk="1" fontAlgn="auto" latinLnBrk="0" hangingPunct="1">
              <a:lnSpc>
                <a:spcPts val="2250"/>
              </a:lnSpc>
              <a:spcBef>
                <a:spcPts val="900"/>
              </a:spcBef>
              <a:spcAft>
                <a:spcPts val="0"/>
              </a:spcAft>
              <a:buClrTx/>
              <a:buSzTx/>
              <a:buFontTx/>
              <a:buNone/>
              <a:tabLst/>
              <a:defRPr/>
            </a:pPr>
            <a:br>
              <a:rPr lang="de-DE" dirty="0"/>
            </a:br>
            <a:endParaRPr lang="de-DE" dirty="0"/>
          </a:p>
          <a:p>
            <a:pPr marL="0" marR="0" lvl="0" indent="0" algn="l" defTabSz="685783" rtl="0" eaLnBrk="1" fontAlgn="auto" latinLnBrk="0" hangingPunct="1">
              <a:lnSpc>
                <a:spcPts val="2250"/>
              </a:lnSpc>
              <a:spcBef>
                <a:spcPts val="900"/>
              </a:spcBef>
              <a:spcAft>
                <a:spcPts val="0"/>
              </a:spcAft>
              <a:buClrTx/>
              <a:buSzTx/>
              <a:buFontTx/>
              <a:buNone/>
              <a:tabLst/>
              <a:defRPr/>
            </a:pPr>
            <a:r>
              <a:rPr lang="de-DE" dirty="0"/>
              <a:t>Diagramm durch Klicken auf das Symbol erstellen. </a:t>
            </a:r>
            <a:br>
              <a:rPr lang="de-DE" dirty="0"/>
            </a:br>
            <a:r>
              <a:rPr lang="de-DE" dirty="0"/>
              <a:t>Werte in Excel Datei bearbeiten.</a:t>
            </a:r>
          </a:p>
        </p:txBody>
      </p:sp>
      <p:sp>
        <p:nvSpPr>
          <p:cNvPr id="42" name="Textplatzhalter 6">
            <a:extLst>
              <a:ext uri="{FF2B5EF4-FFF2-40B4-BE49-F238E27FC236}">
                <a16:creationId xmlns:a16="http://schemas.microsoft.com/office/drawing/2014/main" id="{D2BB289A-AE6D-724F-9A0C-3C333018A049}"/>
              </a:ext>
            </a:extLst>
          </p:cNvPr>
          <p:cNvSpPr>
            <a:spLocks noGrp="1"/>
          </p:cNvSpPr>
          <p:nvPr>
            <p:ph type="body" sz="quarter" idx="15" hasCustomPrompt="1"/>
          </p:nvPr>
        </p:nvSpPr>
        <p:spPr>
          <a:xfrm>
            <a:off x="6228000" y="3056184"/>
            <a:ext cx="2376000" cy="1387230"/>
          </a:xfrm>
          <a:noFill/>
        </p:spPr>
        <p:txBody>
          <a:bodyPr>
            <a:noAutofit/>
          </a:bodyPr>
          <a:lstStyle>
            <a:lvl1pPr>
              <a:defRPr/>
            </a:lvl1pPr>
          </a:lstStyle>
          <a:p>
            <a:pPr lvl="0"/>
            <a:r>
              <a:rPr lang="de-DE" dirty="0"/>
              <a:t>Diagramm durch Klicken auf das Symbol erstellen. Werte in Excel bearbeiten. </a:t>
            </a:r>
          </a:p>
        </p:txBody>
      </p:sp>
      <p:sp>
        <p:nvSpPr>
          <p:cNvPr id="2" name="Title 1"/>
          <p:cNvSpPr>
            <a:spLocks noGrp="1"/>
          </p:cNvSpPr>
          <p:nvPr>
            <p:ph type="title"/>
          </p:nvPr>
        </p:nvSpPr>
        <p:spPr>
          <a:xfrm>
            <a:off x="540000" y="334800"/>
            <a:ext cx="8064000" cy="900000"/>
          </a:xfrm>
        </p:spPr>
        <p:txBody>
          <a:bodyPr anchor="t" anchorCtr="0">
            <a:noAutofit/>
          </a:bodyPr>
          <a:lstStyle/>
          <a:p>
            <a:r>
              <a:rPr lang="de-DE" dirty="0"/>
              <a:t>Mastertitelformat bearbeiten</a:t>
            </a:r>
            <a:endParaRPr lang="en-US" dirty="0"/>
          </a:p>
        </p:txBody>
      </p:sp>
      <p:grpSp>
        <p:nvGrpSpPr>
          <p:cNvPr id="13" name="Gruppieren 12">
            <a:extLst>
              <a:ext uri="{FF2B5EF4-FFF2-40B4-BE49-F238E27FC236}">
                <a16:creationId xmlns:a16="http://schemas.microsoft.com/office/drawing/2014/main" id="{6A0DD26A-2FB8-0E47-A7F8-27E3407BBD09}"/>
              </a:ext>
            </a:extLst>
          </p:cNvPr>
          <p:cNvGrpSpPr/>
          <p:nvPr userDrawn="1"/>
        </p:nvGrpSpPr>
        <p:grpSpPr>
          <a:xfrm>
            <a:off x="7520400" y="4755985"/>
            <a:ext cx="806798" cy="194400"/>
            <a:chOff x="7520400" y="4775035"/>
            <a:chExt cx="806798" cy="194400"/>
          </a:xfrm>
        </p:grpSpPr>
        <p:sp>
          <p:nvSpPr>
            <p:cNvPr id="14" name="Textfeld 13">
              <a:extLst>
                <a:ext uri="{FF2B5EF4-FFF2-40B4-BE49-F238E27FC236}">
                  <a16:creationId xmlns:a16="http://schemas.microsoft.com/office/drawing/2014/main" id="{A404FE3D-CA36-E94D-8DDF-FD703C77B015}"/>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5" name="Textfeld 14">
              <a:extLst>
                <a:ext uri="{FF2B5EF4-FFF2-40B4-BE49-F238E27FC236}">
                  <a16:creationId xmlns:a16="http://schemas.microsoft.com/office/drawing/2014/main" id="{23E8D57C-4E65-7741-9894-30958FEF0C68}"/>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6" name="Date Placeholder 3">
            <a:extLst>
              <a:ext uri="{FF2B5EF4-FFF2-40B4-BE49-F238E27FC236}">
                <a16:creationId xmlns:a16="http://schemas.microsoft.com/office/drawing/2014/main" id="{CEADE7B9-6504-EE43-A62A-7080F34BB39F}"/>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7" name="Footer Placeholder 4">
            <a:extLst>
              <a:ext uri="{FF2B5EF4-FFF2-40B4-BE49-F238E27FC236}">
                <a16:creationId xmlns:a16="http://schemas.microsoft.com/office/drawing/2014/main" id="{47DFF80A-81B6-DF41-9B07-1236902B9DA9}"/>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8" name="Slide Number Placeholder 5">
            <a:extLst>
              <a:ext uri="{FF2B5EF4-FFF2-40B4-BE49-F238E27FC236}">
                <a16:creationId xmlns:a16="http://schemas.microsoft.com/office/drawing/2014/main" id="{7C875AD9-82D2-F344-BFBC-883443AACF36}"/>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595736071"/>
      </p:ext>
    </p:extLst>
  </p:cSld>
  <p:clrMapOvr>
    <a:masterClrMapping/>
  </p:clrMapOvr>
  <p:extLst>
    <p:ext uri="{DCECCB84-F9BA-43D5-87BE-67443E8EF086}">
      <p15:sldGuideLst xmlns:p15="http://schemas.microsoft.com/office/powerpoint/2012/main">
        <p15:guide id="1" orient="horz" pos="1030">
          <p15:clr>
            <a:srgbClr val="FBAE40"/>
          </p15:clr>
        </p15:guide>
        <p15:guide id="2" orient="horz" pos="214">
          <p15:clr>
            <a:srgbClr val="FBAE40"/>
          </p15:clr>
        </p15:guide>
        <p15:guide id="3" pos="2880">
          <p15:clr>
            <a:srgbClr val="FBAE40"/>
          </p15:clr>
        </p15:guide>
        <p15:guide id="4" orient="horz" pos="16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 Zahl mit Bild oder Farbe">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216A1A9F-4994-0C45-8ADF-BE3C1395A981}"/>
              </a:ext>
            </a:extLst>
          </p:cNvPr>
          <p:cNvSpPr>
            <a:spLocks noGrp="1" noChangeAspect="1"/>
          </p:cNvSpPr>
          <p:nvPr>
            <p:ph type="pic" sz="quarter" idx="16" hasCustomPrompt="1"/>
          </p:nvPr>
        </p:nvSpPr>
        <p:spPr>
          <a:xfrm>
            <a:off x="555864" y="629080"/>
            <a:ext cx="3506400" cy="3506400"/>
          </a:xfrm>
          <a:prstGeom prst="ellipse">
            <a:avLst/>
          </a:prstGeom>
          <a:solidFill>
            <a:schemeClr val="bg2">
              <a:alpha val="10000"/>
            </a:schemeClr>
          </a:solidFill>
        </p:spPr>
        <p:txBody>
          <a:bodyPr tIns="0" bIns="3311999" anchor="t"/>
          <a:lstStyle>
            <a:lvl1pPr algn="ctr">
              <a:defRPr sz="900">
                <a:solidFill>
                  <a:schemeClr val="tx1"/>
                </a:solidFill>
              </a:defRPr>
            </a:lvl1pPr>
          </a:lstStyle>
          <a:p>
            <a:r>
              <a:rPr lang="de-DE" dirty="0"/>
              <a:t>Bild oder Farbfläche</a:t>
            </a:r>
          </a:p>
        </p:txBody>
      </p:sp>
      <p:sp>
        <p:nvSpPr>
          <p:cNvPr id="10" name="Textplatzhalter 9">
            <a:extLst>
              <a:ext uri="{FF2B5EF4-FFF2-40B4-BE49-F238E27FC236}">
                <a16:creationId xmlns:a16="http://schemas.microsoft.com/office/drawing/2014/main" id="{D845471E-1C62-6046-A937-C6DB942F6498}"/>
              </a:ext>
            </a:extLst>
          </p:cNvPr>
          <p:cNvSpPr>
            <a:spLocks noGrp="1" noChangeAspect="1"/>
          </p:cNvSpPr>
          <p:nvPr>
            <p:ph type="body" sz="quarter" idx="18" hasCustomPrompt="1"/>
          </p:nvPr>
        </p:nvSpPr>
        <p:spPr>
          <a:xfrm>
            <a:off x="978864" y="1052080"/>
            <a:ext cx="2660400" cy="2660400"/>
          </a:xfrm>
          <a:prstGeom prst="ellipse">
            <a:avLst/>
          </a:prstGeom>
          <a:solidFill>
            <a:schemeClr val="bg1"/>
          </a:solidFill>
        </p:spPr>
        <p:txBody>
          <a:bodyPr tIns="612000" anchor="ctr">
            <a:normAutofit/>
          </a:bodyPr>
          <a:lstStyle>
            <a:lvl1pPr algn="ctr">
              <a:defRPr sz="10000">
                <a:solidFill>
                  <a:schemeClr val="tx2"/>
                </a:solidFill>
                <a:latin typeface="+mj-lt"/>
              </a:defRPr>
            </a:lvl1pPr>
          </a:lstStyle>
          <a:p>
            <a:pPr lvl="0"/>
            <a:r>
              <a:rPr lang="de-DE" dirty="0"/>
              <a:t>X%</a:t>
            </a:r>
          </a:p>
        </p:txBody>
      </p:sp>
      <p:sp>
        <p:nvSpPr>
          <p:cNvPr id="2" name="Title 1"/>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p:nvPr>
        </p:nvSpPr>
        <p:spPr>
          <a:xfrm>
            <a:off x="4859338" y="2319338"/>
            <a:ext cx="3744912" cy="21240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5" name="Gruppieren 14">
            <a:extLst>
              <a:ext uri="{FF2B5EF4-FFF2-40B4-BE49-F238E27FC236}">
                <a16:creationId xmlns:a16="http://schemas.microsoft.com/office/drawing/2014/main" id="{EFEF86E9-775B-A54C-884A-DD33D95B76FF}"/>
              </a:ext>
            </a:extLst>
          </p:cNvPr>
          <p:cNvGrpSpPr/>
          <p:nvPr userDrawn="1"/>
        </p:nvGrpSpPr>
        <p:grpSpPr>
          <a:xfrm>
            <a:off x="7520400" y="4755985"/>
            <a:ext cx="806798" cy="194400"/>
            <a:chOff x="7520400" y="4775035"/>
            <a:chExt cx="806798" cy="194400"/>
          </a:xfrm>
        </p:grpSpPr>
        <p:sp>
          <p:nvSpPr>
            <p:cNvPr id="16" name="Textfeld 15">
              <a:extLst>
                <a:ext uri="{FF2B5EF4-FFF2-40B4-BE49-F238E27FC236}">
                  <a16:creationId xmlns:a16="http://schemas.microsoft.com/office/drawing/2014/main" id="{8664EAA6-8331-334E-8003-AF96E5E702F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7" name="Textfeld 16">
              <a:extLst>
                <a:ext uri="{FF2B5EF4-FFF2-40B4-BE49-F238E27FC236}">
                  <a16:creationId xmlns:a16="http://schemas.microsoft.com/office/drawing/2014/main" id="{55BFB59C-F569-F048-9F56-F1EC86D56859}"/>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8" name="Date Placeholder 3">
            <a:extLst>
              <a:ext uri="{FF2B5EF4-FFF2-40B4-BE49-F238E27FC236}">
                <a16:creationId xmlns:a16="http://schemas.microsoft.com/office/drawing/2014/main" id="{00D6625B-2FD7-0344-A932-1B24D9C0A73F}"/>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9" name="Footer Placeholder 4">
            <a:extLst>
              <a:ext uri="{FF2B5EF4-FFF2-40B4-BE49-F238E27FC236}">
                <a16:creationId xmlns:a16="http://schemas.microsoft.com/office/drawing/2014/main" id="{545E13B9-24EE-6242-9FBE-FCECBA947073}"/>
              </a:ext>
            </a:extLst>
          </p:cNvPr>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0" name="Slide Number Placeholder 5">
            <a:extLst>
              <a:ext uri="{FF2B5EF4-FFF2-40B4-BE49-F238E27FC236}">
                <a16:creationId xmlns:a16="http://schemas.microsoft.com/office/drawing/2014/main" id="{6F5BD736-1F71-D348-9409-B7262B45851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3274546267"/>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p15:clr>
            <a:srgbClr val="FBAE40"/>
          </p15:clr>
        </p15:guide>
        <p15:guide id="5" orient="horz" pos="21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er | Text rechts">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5DB7D60-4463-404D-B26D-8CD45D433379}"/>
              </a:ext>
            </a:extLst>
          </p:cNvPr>
          <p:cNvSpPr>
            <a:spLocks noGrp="1"/>
          </p:cNvSpPr>
          <p:nvPr>
            <p:ph type="title" hasCustomPrompt="1"/>
          </p:nvPr>
        </p:nvSpPr>
        <p:spPr>
          <a:xfrm>
            <a:off x="4860000" y="334800"/>
            <a:ext cx="3744000" cy="1624978"/>
          </a:xfrm>
        </p:spPr>
        <p:txBody>
          <a:bodyPr/>
          <a:lstStyle/>
          <a:p>
            <a:r>
              <a:rPr lang="de-DE" dirty="0"/>
              <a:t>Das ist eine Überschrift mit drei Zeilen</a:t>
            </a:r>
            <a:endParaRPr lang="en-US" dirty="0"/>
          </a:p>
        </p:txBody>
      </p:sp>
      <p:sp>
        <p:nvSpPr>
          <p:cNvPr id="35" name="Textplatzhalter 7">
            <a:extLst>
              <a:ext uri="{FF2B5EF4-FFF2-40B4-BE49-F238E27FC236}">
                <a16:creationId xmlns:a16="http://schemas.microsoft.com/office/drawing/2014/main" id="{EA586E89-FA95-AA4F-B2C6-0D1E6D2B3E09}"/>
              </a:ext>
            </a:extLst>
          </p:cNvPr>
          <p:cNvSpPr>
            <a:spLocks noGrp="1"/>
          </p:cNvSpPr>
          <p:nvPr>
            <p:ph type="body" sz="quarter" idx="15"/>
          </p:nvPr>
        </p:nvSpPr>
        <p:spPr>
          <a:xfrm>
            <a:off x="4859338" y="2319338"/>
            <a:ext cx="3744912" cy="212407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2" name="Gruppieren 11">
            <a:extLst>
              <a:ext uri="{FF2B5EF4-FFF2-40B4-BE49-F238E27FC236}">
                <a16:creationId xmlns:a16="http://schemas.microsoft.com/office/drawing/2014/main" id="{42DD291E-5C10-484E-88A8-8B40B4C55B1F}"/>
              </a:ext>
            </a:extLst>
          </p:cNvPr>
          <p:cNvGrpSpPr/>
          <p:nvPr userDrawn="1"/>
        </p:nvGrpSpPr>
        <p:grpSpPr>
          <a:xfrm>
            <a:off x="7520400" y="4755985"/>
            <a:ext cx="806798" cy="194400"/>
            <a:chOff x="7520400" y="4775035"/>
            <a:chExt cx="806798" cy="194400"/>
          </a:xfrm>
        </p:grpSpPr>
        <p:sp>
          <p:nvSpPr>
            <p:cNvPr id="13" name="Textfeld 12">
              <a:extLst>
                <a:ext uri="{FF2B5EF4-FFF2-40B4-BE49-F238E27FC236}">
                  <a16:creationId xmlns:a16="http://schemas.microsoft.com/office/drawing/2014/main" id="{7FFA2B2B-D02E-EA47-AEDD-9EAEDA314B29}"/>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4" name="Textfeld 13">
              <a:extLst>
                <a:ext uri="{FF2B5EF4-FFF2-40B4-BE49-F238E27FC236}">
                  <a16:creationId xmlns:a16="http://schemas.microsoft.com/office/drawing/2014/main" id="{7F900F47-5FFF-D347-B1F9-FB50F5F84F40}"/>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5" name="Date Placeholder 3">
            <a:extLst>
              <a:ext uri="{FF2B5EF4-FFF2-40B4-BE49-F238E27FC236}">
                <a16:creationId xmlns:a16="http://schemas.microsoft.com/office/drawing/2014/main" id="{A36639A7-393F-814E-B358-026BE6E4E4B3}"/>
              </a:ext>
            </a:extLst>
          </p:cNvPr>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6" name="Footer Placeholder 4">
            <a:extLst>
              <a:ext uri="{FF2B5EF4-FFF2-40B4-BE49-F238E27FC236}">
                <a16:creationId xmlns:a16="http://schemas.microsoft.com/office/drawing/2014/main" id="{720948EA-93F4-5F40-B412-B94A0AE78FDF}"/>
              </a:ext>
            </a:extLst>
          </p:cNvPr>
          <p:cNvSpPr>
            <a:spLocks noGrp="1"/>
          </p:cNvSpPr>
          <p:nvPr>
            <p:ph type="ftr" sz="quarter" idx="3"/>
          </p:nvPr>
        </p:nvSpPr>
        <p:spPr>
          <a:xfrm>
            <a:off x="2894203" y="4762099"/>
            <a:ext cx="4594666"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7" name="Slide Number Placeholder 5">
            <a:extLst>
              <a:ext uri="{FF2B5EF4-FFF2-40B4-BE49-F238E27FC236}">
                <a16:creationId xmlns:a16="http://schemas.microsoft.com/office/drawing/2014/main" id="{B49005E5-FA0C-1F41-84F7-CE6F6BEFBEC9}"/>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701426686"/>
      </p:ext>
    </p:extLst>
  </p:cSld>
  <p:clrMapOvr>
    <a:masterClrMapping/>
  </p:clrMapOvr>
  <p:extLst>
    <p:ext uri="{DCECCB84-F9BA-43D5-87BE-67443E8EF086}">
      <p15:sldGuideLst xmlns:p15="http://schemas.microsoft.com/office/powerpoint/2012/main">
        <p15:guide id="1" orient="horz" pos="214">
          <p15:clr>
            <a:srgbClr val="FBAE40"/>
          </p15:clr>
        </p15:guide>
        <p15:guide id="2" orient="horz" pos="1461">
          <p15:clr>
            <a:srgbClr val="FBAE40"/>
          </p15:clr>
        </p15:guide>
        <p15:guide id="3" pos="306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5ED0-AB53-4DF7-800F-6210AF0C7CA7}"/>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EB5323EA-E7C2-4274-A0FC-2646506E1405}"/>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4F14B8-7F93-423B-87A8-153038ADBAE6}"/>
              </a:ext>
            </a:extLst>
          </p:cNvPr>
          <p:cNvSpPr>
            <a:spLocks noGrp="1"/>
          </p:cNvSpPr>
          <p:nvPr>
            <p:ph type="dt" sz="half" idx="10"/>
          </p:nvPr>
        </p:nvSpPr>
        <p:spPr/>
        <p:txBody>
          <a:bodyPr/>
          <a:lstStyle/>
          <a:p>
            <a:r>
              <a:rPr lang="de-DE"/>
              <a:t>26./27.02.2020</a:t>
            </a:r>
            <a:endParaRPr lang="de-DE" dirty="0"/>
          </a:p>
        </p:txBody>
      </p:sp>
      <p:sp>
        <p:nvSpPr>
          <p:cNvPr id="5" name="Fußzeilenplatzhalter 4">
            <a:extLst>
              <a:ext uri="{FF2B5EF4-FFF2-40B4-BE49-F238E27FC236}">
                <a16:creationId xmlns:a16="http://schemas.microsoft.com/office/drawing/2014/main" id="{2F2AD576-1452-47BB-8347-48CDC5990AC8}"/>
              </a:ext>
            </a:extLst>
          </p:cNvPr>
          <p:cNvSpPr>
            <a:spLocks noGrp="1"/>
          </p:cNvSpPr>
          <p:nvPr>
            <p:ph type="ftr" sz="quarter" idx="11"/>
          </p:nvPr>
        </p:nvSpPr>
        <p:spPr/>
        <p:txBody>
          <a:bodyPr/>
          <a:lstStyle/>
          <a:p>
            <a:r>
              <a:rPr lang="de-DE"/>
              <a:t>Neuordnung der IT-Berufe | Michael Assenmacher, DIHK e. V.</a:t>
            </a:r>
            <a:endParaRPr lang="de-DE" dirty="0"/>
          </a:p>
        </p:txBody>
      </p:sp>
      <p:sp>
        <p:nvSpPr>
          <p:cNvPr id="6" name="Foliennummernplatzhalter 5">
            <a:extLst>
              <a:ext uri="{FF2B5EF4-FFF2-40B4-BE49-F238E27FC236}">
                <a16:creationId xmlns:a16="http://schemas.microsoft.com/office/drawing/2014/main" id="{09A39460-EBBE-4919-A335-58116718A39A}"/>
              </a:ext>
            </a:extLst>
          </p:cNvPr>
          <p:cNvSpPr>
            <a:spLocks noGrp="1"/>
          </p:cNvSpPr>
          <p:nvPr>
            <p:ph type="sldNum" sz="quarter" idx="12"/>
          </p:nvPr>
        </p:nvSpPr>
        <p:spPr/>
        <p:txBody>
          <a:bodyPr/>
          <a:lstStyle/>
          <a:p>
            <a:fld id="{F0469EC1-4073-504D-AD07-843323D1C123}" type="slidenum">
              <a:rPr lang="de-DE" smtClean="0"/>
              <a:pPr/>
              <a:t>‹Nr.›</a:t>
            </a:fld>
            <a:endParaRPr lang="de-D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D75C7-D18C-4126-A8D2-5F3DFCB75174}"/>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E2277383-6972-443F-913A-01D0B3DE7349}"/>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1537A0-AA44-4688-9C87-5B5F40AFBD90}"/>
              </a:ext>
            </a:extLst>
          </p:cNvPr>
          <p:cNvSpPr>
            <a:spLocks noGrp="1"/>
          </p:cNvSpPr>
          <p:nvPr>
            <p:ph type="dt" sz="half" idx="10"/>
          </p:nvPr>
        </p:nvSpPr>
        <p:spPr/>
        <p:txBody>
          <a:bodyPr/>
          <a:lstStyle/>
          <a:p>
            <a:r>
              <a:rPr lang="de-DE"/>
              <a:t>26./27.02.2020</a:t>
            </a:r>
            <a:endParaRPr lang="de-DE" dirty="0"/>
          </a:p>
        </p:txBody>
      </p:sp>
      <p:sp>
        <p:nvSpPr>
          <p:cNvPr id="5" name="Fußzeilenplatzhalter 4">
            <a:extLst>
              <a:ext uri="{FF2B5EF4-FFF2-40B4-BE49-F238E27FC236}">
                <a16:creationId xmlns:a16="http://schemas.microsoft.com/office/drawing/2014/main" id="{68C1CA1E-5A11-4B55-A183-C37CCF0147BB}"/>
              </a:ext>
            </a:extLst>
          </p:cNvPr>
          <p:cNvSpPr>
            <a:spLocks noGrp="1"/>
          </p:cNvSpPr>
          <p:nvPr>
            <p:ph type="ftr" sz="quarter" idx="11"/>
          </p:nvPr>
        </p:nvSpPr>
        <p:spPr/>
        <p:txBody>
          <a:bodyPr/>
          <a:lstStyle/>
          <a:p>
            <a:r>
              <a:rPr lang="de-DE"/>
              <a:t>Neuordnung der IT-Berufe | Michael Assenmacher, DIHK e. V.</a:t>
            </a:r>
            <a:endParaRPr lang="de-DE" dirty="0"/>
          </a:p>
        </p:txBody>
      </p:sp>
      <p:sp>
        <p:nvSpPr>
          <p:cNvPr id="6" name="Foliennummernplatzhalter 5">
            <a:extLst>
              <a:ext uri="{FF2B5EF4-FFF2-40B4-BE49-F238E27FC236}">
                <a16:creationId xmlns:a16="http://schemas.microsoft.com/office/drawing/2014/main" id="{E08470F5-B201-40E7-801D-5F3AE2B06461}"/>
              </a:ext>
            </a:extLst>
          </p:cNvPr>
          <p:cNvSpPr>
            <a:spLocks noGrp="1"/>
          </p:cNvSpPr>
          <p:nvPr>
            <p:ph type="sldNum" sz="quarter" idx="12"/>
          </p:nvPr>
        </p:nvSpPr>
        <p:spPr/>
        <p:txBody>
          <a:bodyPr/>
          <a:lstStyle/>
          <a:p>
            <a:fld id="{F0469EC1-4073-504D-AD07-843323D1C123}" type="slidenum">
              <a:rPr lang="de-DE" smtClean="0"/>
              <a:pPr/>
              <a:t>‹Nr.›</a:t>
            </a:fld>
            <a:endParaRPr lang="de-D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54401-5ABE-43A5-885A-1374E5347D1A}"/>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43665587-1E4D-433F-9FC8-9DFC87B06BBD}"/>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82BA692-9C38-493D-92A1-D229677C7380}"/>
              </a:ext>
            </a:extLst>
          </p:cNvPr>
          <p:cNvSpPr>
            <a:spLocks noGrp="1"/>
          </p:cNvSpPr>
          <p:nvPr>
            <p:ph type="dt" sz="half" idx="10"/>
          </p:nvPr>
        </p:nvSpPr>
        <p:spPr/>
        <p:txBody>
          <a:bodyPr/>
          <a:lstStyle/>
          <a:p>
            <a:r>
              <a:rPr lang="de-DE"/>
              <a:t>26./27.02.2020</a:t>
            </a:r>
            <a:endParaRPr lang="de-DE" dirty="0"/>
          </a:p>
        </p:txBody>
      </p:sp>
      <p:sp>
        <p:nvSpPr>
          <p:cNvPr id="5" name="Fußzeilenplatzhalter 4">
            <a:extLst>
              <a:ext uri="{FF2B5EF4-FFF2-40B4-BE49-F238E27FC236}">
                <a16:creationId xmlns:a16="http://schemas.microsoft.com/office/drawing/2014/main" id="{FE0AD20B-B224-4A92-9A8D-A8FD9CC5A5D7}"/>
              </a:ext>
            </a:extLst>
          </p:cNvPr>
          <p:cNvSpPr>
            <a:spLocks noGrp="1"/>
          </p:cNvSpPr>
          <p:nvPr>
            <p:ph type="ftr" sz="quarter" idx="11"/>
          </p:nvPr>
        </p:nvSpPr>
        <p:spPr/>
        <p:txBody>
          <a:bodyPr/>
          <a:lstStyle/>
          <a:p>
            <a:r>
              <a:rPr lang="de-DE"/>
              <a:t>Neuordnung der IT-Berufe | Michael Assenmacher, DIHK e. V.</a:t>
            </a:r>
            <a:endParaRPr lang="de-DE" dirty="0"/>
          </a:p>
        </p:txBody>
      </p:sp>
      <p:sp>
        <p:nvSpPr>
          <p:cNvPr id="6" name="Foliennummernplatzhalter 5">
            <a:extLst>
              <a:ext uri="{FF2B5EF4-FFF2-40B4-BE49-F238E27FC236}">
                <a16:creationId xmlns:a16="http://schemas.microsoft.com/office/drawing/2014/main" id="{D18CEEBF-18ED-4A2C-A73D-1FD1EB1FB862}"/>
              </a:ext>
            </a:extLst>
          </p:cNvPr>
          <p:cNvSpPr>
            <a:spLocks noGrp="1"/>
          </p:cNvSpPr>
          <p:nvPr>
            <p:ph type="sldNum" sz="quarter" idx="12"/>
          </p:nvPr>
        </p:nvSpPr>
        <p:spPr/>
        <p:txBody>
          <a:bodyPr/>
          <a:lstStyle/>
          <a:p>
            <a:fld id="{F0469EC1-4073-504D-AD07-843323D1C123}"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dunkel | Text ob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455738"/>
            <a:ext cx="9143999" cy="3686423"/>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Dunkles Bild </a:t>
            </a:r>
            <a:br>
              <a:rPr lang="de-DE" dirty="0"/>
            </a:br>
            <a:r>
              <a:rPr lang="de-DE" dirty="0"/>
              <a:t>durch Klicken auf das Symbol einfügen.</a:t>
            </a:r>
          </a:p>
        </p:txBody>
      </p:sp>
      <p:sp>
        <p:nvSpPr>
          <p:cNvPr id="27" name="Date Placeholder 3">
            <a:extLst>
              <a:ext uri="{FF2B5EF4-FFF2-40B4-BE49-F238E27FC236}">
                <a16:creationId xmlns:a16="http://schemas.microsoft.com/office/drawing/2014/main" id="{27E1AD24-8F8E-4445-B77B-806EFF200276}"/>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28" name="Footer Placeholder 4">
            <a:extLst>
              <a:ext uri="{FF2B5EF4-FFF2-40B4-BE49-F238E27FC236}">
                <a16:creationId xmlns:a16="http://schemas.microsoft.com/office/drawing/2014/main" id="{A85E5441-D62F-1D4D-9B2D-43CC4DB7E6FE}"/>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29" name="Slide Number Placeholder 5">
            <a:extLst>
              <a:ext uri="{FF2B5EF4-FFF2-40B4-BE49-F238E27FC236}">
                <a16:creationId xmlns:a16="http://schemas.microsoft.com/office/drawing/2014/main" id="{E13CCF34-CB7B-6E49-8F0E-DB9219FFB9A4}"/>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540000" y="334800"/>
            <a:ext cx="8064000" cy="893925"/>
          </a:xfrm>
        </p:spPr>
        <p:txBody>
          <a:bodyPr/>
          <a:lstStyle/>
          <a:p>
            <a:r>
              <a:rPr lang="de-DE" dirty="0"/>
              <a:t>Das ist eine Überschrift mit ein bis zwei Zeilen</a:t>
            </a:r>
            <a:br>
              <a:rPr lang="de-DE" dirty="0"/>
            </a:br>
            <a:r>
              <a:rPr lang="de-DE" dirty="0"/>
              <a:t>Zeile 2</a:t>
            </a:r>
            <a:endParaRPr lang="en-US" dirty="0"/>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3" name="Bildplatzhalter 38">
            <a:extLst>
              <a:ext uri="{FF2B5EF4-FFF2-40B4-BE49-F238E27FC236}">
                <a16:creationId xmlns:a16="http://schemas.microsoft.com/office/drawing/2014/main" id="{63B2EB6C-344F-6A48-A8F3-802776CE6F7A}"/>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4" name="Bildplatzhalter 38">
            <a:extLst>
              <a:ext uri="{FF2B5EF4-FFF2-40B4-BE49-F238E27FC236}">
                <a16:creationId xmlns:a16="http://schemas.microsoft.com/office/drawing/2014/main" id="{9BE50A8A-48E8-0746-94F5-6781DA43EA46}"/>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1914130761"/>
      </p:ext>
    </p:extLst>
  </p:cSld>
  <p:clrMapOvr>
    <a:masterClrMapping/>
  </p:clrMapOvr>
  <p:extLst>
    <p:ext uri="{DCECCB84-F9BA-43D5-87BE-67443E8EF086}">
      <p15:sldGuideLst xmlns:p15="http://schemas.microsoft.com/office/powerpoint/2012/main">
        <p15:guide id="1" orient="horz" pos="917" userDrawn="1">
          <p15:clr>
            <a:srgbClr val="FBAE40"/>
          </p15:clr>
        </p15:guide>
        <p15:guide id="2" orient="horz" pos="2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hell | Text oben">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2029340-53AC-A44D-88EC-212362390093}"/>
              </a:ext>
            </a:extLst>
          </p:cNvPr>
          <p:cNvSpPr>
            <a:spLocks noGrp="1"/>
          </p:cNvSpPr>
          <p:nvPr>
            <p:ph type="title" hasCustomPrompt="1"/>
          </p:nvPr>
        </p:nvSpPr>
        <p:spPr>
          <a:xfrm>
            <a:off x="540000" y="334800"/>
            <a:ext cx="8064000" cy="893925"/>
          </a:xfrm>
        </p:spPr>
        <p:txBody>
          <a:bodyPr/>
          <a:lstStyle>
            <a:lvl1pPr>
              <a:defRPr>
                <a:solidFill>
                  <a:schemeClr val="bg2"/>
                </a:solidFill>
              </a:defRPr>
            </a:lvl1pPr>
          </a:lstStyle>
          <a:p>
            <a:r>
              <a:rPr lang="de-DE" dirty="0"/>
              <a:t>Das ist eine Überschrift mit ein bis zwei Zeilen</a:t>
            </a:r>
            <a:br>
              <a:rPr lang="de-DE" dirty="0"/>
            </a:br>
            <a:r>
              <a:rPr lang="de-DE" dirty="0"/>
              <a:t>Zeile 2</a:t>
            </a:r>
            <a:endParaRPr lang="en-US" dirty="0"/>
          </a:p>
        </p:txBody>
      </p:sp>
      <p:grpSp>
        <p:nvGrpSpPr>
          <p:cNvPr id="10" name="Gruppieren 9">
            <a:extLst>
              <a:ext uri="{FF2B5EF4-FFF2-40B4-BE49-F238E27FC236}">
                <a16:creationId xmlns:a16="http://schemas.microsoft.com/office/drawing/2014/main" id="{6F97FFDA-FCBC-483C-808B-915E80B3BDAE}"/>
              </a:ext>
            </a:extLst>
          </p:cNvPr>
          <p:cNvGrpSpPr/>
          <p:nvPr userDrawn="1"/>
        </p:nvGrpSpPr>
        <p:grpSpPr>
          <a:xfrm>
            <a:off x="7520400" y="4755985"/>
            <a:ext cx="806798" cy="194400"/>
            <a:chOff x="7520400" y="4775035"/>
            <a:chExt cx="806798" cy="194400"/>
          </a:xfrm>
        </p:grpSpPr>
        <p:sp>
          <p:nvSpPr>
            <p:cNvPr id="11" name="Textfeld 10">
              <a:extLst>
                <a:ext uri="{FF2B5EF4-FFF2-40B4-BE49-F238E27FC236}">
                  <a16:creationId xmlns:a16="http://schemas.microsoft.com/office/drawing/2014/main" id="{0EF986B2-909E-4663-BD46-37B38AEFED6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2" name="Textfeld 11">
              <a:extLst>
                <a:ext uri="{FF2B5EF4-FFF2-40B4-BE49-F238E27FC236}">
                  <a16:creationId xmlns:a16="http://schemas.microsoft.com/office/drawing/2014/main" id="{7C035E14-E605-40ED-828D-E9A6EA750540}"/>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3" name="Date Placeholder 3">
            <a:extLst>
              <a:ext uri="{FF2B5EF4-FFF2-40B4-BE49-F238E27FC236}">
                <a16:creationId xmlns:a16="http://schemas.microsoft.com/office/drawing/2014/main" id="{D5666516-E6AB-4551-A55D-8C96F029D2A9}"/>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4" name="Footer Placeholder 4">
            <a:extLst>
              <a:ext uri="{FF2B5EF4-FFF2-40B4-BE49-F238E27FC236}">
                <a16:creationId xmlns:a16="http://schemas.microsoft.com/office/drawing/2014/main" id="{046DB0AC-38AA-4736-A90A-05417EE8A3F0}"/>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5" name="Slide Number Placeholder 5">
            <a:extLst>
              <a:ext uri="{FF2B5EF4-FFF2-40B4-BE49-F238E27FC236}">
                <a16:creationId xmlns:a16="http://schemas.microsoft.com/office/drawing/2014/main" id="{31C56978-646B-4B82-AAF0-B795635E5716}"/>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869147623"/>
      </p:ext>
    </p:extLst>
  </p:cSld>
  <p:clrMapOvr>
    <a:masterClrMapping/>
  </p:clrMapOvr>
  <p:extLst>
    <p:ext uri="{DCECCB84-F9BA-43D5-87BE-67443E8EF086}">
      <p15:sldGuideLst xmlns:p15="http://schemas.microsoft.com/office/powerpoint/2012/main">
        <p15:guide id="1" orient="horz" pos="917" userDrawn="1">
          <p15:clr>
            <a:srgbClr val="FBAE40"/>
          </p15:clr>
        </p15:guide>
        <p15:guide id="2" orient="horz" pos="21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Dunkel | Textbalken Wei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0"/>
            <a:ext cx="9143999" cy="5143500"/>
          </a:xfrm>
          <a:solidFill>
            <a:schemeClr val="accent1"/>
          </a:solidFill>
        </p:spPr>
        <p:txBody>
          <a:bodyPr bIns="720000" anchor="ctr"/>
          <a:lstStyle>
            <a:lvl1pPr algn="ctr">
              <a:lnSpc>
                <a:spcPct val="100000"/>
              </a:lnSpc>
              <a:spcBef>
                <a:spcPts val="0"/>
              </a:spcBef>
              <a:defRPr sz="900" b="0">
                <a:solidFill>
                  <a:schemeClr val="bg1"/>
                </a:solidFill>
                <a:latin typeface="+mn-lt"/>
                <a:cs typeface="Segoe UI" panose="020B0502040204020203" pitchFamily="34" charset="0"/>
              </a:defRPr>
            </a:lvl1pPr>
          </a:lstStyle>
          <a:p>
            <a:r>
              <a:rPr lang="de-DE" dirty="0"/>
              <a:t>Dunkles Bild </a:t>
            </a:r>
            <a:br>
              <a:rPr lang="de-DE" dirty="0"/>
            </a:br>
            <a:r>
              <a:rPr lang="de-DE" dirty="0"/>
              <a:t>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280800"/>
            <a:ext cx="7583056" cy="560016"/>
          </a:xfrm>
          <a:solidFill>
            <a:schemeClr val="bg1"/>
          </a:solidFill>
        </p:spPr>
        <p:txBody>
          <a:bodyPr wrap="square" lIns="540000" tIns="54000" rIns="54000" bIns="18000">
            <a:spAutoFit/>
          </a:bodyPr>
          <a:lstStyle/>
          <a:p>
            <a:r>
              <a:rPr lang="de-DE" dirty="0"/>
              <a:t>Das ist eine Überschrift mit einer Zeile</a:t>
            </a:r>
            <a:endParaRPr lang="en-US" dirty="0"/>
          </a:p>
        </p:txBody>
      </p:sp>
      <p:sp>
        <p:nvSpPr>
          <p:cNvPr id="40" name="Bildplatzhalter 38">
            <a:extLst>
              <a:ext uri="{FF2B5EF4-FFF2-40B4-BE49-F238E27FC236}">
                <a16:creationId xmlns:a16="http://schemas.microsoft.com/office/drawing/2014/main" id="{504C488A-ABCA-1742-A0DF-EAE0543AB71A}"/>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chemeClr val="bg1"/>
                </a:solidFill>
              </a:defRPr>
            </a:lvl1pPr>
          </a:lstStyle>
          <a:p>
            <a:endParaRPr lang="de-DE" dirty="0"/>
          </a:p>
        </p:txBody>
      </p:sp>
      <p:sp>
        <p:nvSpPr>
          <p:cNvPr id="14" name="Date Placeholder 3">
            <a:extLst>
              <a:ext uri="{FF2B5EF4-FFF2-40B4-BE49-F238E27FC236}">
                <a16:creationId xmlns:a16="http://schemas.microsoft.com/office/drawing/2014/main" id="{1FFF330A-BACD-7144-BE29-68C0E42CB5DC}"/>
              </a:ext>
            </a:extLst>
          </p:cNvPr>
          <p:cNvSpPr>
            <a:spLocks noGrp="1"/>
          </p:cNvSpPr>
          <p:nvPr>
            <p:ph type="dt" sz="half" idx="2"/>
          </p:nvPr>
        </p:nvSpPr>
        <p:spPr>
          <a:xfrm>
            <a:off x="7643058" y="4766400"/>
            <a:ext cx="561143" cy="180000"/>
          </a:xfrm>
          <a:prstGeom prst="rect">
            <a:avLst/>
          </a:prstGeom>
        </p:spPr>
        <p:txBody>
          <a:bodyPr vert="horz" wrap="square" lIns="0" tIns="46800" rIns="0" bIns="45720" rtlCol="0" anchor="ctr">
            <a:spAutoFit/>
          </a:bodyPr>
          <a:lstStyle>
            <a:lvl1pPr algn="ctr">
              <a:defRPr sz="650" b="0" i="0">
                <a:solidFill>
                  <a:schemeClr val="bg1"/>
                </a:solidFill>
                <a:latin typeface="+mn-lt"/>
                <a:cs typeface="Segoe UI Light" panose="020B0502040204020203" pitchFamily="34" charset="0"/>
              </a:defRPr>
            </a:lvl1pPr>
          </a:lstStyle>
          <a:p>
            <a:r>
              <a:rPr lang="de-DE"/>
              <a:t>26./27.02.2020</a:t>
            </a:r>
            <a:endParaRPr lang="de-DE" dirty="0"/>
          </a:p>
        </p:txBody>
      </p:sp>
      <p:sp>
        <p:nvSpPr>
          <p:cNvPr id="15" name="Footer Placeholder 4">
            <a:extLst>
              <a:ext uri="{FF2B5EF4-FFF2-40B4-BE49-F238E27FC236}">
                <a16:creationId xmlns:a16="http://schemas.microsoft.com/office/drawing/2014/main" id="{48FD00E8-A0C2-814B-B3AE-151674CE1D58}"/>
              </a:ext>
            </a:extLst>
          </p:cNvPr>
          <p:cNvSpPr>
            <a:spLocks noGrp="1"/>
          </p:cNvSpPr>
          <p:nvPr>
            <p:ph type="ftr" sz="quarter" idx="3"/>
          </p:nvPr>
        </p:nvSpPr>
        <p:spPr>
          <a:xfrm>
            <a:off x="4859999" y="4766400"/>
            <a:ext cx="2628869" cy="180000"/>
          </a:xfrm>
          <a:prstGeom prst="rect">
            <a:avLst/>
          </a:prstGeom>
        </p:spPr>
        <p:txBody>
          <a:bodyPr vert="horz" wrap="square" lIns="0" tIns="46800" rIns="0" bIns="45720" rtlCol="0" anchor="ctr">
            <a:spAutoFit/>
          </a:bodyPr>
          <a:lstStyle>
            <a:lvl1pPr algn="r">
              <a:defRPr sz="650" b="0" i="0">
                <a:solidFill>
                  <a:schemeClr val="bg1"/>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16" name="Slide Number Placeholder 5">
            <a:extLst>
              <a:ext uri="{FF2B5EF4-FFF2-40B4-BE49-F238E27FC236}">
                <a16:creationId xmlns:a16="http://schemas.microsoft.com/office/drawing/2014/main" id="{E1A5DA18-9B48-EF4F-A34E-5259826FB510}"/>
              </a:ext>
            </a:extLst>
          </p:cNvPr>
          <p:cNvSpPr>
            <a:spLocks noGrp="1"/>
          </p:cNvSpPr>
          <p:nvPr>
            <p:ph type="sldNum" sz="quarter" idx="4"/>
          </p:nvPr>
        </p:nvSpPr>
        <p:spPr>
          <a:xfrm>
            <a:off x="8303624" y="4766400"/>
            <a:ext cx="216000" cy="180000"/>
          </a:xfrm>
          <a:prstGeom prst="rect">
            <a:avLst/>
          </a:prstGeom>
        </p:spPr>
        <p:txBody>
          <a:bodyPr vert="horz" lIns="0" tIns="46800" rIns="0" bIns="45720" rtlCol="0" anchor="ctr">
            <a:spAutoFit/>
          </a:bodyPr>
          <a:lstStyle>
            <a:lvl1pPr algn="ctr">
              <a:defRPr sz="650" b="0" i="0">
                <a:solidFill>
                  <a:schemeClr val="bg1"/>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17" name="Bildplatzhalter 38">
            <a:extLst>
              <a:ext uri="{FF2B5EF4-FFF2-40B4-BE49-F238E27FC236}">
                <a16:creationId xmlns:a16="http://schemas.microsoft.com/office/drawing/2014/main" id="{8132C192-65F9-A74E-97E4-D73A44D2F21F}"/>
              </a:ext>
            </a:extLst>
          </p:cNvPr>
          <p:cNvSpPr>
            <a:spLocks noGrp="1"/>
          </p:cNvSpPr>
          <p:nvPr>
            <p:ph type="pic" sz="quarter" idx="16"/>
          </p:nvPr>
        </p:nvSpPr>
        <p:spPr>
          <a:xfrm>
            <a:off x="76356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
        <p:nvSpPr>
          <p:cNvPr id="18" name="Bildplatzhalter 38">
            <a:extLst>
              <a:ext uri="{FF2B5EF4-FFF2-40B4-BE49-F238E27FC236}">
                <a16:creationId xmlns:a16="http://schemas.microsoft.com/office/drawing/2014/main" id="{8AE836EF-0239-0347-BF9B-D7F0B8C9A23F}"/>
              </a:ext>
            </a:extLst>
          </p:cNvPr>
          <p:cNvSpPr>
            <a:spLocks noGrp="1"/>
          </p:cNvSpPr>
          <p:nvPr>
            <p:ph type="pic" sz="quarter" idx="18"/>
          </p:nvPr>
        </p:nvSpPr>
        <p:spPr>
          <a:xfrm>
            <a:off x="8208000" y="4820400"/>
            <a:ext cx="3600" cy="82800"/>
          </a:xfrm>
          <a:solidFill>
            <a:schemeClr val="bg1"/>
          </a:solidFill>
        </p:spPr>
        <p:txBody>
          <a:bodyPr wrap="none" bIns="216000" anchor="ctr" anchorCtr="0"/>
          <a:lstStyle>
            <a:lvl1pPr>
              <a:defRPr sz="100">
                <a:solidFill>
                  <a:schemeClr val="tx1"/>
                </a:solidFill>
              </a:defRPr>
            </a:lvl1pPr>
          </a:lstStyle>
          <a:p>
            <a:r>
              <a:rPr lang="de-DE" dirty="0"/>
              <a:t>B</a:t>
            </a:r>
          </a:p>
        </p:txBody>
      </p:sp>
    </p:spTree>
    <p:extLst>
      <p:ext uri="{BB962C8B-B14F-4D97-AF65-F5344CB8AC3E}">
        <p14:creationId xmlns:p14="http://schemas.microsoft.com/office/powerpoint/2010/main" val="3675067709"/>
      </p:ext>
    </p:extLst>
  </p:cSld>
  <p:clrMapOvr>
    <a:masterClrMapping/>
  </p:clrMapOvr>
  <p:extLst>
    <p:ext uri="{DCECCB84-F9BA-43D5-87BE-67443E8EF086}">
      <p15:sldGuideLst xmlns:p15="http://schemas.microsoft.com/office/powerpoint/2012/main">
        <p15:guide id="2" orient="horz" pos="16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l | Textbalken Cya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0"/>
            <a:ext cx="9143999" cy="5143500"/>
          </a:xfrm>
          <a:solidFill>
            <a:schemeClr val="bg1">
              <a:lumMod val="95000"/>
            </a:schemeClr>
          </a:solidFill>
        </p:spPr>
        <p:txBody>
          <a:bodyPr bIns="720000" anchor="ctr"/>
          <a:lstStyle>
            <a:lvl1pPr algn="ctr">
              <a:lnSpc>
                <a:spcPct val="100000"/>
              </a:lnSpc>
              <a:spcBef>
                <a:spcPts val="0"/>
              </a:spcBef>
              <a:defRPr sz="900" b="0">
                <a:solidFill>
                  <a:schemeClr val="tx1"/>
                </a:solidFill>
                <a:latin typeface="+mn-lt"/>
                <a:cs typeface="Segoe UI" panose="020B0502040204020203" pitchFamily="34" charset="0"/>
              </a:defRPr>
            </a:lvl1pPr>
          </a:lstStyle>
          <a:p>
            <a:r>
              <a:rPr lang="de-DE" dirty="0"/>
              <a:t>Helles Bild </a:t>
            </a:r>
            <a:br>
              <a:rPr lang="de-DE" dirty="0"/>
            </a:br>
            <a:r>
              <a:rPr lang="de-DE" dirty="0"/>
              <a:t>durch Klicken auf das Symbol einfügen.</a:t>
            </a:r>
          </a:p>
        </p:txBody>
      </p:sp>
      <p:grpSp>
        <p:nvGrpSpPr>
          <p:cNvPr id="7" name="Gruppieren 6">
            <a:extLst>
              <a:ext uri="{FF2B5EF4-FFF2-40B4-BE49-F238E27FC236}">
                <a16:creationId xmlns:a16="http://schemas.microsoft.com/office/drawing/2014/main" id="{EBF72C5A-19C4-744B-8442-0EC15A0BB8CA}"/>
              </a:ext>
            </a:extLst>
          </p:cNvPr>
          <p:cNvGrpSpPr/>
          <p:nvPr userDrawn="1"/>
        </p:nvGrpSpPr>
        <p:grpSpPr>
          <a:xfrm>
            <a:off x="540000" y="-129600"/>
            <a:ext cx="8064000" cy="55050"/>
            <a:chOff x="540000" y="-129600"/>
            <a:chExt cx="8064000" cy="55050"/>
          </a:xfrm>
        </p:grpSpPr>
        <p:cxnSp>
          <p:nvCxnSpPr>
            <p:cNvPr id="8" name="Gerader Verbinder 12">
              <a:extLst>
                <a:ext uri="{FF2B5EF4-FFF2-40B4-BE49-F238E27FC236}">
                  <a16:creationId xmlns:a16="http://schemas.microsoft.com/office/drawing/2014/main" id="{3E7B0036-2062-BB4D-B425-93238F452FB3}"/>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13">
              <a:extLst>
                <a:ext uri="{FF2B5EF4-FFF2-40B4-BE49-F238E27FC236}">
                  <a16:creationId xmlns:a16="http://schemas.microsoft.com/office/drawing/2014/main" id="{5139D303-2102-0149-AFB8-61E1FB0DD6AA}"/>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4">
              <a:extLst>
                <a:ext uri="{FF2B5EF4-FFF2-40B4-BE49-F238E27FC236}">
                  <a16:creationId xmlns:a16="http://schemas.microsoft.com/office/drawing/2014/main" id="{9BFD13CF-EE5B-0F44-A84A-4CFB79C9B2A0}"/>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5">
              <a:extLst>
                <a:ext uri="{FF2B5EF4-FFF2-40B4-BE49-F238E27FC236}">
                  <a16:creationId xmlns:a16="http://schemas.microsoft.com/office/drawing/2014/main" id="{5047DBC0-424D-5C48-BC04-C7C5FF054432}"/>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6">
              <a:extLst>
                <a:ext uri="{FF2B5EF4-FFF2-40B4-BE49-F238E27FC236}">
                  <a16:creationId xmlns:a16="http://schemas.microsoft.com/office/drawing/2014/main" id="{3EBD50EF-9ACC-3344-A2F3-F18B9A1CDF23}"/>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7">
              <a:extLst>
                <a:ext uri="{FF2B5EF4-FFF2-40B4-BE49-F238E27FC236}">
                  <a16:creationId xmlns:a16="http://schemas.microsoft.com/office/drawing/2014/main" id="{B98595DC-3548-634D-A9E1-DF56CADD32D3}"/>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8">
              <a:extLst>
                <a:ext uri="{FF2B5EF4-FFF2-40B4-BE49-F238E27FC236}">
                  <a16:creationId xmlns:a16="http://schemas.microsoft.com/office/drawing/2014/main" id="{4E091486-9C79-9B43-8CCD-E428960D6F4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9">
              <a:extLst>
                <a:ext uri="{FF2B5EF4-FFF2-40B4-BE49-F238E27FC236}">
                  <a16:creationId xmlns:a16="http://schemas.microsoft.com/office/drawing/2014/main" id="{CC22FB73-1F59-C343-93FC-38BB02DBAA2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EBE8DD44-1584-2F44-AF0C-5ACE83F8ABD8}"/>
              </a:ext>
            </a:extLst>
          </p:cNvPr>
          <p:cNvGrpSpPr/>
          <p:nvPr userDrawn="1"/>
        </p:nvGrpSpPr>
        <p:grpSpPr>
          <a:xfrm>
            <a:off x="540000" y="-129600"/>
            <a:ext cx="8064000" cy="55050"/>
            <a:chOff x="540000" y="-129600"/>
            <a:chExt cx="8064000" cy="55050"/>
          </a:xfrm>
        </p:grpSpPr>
        <p:cxnSp>
          <p:nvCxnSpPr>
            <p:cNvPr id="19" name="Gerader Verbinder 12">
              <a:extLst>
                <a:ext uri="{FF2B5EF4-FFF2-40B4-BE49-F238E27FC236}">
                  <a16:creationId xmlns:a16="http://schemas.microsoft.com/office/drawing/2014/main" id="{1AC240D8-8AA2-A743-A93A-3A73DDC1379B}"/>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3">
              <a:extLst>
                <a:ext uri="{FF2B5EF4-FFF2-40B4-BE49-F238E27FC236}">
                  <a16:creationId xmlns:a16="http://schemas.microsoft.com/office/drawing/2014/main" id="{7DA5D408-D3A2-BC49-9125-8016067217C3}"/>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14">
              <a:extLst>
                <a:ext uri="{FF2B5EF4-FFF2-40B4-BE49-F238E27FC236}">
                  <a16:creationId xmlns:a16="http://schemas.microsoft.com/office/drawing/2014/main" id="{110134F8-31D3-E841-B766-3E7C05E339E5}"/>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239EF262-83C4-654C-9E1D-19725A05E90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16">
              <a:extLst>
                <a:ext uri="{FF2B5EF4-FFF2-40B4-BE49-F238E27FC236}">
                  <a16:creationId xmlns:a16="http://schemas.microsoft.com/office/drawing/2014/main" id="{F6AED701-B867-0A4D-8ECF-E0668CA7F419}"/>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7">
              <a:extLst>
                <a:ext uri="{FF2B5EF4-FFF2-40B4-BE49-F238E27FC236}">
                  <a16:creationId xmlns:a16="http://schemas.microsoft.com/office/drawing/2014/main" id="{DE82B86A-033E-4F43-AA6C-C966AC339999}"/>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8">
              <a:extLst>
                <a:ext uri="{FF2B5EF4-FFF2-40B4-BE49-F238E27FC236}">
                  <a16:creationId xmlns:a16="http://schemas.microsoft.com/office/drawing/2014/main" id="{B3640CB9-2973-764B-A49D-AA7D471E512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9">
              <a:extLst>
                <a:ext uri="{FF2B5EF4-FFF2-40B4-BE49-F238E27FC236}">
                  <a16:creationId xmlns:a16="http://schemas.microsoft.com/office/drawing/2014/main" id="{6893F1C2-577D-A54D-8892-335B63F402A6}"/>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280800"/>
            <a:ext cx="7583056" cy="560016"/>
          </a:xfrm>
          <a:solidFill>
            <a:schemeClr val="tx2"/>
          </a:solidFill>
        </p:spPr>
        <p:txBody>
          <a:bodyPr wrap="square" lIns="540000" tIns="54000" rIns="54000" bIns="18000">
            <a:spAutoFit/>
          </a:bodyPr>
          <a:lstStyle>
            <a:lvl1pPr>
              <a:defRPr>
                <a:solidFill>
                  <a:schemeClr val="bg1"/>
                </a:solidFill>
              </a:defRPr>
            </a:lvl1pPr>
          </a:lstStyle>
          <a:p>
            <a:r>
              <a:rPr lang="de-DE" dirty="0"/>
              <a:t>Das ist eine Überschrift mit einer Zeile</a:t>
            </a:r>
            <a:endParaRPr lang="en-US" dirty="0"/>
          </a:p>
        </p:txBody>
      </p:sp>
      <p:sp>
        <p:nvSpPr>
          <p:cNvPr id="39" name="Bildplatzhalter 38">
            <a:extLst>
              <a:ext uri="{FF2B5EF4-FFF2-40B4-BE49-F238E27FC236}">
                <a16:creationId xmlns:a16="http://schemas.microsoft.com/office/drawing/2014/main" id="{F2A37ADF-44CA-B447-A66C-DC955B7064B4}"/>
              </a:ext>
            </a:extLst>
          </p:cNvPr>
          <p:cNvSpPr>
            <a:spLocks noGrp="1"/>
          </p:cNvSpPr>
          <p:nvPr>
            <p:ph type="pic" sz="quarter" idx="15"/>
          </p:nvPr>
        </p:nvSpPr>
        <p:spPr>
          <a:xfrm>
            <a:off x="8604000" y="4766400"/>
            <a:ext cx="363600" cy="180000"/>
          </a:xfrm>
          <a:blipFill>
            <a:blip r:embed="rId2" cstate="screen">
              <a:extLst>
                <a:ext uri="{28A0092B-C50C-407E-A947-70E740481C1C}">
                  <a14:useLocalDpi xmlns:a14="http://schemas.microsoft.com/office/drawing/2010/main"/>
                </a:ext>
              </a:extLst>
            </a:blip>
            <a:stretch>
              <a:fillRect/>
            </a:stretch>
          </a:blipFill>
        </p:spPr>
        <p:txBody>
          <a:bodyPr wrap="none" bIns="216000" anchor="ctr" anchorCtr="0"/>
          <a:lstStyle>
            <a:lvl1pPr>
              <a:defRPr sz="200">
                <a:solidFill>
                  <a:srgbClr val="CCD7E6"/>
                </a:solidFill>
              </a:defRPr>
            </a:lvl1pPr>
          </a:lstStyle>
          <a:p>
            <a:endParaRPr lang="de-DE" dirty="0"/>
          </a:p>
        </p:txBody>
      </p:sp>
      <p:sp>
        <p:nvSpPr>
          <p:cNvPr id="33" name="Footer Placeholder 4">
            <a:extLst>
              <a:ext uri="{FF2B5EF4-FFF2-40B4-BE49-F238E27FC236}">
                <a16:creationId xmlns:a16="http://schemas.microsoft.com/office/drawing/2014/main" id="{8BC40318-AD0A-4BB0-9208-D0F4A31F1762}"/>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34" name="Slide Number Placeholder 5">
            <a:extLst>
              <a:ext uri="{FF2B5EF4-FFF2-40B4-BE49-F238E27FC236}">
                <a16:creationId xmlns:a16="http://schemas.microsoft.com/office/drawing/2014/main" id="{4CBDADB5-30C3-4940-9E85-3CC8F706481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4002458214"/>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34800"/>
            <a:ext cx="8064250" cy="900000"/>
          </a:xfrm>
          <a:prstGeom prst="rect">
            <a:avLst/>
          </a:prstGeom>
        </p:spPr>
        <p:txBody>
          <a:bodyPr vert="horz" lIns="0" tIns="0" rIns="0" bIns="0" rtlCol="0" anchor="t" anchorCtr="0">
            <a:noAutofit/>
          </a:bodyPr>
          <a:lstStyle/>
          <a:p>
            <a:r>
              <a:rPr lang="de-DE" dirty="0"/>
              <a:t>Mastertitelformat</a:t>
            </a:r>
            <a:endParaRPr lang="en-US" dirty="0"/>
          </a:p>
        </p:txBody>
      </p:sp>
      <p:sp>
        <p:nvSpPr>
          <p:cNvPr id="3" name="Text Placeholder 2"/>
          <p:cNvSpPr>
            <a:spLocks noGrp="1"/>
          </p:cNvSpPr>
          <p:nvPr>
            <p:ph type="body" idx="1"/>
          </p:nvPr>
        </p:nvSpPr>
        <p:spPr>
          <a:xfrm>
            <a:off x="540000" y="1634301"/>
            <a:ext cx="8060400" cy="2809150"/>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grpSp>
        <p:nvGrpSpPr>
          <p:cNvPr id="24" name="Gruppieren 23">
            <a:extLst>
              <a:ext uri="{FF2B5EF4-FFF2-40B4-BE49-F238E27FC236}">
                <a16:creationId xmlns:a16="http://schemas.microsoft.com/office/drawing/2014/main" id="{BBF72C37-E45F-A944-BD65-9361BCC76632}"/>
              </a:ext>
            </a:extLst>
          </p:cNvPr>
          <p:cNvGrpSpPr/>
          <p:nvPr userDrawn="1"/>
        </p:nvGrpSpPr>
        <p:grpSpPr>
          <a:xfrm>
            <a:off x="540000" y="-129600"/>
            <a:ext cx="8064000" cy="55050"/>
            <a:chOff x="540000" y="-129600"/>
            <a:chExt cx="8064000" cy="55050"/>
          </a:xfrm>
        </p:grpSpPr>
        <p:cxnSp>
          <p:nvCxnSpPr>
            <p:cNvPr id="9" name="Gerader Verbinder 12">
              <a:extLst>
                <a:ext uri="{FF2B5EF4-FFF2-40B4-BE49-F238E27FC236}">
                  <a16:creationId xmlns:a16="http://schemas.microsoft.com/office/drawing/2014/main" id="{ACA56383-10B2-E64B-A963-616B00565487}"/>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3">
              <a:extLst>
                <a:ext uri="{FF2B5EF4-FFF2-40B4-BE49-F238E27FC236}">
                  <a16:creationId xmlns:a16="http://schemas.microsoft.com/office/drawing/2014/main" id="{71A996D9-76A6-CA42-80B7-E99F6D4D8694}"/>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4">
              <a:extLst>
                <a:ext uri="{FF2B5EF4-FFF2-40B4-BE49-F238E27FC236}">
                  <a16:creationId xmlns:a16="http://schemas.microsoft.com/office/drawing/2014/main" id="{CF93E2DE-5019-494D-9677-146EA8DFBBF4}"/>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5">
              <a:extLst>
                <a:ext uri="{FF2B5EF4-FFF2-40B4-BE49-F238E27FC236}">
                  <a16:creationId xmlns:a16="http://schemas.microsoft.com/office/drawing/2014/main" id="{EA7FA53E-8624-E146-B184-08DD2997E9AB}"/>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6">
              <a:extLst>
                <a:ext uri="{FF2B5EF4-FFF2-40B4-BE49-F238E27FC236}">
                  <a16:creationId xmlns:a16="http://schemas.microsoft.com/office/drawing/2014/main" id="{377931D4-37EE-3E49-82E4-8542C930EE60}"/>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7">
              <a:extLst>
                <a:ext uri="{FF2B5EF4-FFF2-40B4-BE49-F238E27FC236}">
                  <a16:creationId xmlns:a16="http://schemas.microsoft.com/office/drawing/2014/main" id="{5A9DE956-1464-C64D-92F3-ABD327DA3549}"/>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8">
              <a:extLst>
                <a:ext uri="{FF2B5EF4-FFF2-40B4-BE49-F238E27FC236}">
                  <a16:creationId xmlns:a16="http://schemas.microsoft.com/office/drawing/2014/main" id="{7430CF3D-3CB9-AF43-B435-E0F489D78E12}"/>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9">
              <a:extLst>
                <a:ext uri="{FF2B5EF4-FFF2-40B4-BE49-F238E27FC236}">
                  <a16:creationId xmlns:a16="http://schemas.microsoft.com/office/drawing/2014/main" id="{289DC31A-DD7B-0D45-B444-7F4B6BCB173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Grafik 25">
            <a:extLst>
              <a:ext uri="{FF2B5EF4-FFF2-40B4-BE49-F238E27FC236}">
                <a16:creationId xmlns:a16="http://schemas.microsoft.com/office/drawing/2014/main" id="{6FBEFCD3-DC96-A848-917D-EC3FBA8B724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cxnSp>
        <p:nvCxnSpPr>
          <p:cNvPr id="27" name="Gerader Verbinder 16">
            <a:extLst>
              <a:ext uri="{FF2B5EF4-FFF2-40B4-BE49-F238E27FC236}">
                <a16:creationId xmlns:a16="http://schemas.microsoft.com/office/drawing/2014/main" id="{D70ABD90-50A6-2F48-8A9A-CE08AA3FC3C5}"/>
              </a:ext>
            </a:extLst>
          </p:cNvPr>
          <p:cNvCxnSpPr/>
          <p:nvPr userDrawn="1"/>
        </p:nvCxnSpPr>
        <p:spPr bwMode="gray">
          <a:xfrm>
            <a:off x="4572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31C9F1D2-D607-BF4F-B249-299569EB2F93}"/>
              </a:ext>
            </a:extLst>
          </p:cNvPr>
          <p:cNvGrpSpPr/>
          <p:nvPr userDrawn="1"/>
        </p:nvGrpSpPr>
        <p:grpSpPr>
          <a:xfrm>
            <a:off x="-131134" y="334925"/>
            <a:ext cx="75291" cy="4108525"/>
            <a:chOff x="-131134" y="334925"/>
            <a:chExt cx="75291" cy="4108525"/>
          </a:xfrm>
        </p:grpSpPr>
        <p:grpSp>
          <p:nvGrpSpPr>
            <p:cNvPr id="8" name="Gruppieren 7">
              <a:extLst>
                <a:ext uri="{FF2B5EF4-FFF2-40B4-BE49-F238E27FC236}">
                  <a16:creationId xmlns:a16="http://schemas.microsoft.com/office/drawing/2014/main" id="{78EE7830-E733-A24E-8413-BD265E56B073}"/>
                </a:ext>
              </a:extLst>
            </p:cNvPr>
            <p:cNvGrpSpPr/>
            <p:nvPr userDrawn="1"/>
          </p:nvGrpSpPr>
          <p:grpSpPr>
            <a:xfrm>
              <a:off x="-131134" y="334925"/>
              <a:ext cx="75291" cy="4108525"/>
              <a:chOff x="-131134" y="334925"/>
              <a:chExt cx="75291" cy="4108525"/>
            </a:xfrm>
          </p:grpSpPr>
          <p:cxnSp>
            <p:nvCxnSpPr>
              <p:cNvPr id="19" name="Gerader Verbinder 23">
                <a:extLst>
                  <a:ext uri="{FF2B5EF4-FFF2-40B4-BE49-F238E27FC236}">
                    <a16:creationId xmlns:a16="http://schemas.microsoft.com/office/drawing/2014/main" id="{F0489158-527A-2446-B9D7-A272B99240F9}"/>
                  </a:ext>
                </a:extLst>
              </p:cNvPr>
              <p:cNvCxnSpPr/>
              <p:nvPr userDrawn="1"/>
            </p:nvCxnSpPr>
            <p:spPr bwMode="gray">
              <a:xfrm>
                <a:off x="-131134" y="444345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17">
                <a:extLst>
                  <a:ext uri="{FF2B5EF4-FFF2-40B4-BE49-F238E27FC236}">
                    <a16:creationId xmlns:a16="http://schemas.microsoft.com/office/drawing/2014/main" id="{09BA1C68-C71A-7941-9AB6-297D67B7278B}"/>
                  </a:ext>
                </a:extLst>
              </p:cNvPr>
              <p:cNvCxnSpPr/>
              <p:nvPr userDrawn="1"/>
            </p:nvCxnSpPr>
            <p:spPr bwMode="gray">
              <a:xfrm rot="16200000">
                <a:off x="-104134" y="16073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2">
                <a:extLst>
                  <a:ext uri="{FF2B5EF4-FFF2-40B4-BE49-F238E27FC236}">
                    <a16:creationId xmlns:a16="http://schemas.microsoft.com/office/drawing/2014/main" id="{A70A7B27-B83F-F246-93A3-8138905F4F40}"/>
                  </a:ext>
                </a:extLst>
              </p:cNvPr>
              <p:cNvCxnSpPr/>
              <p:nvPr userDrawn="1"/>
            </p:nvCxnSpPr>
            <p:spPr bwMode="gray">
              <a:xfrm>
                <a:off x="-109843" y="33492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17">
                <a:extLst>
                  <a:ext uri="{FF2B5EF4-FFF2-40B4-BE49-F238E27FC236}">
                    <a16:creationId xmlns:a16="http://schemas.microsoft.com/office/drawing/2014/main" id="{231C274E-4D49-9341-8123-3898BA6D410E}"/>
                  </a:ext>
                </a:extLst>
              </p:cNvPr>
              <p:cNvCxnSpPr/>
              <p:nvPr userDrawn="1"/>
            </p:nvCxnSpPr>
            <p:spPr bwMode="gray">
              <a:xfrm rot="16200000">
                <a:off x="-99516" y="3156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17">
                <a:extLst>
                  <a:ext uri="{FF2B5EF4-FFF2-40B4-BE49-F238E27FC236}">
                    <a16:creationId xmlns:a16="http://schemas.microsoft.com/office/drawing/2014/main" id="{7C17229E-E1D4-D74D-8C10-59A9902AE4FA}"/>
                  </a:ext>
                </a:extLst>
              </p:cNvPr>
              <p:cNvCxnSpPr/>
              <p:nvPr userDrawn="1"/>
            </p:nvCxnSpPr>
            <p:spPr bwMode="gray">
              <a:xfrm rot="16200000">
                <a:off x="-104134" y="2292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17">
              <a:extLst>
                <a:ext uri="{FF2B5EF4-FFF2-40B4-BE49-F238E27FC236}">
                  <a16:creationId xmlns:a16="http://schemas.microsoft.com/office/drawing/2014/main" id="{78ED7E4B-DD07-4147-AC37-CE712AB54C84}"/>
                </a:ext>
              </a:extLst>
            </p:cNvPr>
            <p:cNvCxnSpPr/>
            <p:nvPr userDrawn="1"/>
          </p:nvCxnSpPr>
          <p:spPr bwMode="gray">
            <a:xfrm rot="16200000">
              <a:off x="-104134" y="14328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5A242C05-ED2A-4685-9454-F0C8238D18C2}"/>
              </a:ext>
            </a:extLst>
          </p:cNvPr>
          <p:cNvGrpSpPr/>
          <p:nvPr userDrawn="1"/>
        </p:nvGrpSpPr>
        <p:grpSpPr>
          <a:xfrm>
            <a:off x="7520400" y="4755985"/>
            <a:ext cx="806798" cy="194400"/>
            <a:chOff x="7520400" y="4775035"/>
            <a:chExt cx="806798" cy="194400"/>
          </a:xfrm>
        </p:grpSpPr>
        <p:sp>
          <p:nvSpPr>
            <p:cNvPr id="33" name="Textfeld 32">
              <a:extLst>
                <a:ext uri="{FF2B5EF4-FFF2-40B4-BE49-F238E27FC236}">
                  <a16:creationId xmlns:a16="http://schemas.microsoft.com/office/drawing/2014/main" id="{AC8284E3-19DA-4D1C-A4AA-C63840C3960B}"/>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34" name="Textfeld 33">
              <a:extLst>
                <a:ext uri="{FF2B5EF4-FFF2-40B4-BE49-F238E27FC236}">
                  <a16:creationId xmlns:a16="http://schemas.microsoft.com/office/drawing/2014/main" id="{270252B1-EAEE-428A-A3A5-00697DD10ECF}"/>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35" name="Date Placeholder 3">
            <a:extLst>
              <a:ext uri="{FF2B5EF4-FFF2-40B4-BE49-F238E27FC236}">
                <a16:creationId xmlns:a16="http://schemas.microsoft.com/office/drawing/2014/main" id="{5E648494-2C5F-4FF4-9440-B9E93A46D643}"/>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36" name="Footer Placeholder 4">
            <a:extLst>
              <a:ext uri="{FF2B5EF4-FFF2-40B4-BE49-F238E27FC236}">
                <a16:creationId xmlns:a16="http://schemas.microsoft.com/office/drawing/2014/main" id="{72E32D47-1D9F-4DF2-BC7C-E99BDF677ED0}"/>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37" name="Slide Number Placeholder 5">
            <a:extLst>
              <a:ext uri="{FF2B5EF4-FFF2-40B4-BE49-F238E27FC236}">
                <a16:creationId xmlns:a16="http://schemas.microsoft.com/office/drawing/2014/main" id="{EE972A7C-0B25-4F9B-BFB9-1806BDA3F1E4}"/>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Tree>
    <p:extLst>
      <p:ext uri="{BB962C8B-B14F-4D97-AF65-F5344CB8AC3E}">
        <p14:creationId xmlns:p14="http://schemas.microsoft.com/office/powerpoint/2010/main" val="2611493233"/>
      </p:ext>
    </p:extLst>
  </p:cSld>
  <p:clrMap bg1="lt1" tx1="dk1" bg2="lt2" tx2="dk2" accent1="accent1" accent2="accent2" accent3="accent3" accent4="accent4" accent5="accent5" accent6="accent6" hlink="hlink" folHlink="folHlink"/>
  <p:sldLayoutIdLst>
    <p:sldLayoutId id="2147483741" r:id="rId1"/>
    <p:sldLayoutId id="2147483760" r:id="rId2"/>
    <p:sldLayoutId id="2147483744" r:id="rId3"/>
    <p:sldLayoutId id="2147483692" r:id="rId4"/>
    <p:sldLayoutId id="2147483723" r:id="rId5"/>
    <p:sldLayoutId id="2147483746" r:id="rId6"/>
    <p:sldLayoutId id="2147483731" r:id="rId7"/>
    <p:sldLayoutId id="2147483747" r:id="rId8"/>
    <p:sldLayoutId id="2147483748" r:id="rId9"/>
    <p:sldLayoutId id="2147483766" r:id="rId10"/>
    <p:sldLayoutId id="2147483765" r:id="rId11"/>
    <p:sldLayoutId id="2147483767" r:id="rId12"/>
    <p:sldLayoutId id="2147483703" r:id="rId13"/>
    <p:sldLayoutId id="2147483672" r:id="rId14"/>
    <p:sldLayoutId id="2147483749" r:id="rId15"/>
    <p:sldLayoutId id="2147483750" r:id="rId16"/>
    <p:sldLayoutId id="2147483751" r:id="rId17"/>
    <p:sldLayoutId id="2147483752" r:id="rId18"/>
    <p:sldLayoutId id="2147483754" r:id="rId19"/>
    <p:sldLayoutId id="2147483753" r:id="rId20"/>
    <p:sldLayoutId id="2147483755" r:id="rId21"/>
    <p:sldLayoutId id="2147483763" r:id="rId22"/>
    <p:sldLayoutId id="2147483758" r:id="rId23"/>
    <p:sldLayoutId id="2147483732" r:id="rId24"/>
    <p:sldLayoutId id="2147483759" r:id="rId25"/>
    <p:sldLayoutId id="2147483740" r:id="rId26"/>
    <p:sldLayoutId id="2147483762" r:id="rId27"/>
    <p:sldLayoutId id="2147483733" r:id="rId28"/>
  </p:sldLayoutIdLst>
  <p:hf hdr="0"/>
  <p:txStyles>
    <p:title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p:titleStyle>
    <p:bodyStyle>
      <a:lvl1pPr marL="0" indent="0" algn="l" defTabSz="685783" rtl="0" eaLnBrk="1" latinLnBrk="0" hangingPunct="1">
        <a:lnSpc>
          <a:spcPts val="2250"/>
        </a:lnSpc>
        <a:spcBef>
          <a:spcPts val="900"/>
        </a:spcBef>
        <a:buFontTx/>
        <a:buNone/>
        <a:defRPr sz="18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userDrawn="1">
          <p15:clr>
            <a:srgbClr val="F26B43"/>
          </p15:clr>
        </p15:guide>
        <p15:guide id="4" pos="5420" userDrawn="1">
          <p15:clr>
            <a:srgbClr val="F26B43"/>
          </p15:clr>
        </p15:guide>
        <p15:guide id="8" orient="horz" pos="2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43058" y="4767263"/>
            <a:ext cx="561143" cy="180000"/>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5" name="Footer Placeholder 4"/>
          <p:cNvSpPr>
            <a:spLocks noGrp="1"/>
          </p:cNvSpPr>
          <p:nvPr>
            <p:ph type="ftr" sz="quarter" idx="3"/>
          </p:nvPr>
        </p:nvSpPr>
        <p:spPr>
          <a:xfrm>
            <a:off x="4859999" y="4767263"/>
            <a:ext cx="2628869" cy="180000"/>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a:t>Neuordnung der IT-Berufe | Michael Assenmacher, DIHK e. V.</a:t>
            </a:r>
            <a:endParaRPr lang="de-DE" dirty="0"/>
          </a:p>
        </p:txBody>
      </p:sp>
      <p:sp>
        <p:nvSpPr>
          <p:cNvPr id="6" name="Slide Number Placeholder 5"/>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‹Nr.›</a:t>
            </a:fld>
            <a:endParaRPr lang="de-DE" dirty="0"/>
          </a:p>
        </p:txBody>
      </p:sp>
      <p:sp>
        <p:nvSpPr>
          <p:cNvPr id="2" name="Title Placeholder 1"/>
          <p:cNvSpPr>
            <a:spLocks noGrp="1"/>
          </p:cNvSpPr>
          <p:nvPr>
            <p:ph type="title"/>
          </p:nvPr>
        </p:nvSpPr>
        <p:spPr>
          <a:xfrm>
            <a:off x="540000" y="334800"/>
            <a:ext cx="8064250" cy="900000"/>
          </a:xfrm>
          <a:prstGeom prst="rect">
            <a:avLst/>
          </a:prstGeom>
        </p:spPr>
        <p:txBody>
          <a:bodyPr vert="horz" lIns="0" tIns="0" rIns="0" bIns="0" rtlCol="0" anchor="t" anchorCtr="0">
            <a:noAutofit/>
          </a:bodyPr>
          <a:lstStyle/>
          <a:p>
            <a:r>
              <a:rPr lang="de-DE" dirty="0"/>
              <a:t>Mastertitelformat</a:t>
            </a:r>
            <a:endParaRPr lang="en-US" dirty="0"/>
          </a:p>
        </p:txBody>
      </p:sp>
      <p:sp>
        <p:nvSpPr>
          <p:cNvPr id="3" name="Text Placeholder 2"/>
          <p:cNvSpPr>
            <a:spLocks noGrp="1"/>
          </p:cNvSpPr>
          <p:nvPr>
            <p:ph type="body" idx="1"/>
          </p:nvPr>
        </p:nvSpPr>
        <p:spPr>
          <a:xfrm>
            <a:off x="540000" y="1634301"/>
            <a:ext cx="8060400" cy="2809150"/>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grpSp>
        <p:nvGrpSpPr>
          <p:cNvPr id="24" name="Gruppieren 23">
            <a:extLst>
              <a:ext uri="{FF2B5EF4-FFF2-40B4-BE49-F238E27FC236}">
                <a16:creationId xmlns:a16="http://schemas.microsoft.com/office/drawing/2014/main" id="{BBF72C37-E45F-A944-BD65-9361BCC76632}"/>
              </a:ext>
            </a:extLst>
          </p:cNvPr>
          <p:cNvGrpSpPr/>
          <p:nvPr userDrawn="1"/>
        </p:nvGrpSpPr>
        <p:grpSpPr>
          <a:xfrm>
            <a:off x="540000" y="-129600"/>
            <a:ext cx="8064000" cy="55050"/>
            <a:chOff x="540000" y="-129600"/>
            <a:chExt cx="8064000" cy="55050"/>
          </a:xfrm>
        </p:grpSpPr>
        <p:cxnSp>
          <p:nvCxnSpPr>
            <p:cNvPr id="9" name="Gerader Verbinder 12">
              <a:extLst>
                <a:ext uri="{FF2B5EF4-FFF2-40B4-BE49-F238E27FC236}">
                  <a16:creationId xmlns:a16="http://schemas.microsoft.com/office/drawing/2014/main" id="{ACA56383-10B2-E64B-A963-616B00565487}"/>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3">
              <a:extLst>
                <a:ext uri="{FF2B5EF4-FFF2-40B4-BE49-F238E27FC236}">
                  <a16:creationId xmlns:a16="http://schemas.microsoft.com/office/drawing/2014/main" id="{71A996D9-76A6-CA42-80B7-E99F6D4D8694}"/>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4">
              <a:extLst>
                <a:ext uri="{FF2B5EF4-FFF2-40B4-BE49-F238E27FC236}">
                  <a16:creationId xmlns:a16="http://schemas.microsoft.com/office/drawing/2014/main" id="{CF93E2DE-5019-494D-9677-146EA8DFBBF4}"/>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5">
              <a:extLst>
                <a:ext uri="{FF2B5EF4-FFF2-40B4-BE49-F238E27FC236}">
                  <a16:creationId xmlns:a16="http://schemas.microsoft.com/office/drawing/2014/main" id="{EA7FA53E-8624-E146-B184-08DD2997E9AB}"/>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6">
              <a:extLst>
                <a:ext uri="{FF2B5EF4-FFF2-40B4-BE49-F238E27FC236}">
                  <a16:creationId xmlns:a16="http://schemas.microsoft.com/office/drawing/2014/main" id="{377931D4-37EE-3E49-82E4-8542C930EE60}"/>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7">
              <a:extLst>
                <a:ext uri="{FF2B5EF4-FFF2-40B4-BE49-F238E27FC236}">
                  <a16:creationId xmlns:a16="http://schemas.microsoft.com/office/drawing/2014/main" id="{5A9DE956-1464-C64D-92F3-ABD327DA3549}"/>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8">
              <a:extLst>
                <a:ext uri="{FF2B5EF4-FFF2-40B4-BE49-F238E27FC236}">
                  <a16:creationId xmlns:a16="http://schemas.microsoft.com/office/drawing/2014/main" id="{7430CF3D-3CB9-AF43-B435-E0F489D78E12}"/>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9">
              <a:extLst>
                <a:ext uri="{FF2B5EF4-FFF2-40B4-BE49-F238E27FC236}">
                  <a16:creationId xmlns:a16="http://schemas.microsoft.com/office/drawing/2014/main" id="{289DC31A-DD7B-0D45-B444-7F4B6BCB173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16">
            <a:extLst>
              <a:ext uri="{FF2B5EF4-FFF2-40B4-BE49-F238E27FC236}">
                <a16:creationId xmlns:a16="http://schemas.microsoft.com/office/drawing/2014/main" id="{D70ABD90-50A6-2F48-8A9A-CE08AA3FC3C5}"/>
              </a:ext>
            </a:extLst>
          </p:cNvPr>
          <p:cNvCxnSpPr/>
          <p:nvPr userDrawn="1"/>
        </p:nvCxnSpPr>
        <p:spPr bwMode="gray">
          <a:xfrm>
            <a:off x="4572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31C9F1D2-D607-BF4F-B249-299569EB2F93}"/>
              </a:ext>
            </a:extLst>
          </p:cNvPr>
          <p:cNvGrpSpPr/>
          <p:nvPr userDrawn="1"/>
        </p:nvGrpSpPr>
        <p:grpSpPr>
          <a:xfrm>
            <a:off x="-131134" y="334925"/>
            <a:ext cx="75291" cy="4108525"/>
            <a:chOff x="-131134" y="334925"/>
            <a:chExt cx="75291" cy="4108525"/>
          </a:xfrm>
        </p:grpSpPr>
        <p:grpSp>
          <p:nvGrpSpPr>
            <p:cNvPr id="8" name="Gruppieren 7">
              <a:extLst>
                <a:ext uri="{FF2B5EF4-FFF2-40B4-BE49-F238E27FC236}">
                  <a16:creationId xmlns:a16="http://schemas.microsoft.com/office/drawing/2014/main" id="{78EE7830-E733-A24E-8413-BD265E56B073}"/>
                </a:ext>
              </a:extLst>
            </p:cNvPr>
            <p:cNvGrpSpPr/>
            <p:nvPr userDrawn="1"/>
          </p:nvGrpSpPr>
          <p:grpSpPr>
            <a:xfrm>
              <a:off x="-131134" y="334925"/>
              <a:ext cx="75291" cy="4108525"/>
              <a:chOff x="-131134" y="334925"/>
              <a:chExt cx="75291" cy="4108525"/>
            </a:xfrm>
          </p:grpSpPr>
          <p:cxnSp>
            <p:nvCxnSpPr>
              <p:cNvPr id="19" name="Gerader Verbinder 23">
                <a:extLst>
                  <a:ext uri="{FF2B5EF4-FFF2-40B4-BE49-F238E27FC236}">
                    <a16:creationId xmlns:a16="http://schemas.microsoft.com/office/drawing/2014/main" id="{F0489158-527A-2446-B9D7-A272B99240F9}"/>
                  </a:ext>
                </a:extLst>
              </p:cNvPr>
              <p:cNvCxnSpPr/>
              <p:nvPr userDrawn="1"/>
            </p:nvCxnSpPr>
            <p:spPr bwMode="gray">
              <a:xfrm>
                <a:off x="-131134" y="444345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17">
                <a:extLst>
                  <a:ext uri="{FF2B5EF4-FFF2-40B4-BE49-F238E27FC236}">
                    <a16:creationId xmlns:a16="http://schemas.microsoft.com/office/drawing/2014/main" id="{09BA1C68-C71A-7941-9AB6-297D67B7278B}"/>
                  </a:ext>
                </a:extLst>
              </p:cNvPr>
              <p:cNvCxnSpPr/>
              <p:nvPr userDrawn="1"/>
            </p:nvCxnSpPr>
            <p:spPr bwMode="gray">
              <a:xfrm rot="16200000">
                <a:off x="-104134" y="16073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2">
                <a:extLst>
                  <a:ext uri="{FF2B5EF4-FFF2-40B4-BE49-F238E27FC236}">
                    <a16:creationId xmlns:a16="http://schemas.microsoft.com/office/drawing/2014/main" id="{A70A7B27-B83F-F246-93A3-8138905F4F40}"/>
                  </a:ext>
                </a:extLst>
              </p:cNvPr>
              <p:cNvCxnSpPr/>
              <p:nvPr userDrawn="1"/>
            </p:nvCxnSpPr>
            <p:spPr bwMode="gray">
              <a:xfrm>
                <a:off x="-109843" y="33492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17">
                <a:extLst>
                  <a:ext uri="{FF2B5EF4-FFF2-40B4-BE49-F238E27FC236}">
                    <a16:creationId xmlns:a16="http://schemas.microsoft.com/office/drawing/2014/main" id="{231C274E-4D49-9341-8123-3898BA6D410E}"/>
                  </a:ext>
                </a:extLst>
              </p:cNvPr>
              <p:cNvCxnSpPr/>
              <p:nvPr userDrawn="1"/>
            </p:nvCxnSpPr>
            <p:spPr bwMode="gray">
              <a:xfrm rot="16200000">
                <a:off x="-99516" y="3156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17">
                <a:extLst>
                  <a:ext uri="{FF2B5EF4-FFF2-40B4-BE49-F238E27FC236}">
                    <a16:creationId xmlns:a16="http://schemas.microsoft.com/office/drawing/2014/main" id="{7C17229E-E1D4-D74D-8C10-59A9902AE4FA}"/>
                  </a:ext>
                </a:extLst>
              </p:cNvPr>
              <p:cNvCxnSpPr/>
              <p:nvPr userDrawn="1"/>
            </p:nvCxnSpPr>
            <p:spPr bwMode="gray">
              <a:xfrm rot="16200000">
                <a:off x="-104134" y="2292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17">
              <a:extLst>
                <a:ext uri="{FF2B5EF4-FFF2-40B4-BE49-F238E27FC236}">
                  <a16:creationId xmlns:a16="http://schemas.microsoft.com/office/drawing/2014/main" id="{78ED7E4B-DD07-4147-AC37-CE712AB54C84}"/>
                </a:ext>
              </a:extLst>
            </p:cNvPr>
            <p:cNvCxnSpPr/>
            <p:nvPr userDrawn="1"/>
          </p:nvCxnSpPr>
          <p:spPr bwMode="gray">
            <a:xfrm rot="16200000">
              <a:off x="-104134" y="14328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Grafik 25">
            <a:extLst>
              <a:ext uri="{FF2B5EF4-FFF2-40B4-BE49-F238E27FC236}">
                <a16:creationId xmlns:a16="http://schemas.microsoft.com/office/drawing/2014/main" id="{6FBEFCD3-DC96-A848-917D-EC3FBA8B724B}"/>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18691539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Lst>
  <p:hf hdr="0"/>
  <p:txStyles>
    <p:title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p:titleStyle>
    <p:bodyStyle>
      <a:lvl1pPr marL="0" indent="0" algn="l" defTabSz="685783" rtl="0" eaLnBrk="1" latinLnBrk="0" hangingPunct="1">
        <a:lnSpc>
          <a:spcPts val="2250"/>
        </a:lnSpc>
        <a:spcBef>
          <a:spcPts val="900"/>
        </a:spcBef>
        <a:buFontTx/>
        <a:buNone/>
        <a:defRPr sz="18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p15:clr>
            <a:srgbClr val="F26B43"/>
          </p15:clr>
        </p15:guide>
        <p15:guide id="4" pos="5420">
          <p15:clr>
            <a:srgbClr val="F26B43"/>
          </p15:clr>
        </p15:guide>
        <p15:guide id="8" orient="horz" pos="2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www.bibb.de/de/59343.php"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1" y="0"/>
            <a:ext cx="914400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IHK-interne Hinweise, bitte lesen &amp; löschen</a:t>
            </a:r>
          </a:p>
        </p:txBody>
      </p:sp>
      <p:sp>
        <p:nvSpPr>
          <p:cNvPr id="15" name="Titel 7">
            <a:extLst>
              <a:ext uri="{FF2B5EF4-FFF2-40B4-BE49-F238E27FC236}">
                <a16:creationId xmlns:a16="http://schemas.microsoft.com/office/drawing/2014/main" id="{E7880039-020D-42D1-B4B0-90B39B6E579E}"/>
              </a:ext>
            </a:extLst>
          </p:cNvPr>
          <p:cNvSpPr txBox="1">
            <a:spLocks/>
          </p:cNvSpPr>
          <p:nvPr/>
        </p:nvSpPr>
        <p:spPr>
          <a:xfrm>
            <a:off x="431455" y="1351835"/>
            <a:ext cx="8667499" cy="2915766"/>
          </a:xfrm>
          <a:prstGeom prst="rect">
            <a:avLst/>
          </a:prstGeom>
          <a:noFill/>
        </p:spPr>
        <p:txBody>
          <a:bodyPr vert="horz" lIns="91440" tIns="45720" rIns="91440" bIns="45720" rtlCol="0" anchor="t" anchorCtr="0">
            <a:normAutofit/>
          </a:bodyPr>
          <a:lst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a:lstStyle>
          <a:p>
            <a:pPr marL="457200" indent="-457200">
              <a:lnSpc>
                <a:spcPct val="200000"/>
              </a:lnSpc>
              <a:buFont typeface="Wingdings" panose="05000000000000000000" pitchFamily="2" charset="2"/>
              <a:buChar char="§"/>
            </a:pPr>
            <a:endParaRPr lang="de-DE" sz="2600" dirty="0"/>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2" name="Rechteck 1">
            <a:extLst>
              <a:ext uri="{FF2B5EF4-FFF2-40B4-BE49-F238E27FC236}">
                <a16:creationId xmlns:a16="http://schemas.microsoft.com/office/drawing/2014/main" id="{C2C672FB-C164-43E1-9E22-D2BD06C4A7A1}"/>
              </a:ext>
            </a:extLst>
          </p:cNvPr>
          <p:cNvSpPr/>
          <p:nvPr/>
        </p:nvSpPr>
        <p:spPr>
          <a:xfrm>
            <a:off x="533400" y="1038032"/>
            <a:ext cx="7793798" cy="3970318"/>
          </a:xfrm>
          <a:prstGeom prst="rect">
            <a:avLst/>
          </a:prstGeom>
        </p:spPr>
        <p:txBody>
          <a:bodyPr wrap="square">
            <a:spAutoFit/>
          </a:bodyPr>
          <a:lstStyle/>
          <a:p>
            <a:pPr marL="2988" indent="0">
              <a:spcAft>
                <a:spcPts val="600"/>
              </a:spcAft>
              <a:buNone/>
            </a:pPr>
            <a:r>
              <a:rPr lang="de-DE" sz="1200" dirty="0"/>
              <a:t>Sehr geehrte Damen und Herren,</a:t>
            </a:r>
          </a:p>
          <a:p>
            <a:pPr marL="2988" indent="0">
              <a:spcAft>
                <a:spcPts val="600"/>
              </a:spcAft>
              <a:buNone/>
            </a:pPr>
            <a:r>
              <a:rPr lang="de-DE" sz="1200" dirty="0"/>
              <a:t>liebe Kolleginnen und Kollegen,</a:t>
            </a:r>
          </a:p>
          <a:p>
            <a:pPr marL="2988" indent="0">
              <a:spcAft>
                <a:spcPts val="600"/>
              </a:spcAft>
              <a:buNone/>
            </a:pPr>
            <a:endParaRPr lang="de-DE" sz="1200" dirty="0"/>
          </a:p>
          <a:p>
            <a:pPr marL="2988" indent="0">
              <a:spcAft>
                <a:spcPts val="600"/>
              </a:spcAft>
              <a:buNone/>
            </a:pPr>
            <a:r>
              <a:rPr lang="de-DE" sz="1200" dirty="0"/>
              <a:t>bitte beachten Sie folgende Hinweise im Umgang mit dieser Präsentation:</a:t>
            </a:r>
          </a:p>
          <a:p>
            <a:pPr marL="231588" indent="-228600">
              <a:spcAft>
                <a:spcPts val="600"/>
              </a:spcAft>
              <a:buAutoNum type="arabicPeriod"/>
            </a:pPr>
            <a:r>
              <a:rPr lang="de-DE" sz="1200" dirty="0"/>
              <a:t>Ja, sie ist sehr umfangreich… Ich empfehle, bei einer gemeinsamen Information aller IT-Ausschüsse oder bei einer Information von Betrieben, die Folien 19-25, 28-31, 33-41, 49-62 auszublenden und die Kopfzeilen entsprechend anzupassen. Sie gehen sehr detailliert auf die einzelnen Berufe ein und sollten m. E. nur zum Einsatz kommen, wenn Sie berufsspezifisch bzw. ausschussspezifisch informieren.</a:t>
            </a:r>
          </a:p>
          <a:p>
            <a:pPr marL="231588" indent="-228600">
              <a:spcAft>
                <a:spcPts val="600"/>
              </a:spcAft>
              <a:buAutoNum type="arabicPeriod"/>
            </a:pPr>
            <a:r>
              <a:rPr lang="de-DE" sz="1200" dirty="0"/>
              <a:t>Die Bildlizenzen liegen – sofern nicht anders angegeben – beim DIHK. Eine Weitergabe ist bedauerlicherweise nicht möglich. Wenn Sie die Präsentation in der vorliegenden Form mit DIHK-Logo verwenden, können Sie die Bilder nutzen. Falls Sie die Präsentation für eigene Zwecke mit eigenem IHK-Logo verwenden wollen, löschen Sie bitte zwingend die verwendeten Bilder! </a:t>
            </a:r>
            <a:r>
              <a:rPr lang="de-DE" sz="700" dirty="0"/>
              <a:t>(Sorry, geht nicht anders!)</a:t>
            </a:r>
          </a:p>
          <a:p>
            <a:pPr marL="231588" indent="-228600">
              <a:spcAft>
                <a:spcPts val="600"/>
              </a:spcAft>
              <a:buAutoNum type="arabicPeriod"/>
            </a:pPr>
            <a:r>
              <a:rPr lang="de-DE" sz="1200" dirty="0"/>
              <a:t>Einverstanden? Prima, dann können Sie diese Seite ja jetzt löschen </a:t>
            </a:r>
            <a:r>
              <a:rPr lang="de-DE" sz="1200" dirty="0">
                <a:sym typeface="Wingdings" panose="05000000000000000000" pitchFamily="2" charset="2"/>
              </a:rPr>
              <a:t></a:t>
            </a:r>
            <a:endParaRPr lang="de-DE" sz="1200" dirty="0"/>
          </a:p>
          <a:p>
            <a:pPr marL="2988">
              <a:spcAft>
                <a:spcPts val="600"/>
              </a:spcAft>
            </a:pPr>
            <a:r>
              <a:rPr lang="de-DE" sz="1200" dirty="0"/>
              <a:t>Ich wünsche Ihnen viel Erfolg bei Ihren Veranstaltungen!</a:t>
            </a:r>
          </a:p>
          <a:p>
            <a:pPr marL="2988">
              <a:spcAft>
                <a:spcPts val="600"/>
              </a:spcAft>
            </a:pPr>
            <a:r>
              <a:rPr lang="de-DE" sz="1200" dirty="0"/>
              <a:t>Freundliche Grüße aus Berlin</a:t>
            </a:r>
          </a:p>
          <a:p>
            <a:pPr marL="2988">
              <a:spcAft>
                <a:spcPts val="600"/>
              </a:spcAft>
            </a:pPr>
            <a:r>
              <a:rPr lang="de-DE" sz="1200" dirty="0"/>
              <a:t>Michael Assenmacher</a:t>
            </a:r>
          </a:p>
          <a:p>
            <a:pPr marL="231588" indent="-228600">
              <a:spcAft>
                <a:spcPts val="600"/>
              </a:spcAft>
              <a:buAutoNum type="arabicPeriod"/>
            </a:pPr>
            <a:endParaRPr lang="de-DE" sz="1000" b="1" dirty="0"/>
          </a:p>
        </p:txBody>
      </p:sp>
    </p:spTree>
    <p:extLst>
      <p:ext uri="{BB962C8B-B14F-4D97-AF65-F5344CB8AC3E}">
        <p14:creationId xmlns:p14="http://schemas.microsoft.com/office/powerpoint/2010/main" val="73969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90A85510-4B29-4484-B755-A6D84D6911A2}"/>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Bildplatzhalter 6">
            <a:extLst>
              <a:ext uri="{FF2B5EF4-FFF2-40B4-BE49-F238E27FC236}">
                <a16:creationId xmlns:a16="http://schemas.microsoft.com/office/drawing/2014/main" id="{5E613527-848B-3541-9CE5-CAA55EA9CDC3}"/>
              </a:ext>
            </a:extLst>
          </p:cNvPr>
          <p:cNvSpPr>
            <a:spLocks noGrp="1"/>
          </p:cNvSpPr>
          <p:nvPr>
            <p:ph type="pic" sz="quarter" idx="11"/>
          </p:nvPr>
        </p:nvSpPr>
        <p:spPr>
          <a:xfrm>
            <a:off x="0" y="0"/>
            <a:ext cx="4572377" cy="5143500"/>
          </a:xfrm>
        </p:spPr>
      </p:sp>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e-DE" sz="2400" b="1" dirty="0">
                <a:solidFill>
                  <a:schemeClr val="bg1"/>
                </a:solidFill>
              </a:rPr>
              <a:t>Inhalt</a:t>
            </a: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Ausgangslage</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1</a:t>
            </a:r>
          </a:p>
          <a:p>
            <a:pPr marL="342900" indent="-342900" algn="l">
              <a:lnSpc>
                <a:spcPct val="100000"/>
              </a:lnSpc>
              <a:spcAft>
                <a:spcPts val="1200"/>
              </a:spcAft>
              <a:buFont typeface="+mj-lt"/>
              <a:buAutoNum type="arabicPeriod"/>
            </a:pPr>
            <a:r>
              <a:rPr lang="de-DE" sz="1800" b="1" dirty="0">
                <a:solidFill>
                  <a:schemeClr val="tx1"/>
                </a:solidFill>
                <a:latin typeface="+mj-lt"/>
              </a:rPr>
              <a:t>Ergebnis der Stufe 2</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Weiteres Vorgehen</a:t>
            </a: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8BC162B0-C8C1-4336-89C7-2AE23E3DAE2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39784F2C-815F-46A9-BB45-22C4A567E29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4267BE31-6402-48FA-9797-5B0D3D2481B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40A1D7DC-1FC7-42AC-9FE9-BAE7EA997A32}"/>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FE305048-010C-4BB8-B71D-8229D3E812B8}"/>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AACF78C8-B869-4D48-835F-206D37D0AAB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10</a:t>
            </a:fld>
            <a:endParaRPr lang="de-DE" dirty="0"/>
          </a:p>
        </p:txBody>
      </p:sp>
      <p:pic>
        <p:nvPicPr>
          <p:cNvPr id="15" name="Grafik 14">
            <a:extLst>
              <a:ext uri="{FF2B5EF4-FFF2-40B4-BE49-F238E27FC236}">
                <a16:creationId xmlns:a16="http://schemas.microsoft.com/office/drawing/2014/main" id="{B912B689-2FDE-45ED-8CEF-E1818B1A7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275004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Stufe 2</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2" name="Rechteck 11">
            <a:extLst>
              <a:ext uri="{FF2B5EF4-FFF2-40B4-BE49-F238E27FC236}">
                <a16:creationId xmlns:a16="http://schemas.microsoft.com/office/drawing/2014/main" id="{157B13B3-E525-4D48-85A1-2DAD8A024ADD}"/>
              </a:ext>
            </a:extLst>
          </p:cNvPr>
          <p:cNvSpPr/>
          <p:nvPr/>
        </p:nvSpPr>
        <p:spPr>
          <a:xfrm>
            <a:off x="533400" y="1038032"/>
            <a:ext cx="7793798" cy="3354765"/>
          </a:xfrm>
          <a:prstGeom prst="rect">
            <a:avLst/>
          </a:prstGeom>
        </p:spPr>
        <p:txBody>
          <a:bodyPr wrap="square">
            <a:spAutoFit/>
          </a:bodyPr>
          <a:lstStyle/>
          <a:p>
            <a:pPr marL="2988" indent="0">
              <a:spcAft>
                <a:spcPts val="600"/>
              </a:spcAft>
              <a:buNone/>
            </a:pPr>
            <a:r>
              <a:rPr lang="de-DE" b="1" dirty="0"/>
              <a:t>Berufsbezeichnung</a:t>
            </a:r>
          </a:p>
          <a:p>
            <a:pPr marL="2988" indent="0">
              <a:spcAft>
                <a:spcPts val="600"/>
              </a:spcAft>
              <a:buNone/>
            </a:pPr>
            <a:r>
              <a:rPr lang="de-DE" dirty="0"/>
              <a:t>Bisherige Bezeichnungen werden weitgehend als stimmig erachtet. </a:t>
            </a:r>
          </a:p>
          <a:p>
            <a:pPr marL="2988" indent="0">
              <a:spcAft>
                <a:spcPts val="600"/>
              </a:spcAft>
              <a:buNone/>
            </a:pPr>
            <a:endParaRPr lang="de-DE" dirty="0"/>
          </a:p>
          <a:p>
            <a:pPr marL="2988" indent="0">
              <a:spcAft>
                <a:spcPts val="600"/>
              </a:spcAft>
              <a:buNone/>
            </a:pPr>
            <a:r>
              <a:rPr lang="de-DE" b="1" dirty="0"/>
              <a:t>Ausbildungsdauer</a:t>
            </a:r>
          </a:p>
          <a:p>
            <a:pPr marL="2988" indent="0">
              <a:spcAft>
                <a:spcPts val="600"/>
              </a:spcAft>
              <a:buNone/>
            </a:pPr>
            <a:r>
              <a:rPr lang="de-DE" dirty="0"/>
              <a:t>3 Jahre </a:t>
            </a:r>
          </a:p>
          <a:p>
            <a:pPr marL="2988" indent="0">
              <a:spcAft>
                <a:spcPts val="600"/>
              </a:spcAft>
              <a:buNone/>
            </a:pPr>
            <a:endParaRPr lang="de-DE" dirty="0"/>
          </a:p>
          <a:p>
            <a:pPr marL="2988" indent="0">
              <a:spcAft>
                <a:spcPts val="600"/>
              </a:spcAft>
              <a:buNone/>
            </a:pPr>
            <a:r>
              <a:rPr lang="de-DE" b="1" dirty="0"/>
              <a:t>Ausbildungsstruktur</a:t>
            </a:r>
          </a:p>
          <a:p>
            <a:pPr marL="288738" indent="-285750">
              <a:spcAft>
                <a:spcPts val="600"/>
              </a:spcAft>
              <a:buFont typeface="Arial" panose="020B0604020202020204" pitchFamily="34" charset="0"/>
              <a:buChar char="•"/>
            </a:pPr>
            <a:r>
              <a:rPr lang="de-DE" dirty="0"/>
              <a:t>Die Ausbildungsstruktur der vier IT-Berufe soll erhalten bleiben. </a:t>
            </a:r>
          </a:p>
          <a:p>
            <a:pPr marL="288738" indent="-285750">
              <a:spcAft>
                <a:spcPts val="600"/>
              </a:spcAft>
              <a:buFont typeface="Arial" panose="020B0604020202020204" pitchFamily="34" charset="0"/>
              <a:buChar char="•"/>
            </a:pPr>
            <a:r>
              <a:rPr lang="de-DE" dirty="0"/>
              <a:t>Die Einsatzgebiete müssen im Hinblick auf Aktualität überprüft und ggf. angepasst werden. </a:t>
            </a:r>
          </a:p>
          <a:p>
            <a:pPr marL="288738" indent="-285750">
              <a:spcAft>
                <a:spcPts val="600"/>
              </a:spcAft>
              <a:buFont typeface="Arial" panose="020B0604020202020204" pitchFamily="34" charset="0"/>
              <a:buChar char="•"/>
            </a:pPr>
            <a:r>
              <a:rPr lang="de-DE" dirty="0"/>
              <a:t>Die Kern- und Fachqualifikationen sollen geprüft und den industriellen Anforderungen angepasst werden. </a:t>
            </a:r>
          </a:p>
          <a:p>
            <a:pPr marL="288738" indent="-285750">
              <a:spcAft>
                <a:spcPts val="600"/>
              </a:spcAft>
              <a:buFont typeface="Arial" panose="020B0604020202020204" pitchFamily="34" charset="0"/>
              <a:buChar char="•"/>
            </a:pPr>
            <a:r>
              <a:rPr lang="de-DE" dirty="0"/>
              <a:t>Der Informatikkaufmann erhält eine grundlegende Neuausrichtung des Profils.</a:t>
            </a:r>
          </a:p>
        </p:txBody>
      </p:sp>
      <p:pic>
        <p:nvPicPr>
          <p:cNvPr id="13" name="Grafik 12">
            <a:extLst>
              <a:ext uri="{FF2B5EF4-FFF2-40B4-BE49-F238E27FC236}">
                <a16:creationId xmlns:a16="http://schemas.microsoft.com/office/drawing/2014/main" id="{5CB63D9D-A77C-41E4-B6E4-5E5256EC3018}"/>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81198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Stufe 2</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12</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2" name="Rechteck 11">
            <a:extLst>
              <a:ext uri="{FF2B5EF4-FFF2-40B4-BE49-F238E27FC236}">
                <a16:creationId xmlns:a16="http://schemas.microsoft.com/office/drawing/2014/main" id="{157B13B3-E525-4D48-85A1-2DAD8A024ADD}"/>
              </a:ext>
            </a:extLst>
          </p:cNvPr>
          <p:cNvSpPr/>
          <p:nvPr/>
        </p:nvSpPr>
        <p:spPr>
          <a:xfrm>
            <a:off x="533400" y="1038032"/>
            <a:ext cx="7793798" cy="2346796"/>
          </a:xfrm>
          <a:prstGeom prst="rect">
            <a:avLst/>
          </a:prstGeom>
        </p:spPr>
        <p:txBody>
          <a:bodyPr wrap="square">
            <a:spAutoFit/>
          </a:bodyPr>
          <a:lstStyle/>
          <a:p>
            <a:pPr marL="2988" indent="0">
              <a:spcAft>
                <a:spcPts val="600"/>
              </a:spcAft>
              <a:buNone/>
            </a:pPr>
            <a:r>
              <a:rPr lang="de-DE" b="1" dirty="0"/>
              <a:t>Qualifikationskatalog</a:t>
            </a:r>
          </a:p>
          <a:p>
            <a:pPr marL="2988" indent="0">
              <a:spcAft>
                <a:spcPts val="600"/>
              </a:spcAft>
              <a:buNone/>
            </a:pPr>
            <a:r>
              <a:rPr lang="de-DE" dirty="0"/>
              <a:t>Bis auf den Informatikkaufmann bleiben die Berufsbildpositionen im Wesentlichen wie im bisherigen Ausbildungsberufsbild. </a:t>
            </a:r>
          </a:p>
          <a:p>
            <a:pPr marL="2988" indent="0">
              <a:spcAft>
                <a:spcPts val="600"/>
              </a:spcAft>
              <a:buNone/>
            </a:pPr>
            <a:endParaRPr lang="de-DE" b="1" dirty="0"/>
          </a:p>
          <a:p>
            <a:pPr marL="2988" indent="0">
              <a:spcAft>
                <a:spcPts val="600"/>
              </a:spcAft>
              <a:buNone/>
            </a:pPr>
            <a:r>
              <a:rPr lang="de-DE" b="1" dirty="0"/>
              <a:t>Prüfungsform</a:t>
            </a:r>
          </a:p>
          <a:p>
            <a:pPr marL="2988" indent="0">
              <a:spcAft>
                <a:spcPts val="600"/>
              </a:spcAft>
              <a:buNone/>
            </a:pPr>
            <a:r>
              <a:rPr lang="de-DE" dirty="0"/>
              <a:t>Im Verfahren muss geprüft werden, inwieweit im Rahmen des bestehenden Strukturmodells die für die Einführung der Gestreckten Abschlussprüfung sinnvoll und möglich ist.</a:t>
            </a:r>
          </a:p>
          <a:p>
            <a:pPr marL="2988" indent="0">
              <a:spcAft>
                <a:spcPts val="600"/>
              </a:spcAft>
              <a:buNone/>
            </a:pPr>
            <a:r>
              <a:rPr lang="de-DE" dirty="0"/>
              <a:t>Zum Zeitpunkt der Abschlussprüfung Teil 1 müssen Teile der beruflichen Handlungskompetenz in einem Umfang von 30% abschließend vermittelt werden (können).</a:t>
            </a:r>
          </a:p>
        </p:txBody>
      </p:sp>
      <p:pic>
        <p:nvPicPr>
          <p:cNvPr id="13" name="Grafik 12">
            <a:extLst>
              <a:ext uri="{FF2B5EF4-FFF2-40B4-BE49-F238E27FC236}">
                <a16:creationId xmlns:a16="http://schemas.microsoft.com/office/drawing/2014/main" id="{EA3BDF39-E292-45ED-8C9F-3D46091A19C5}"/>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99643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Stufe 2: Ergebnis</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3" name="Grafik 2">
            <a:extLst>
              <a:ext uri="{FF2B5EF4-FFF2-40B4-BE49-F238E27FC236}">
                <a16:creationId xmlns:a16="http://schemas.microsoft.com/office/drawing/2014/main" id="{075867C6-05B2-4EE7-BC7D-78FBEFCE2C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1000" y="1067130"/>
            <a:ext cx="6584950" cy="3473898"/>
          </a:xfrm>
          <a:prstGeom prst="rect">
            <a:avLst/>
          </a:prstGeom>
        </p:spPr>
      </p:pic>
      <p:sp>
        <p:nvSpPr>
          <p:cNvPr id="60" name="Rechteck 59">
            <a:extLst>
              <a:ext uri="{FF2B5EF4-FFF2-40B4-BE49-F238E27FC236}">
                <a16:creationId xmlns:a16="http://schemas.microsoft.com/office/drawing/2014/main" id="{2405E5E4-8C41-485A-A96A-17D412E6CDF1}"/>
              </a:ext>
            </a:extLst>
          </p:cNvPr>
          <p:cNvSpPr/>
          <p:nvPr/>
        </p:nvSpPr>
        <p:spPr>
          <a:xfrm>
            <a:off x="7491522" y="4313527"/>
            <a:ext cx="865943" cy="246221"/>
          </a:xfrm>
          <a:prstGeom prst="rect">
            <a:avLst/>
          </a:prstGeom>
        </p:spPr>
        <p:txBody>
          <a:bodyPr wrap="none">
            <a:spAutoFit/>
          </a:bodyPr>
          <a:lstStyle/>
          <a:p>
            <a:pPr algn="r">
              <a:defRPr/>
            </a:pPr>
            <a:r>
              <a:rPr lang="de-DE" sz="1000" dirty="0">
                <a:solidFill>
                  <a:srgbClr val="003882"/>
                </a:solidFill>
              </a:rPr>
              <a:t>Quelle: KWB</a:t>
            </a:r>
            <a:endParaRPr lang="de-DE" altLang="de-DE" sz="1000" dirty="0">
              <a:solidFill>
                <a:srgbClr val="003882"/>
              </a:solidFill>
            </a:endParaRPr>
          </a:p>
        </p:txBody>
      </p:sp>
      <p:pic>
        <p:nvPicPr>
          <p:cNvPr id="13" name="Grafik 12">
            <a:extLst>
              <a:ext uri="{FF2B5EF4-FFF2-40B4-BE49-F238E27FC236}">
                <a16:creationId xmlns:a16="http://schemas.microsoft.com/office/drawing/2014/main" id="{7709B124-D1C3-41A2-AC95-3C9B27FE866D}"/>
              </a:ext>
            </a:extLst>
          </p:cNvPr>
          <p:cNvPicPr>
            <a:picLocks noChangeAspect="1"/>
          </p:cNvPicPr>
          <p:nvPr/>
        </p:nvPicPr>
        <p:blipFill rotWithShape="1">
          <a:blip r:embed="rId4"/>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6803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Übergänge in die neuen Berufe (I)</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2" name="Rechteck 1">
            <a:extLst>
              <a:ext uri="{FF2B5EF4-FFF2-40B4-BE49-F238E27FC236}">
                <a16:creationId xmlns:a16="http://schemas.microsoft.com/office/drawing/2014/main" id="{ADBE945B-26E8-423C-B77B-6B4B3804892E}"/>
              </a:ext>
            </a:extLst>
          </p:cNvPr>
          <p:cNvSpPr/>
          <p:nvPr/>
        </p:nvSpPr>
        <p:spPr>
          <a:xfrm>
            <a:off x="578648" y="1130537"/>
            <a:ext cx="2993774"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IT-System-Elektroniker</a:t>
            </a:r>
          </a:p>
        </p:txBody>
      </p:sp>
      <p:sp>
        <p:nvSpPr>
          <p:cNvPr id="13" name="Rechteck 12">
            <a:extLst>
              <a:ext uri="{FF2B5EF4-FFF2-40B4-BE49-F238E27FC236}">
                <a16:creationId xmlns:a16="http://schemas.microsoft.com/office/drawing/2014/main" id="{91F883C4-3F34-4AB4-BAD1-302E05284682}"/>
              </a:ext>
            </a:extLst>
          </p:cNvPr>
          <p:cNvSpPr/>
          <p:nvPr/>
        </p:nvSpPr>
        <p:spPr>
          <a:xfrm>
            <a:off x="5540924" y="1130537"/>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IT-System-Elektroniker</a:t>
            </a:r>
          </a:p>
        </p:txBody>
      </p:sp>
      <p:cxnSp>
        <p:nvCxnSpPr>
          <p:cNvPr id="4" name="Gerade Verbindung mit Pfeil 3">
            <a:extLst>
              <a:ext uri="{FF2B5EF4-FFF2-40B4-BE49-F238E27FC236}">
                <a16:creationId xmlns:a16="http://schemas.microsoft.com/office/drawing/2014/main" id="{942683B6-8057-4E59-9C97-9916D7BA0C72}"/>
              </a:ext>
            </a:extLst>
          </p:cNvPr>
          <p:cNvCxnSpPr/>
          <p:nvPr/>
        </p:nvCxnSpPr>
        <p:spPr>
          <a:xfrm>
            <a:off x="3667672" y="1397237"/>
            <a:ext cx="1750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A4CD7728-E3E8-4D4A-95E9-9E39BDF78BF2}"/>
              </a:ext>
            </a:extLst>
          </p:cNvPr>
          <p:cNvSpPr/>
          <p:nvPr/>
        </p:nvSpPr>
        <p:spPr>
          <a:xfrm>
            <a:off x="5525596" y="2266812"/>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Kaufmann für IT-Systemmanagement</a:t>
            </a:r>
          </a:p>
        </p:txBody>
      </p:sp>
      <p:sp>
        <p:nvSpPr>
          <p:cNvPr id="25" name="Rechteck 24">
            <a:extLst>
              <a:ext uri="{FF2B5EF4-FFF2-40B4-BE49-F238E27FC236}">
                <a16:creationId xmlns:a16="http://schemas.microsoft.com/office/drawing/2014/main" id="{7120FC96-4980-4100-8F12-4DC9C4C8378E}"/>
              </a:ext>
            </a:extLst>
          </p:cNvPr>
          <p:cNvSpPr/>
          <p:nvPr/>
        </p:nvSpPr>
        <p:spPr>
          <a:xfrm>
            <a:off x="578648" y="1953187"/>
            <a:ext cx="2993774"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IT-System-Kaufmann</a:t>
            </a:r>
          </a:p>
        </p:txBody>
      </p:sp>
      <p:sp>
        <p:nvSpPr>
          <p:cNvPr id="26" name="Rechteck 25">
            <a:extLst>
              <a:ext uri="{FF2B5EF4-FFF2-40B4-BE49-F238E27FC236}">
                <a16:creationId xmlns:a16="http://schemas.microsoft.com/office/drawing/2014/main" id="{B6BC3B67-AFA9-48E7-A45F-BD06D17BE219}"/>
              </a:ext>
            </a:extLst>
          </p:cNvPr>
          <p:cNvSpPr/>
          <p:nvPr/>
        </p:nvSpPr>
        <p:spPr>
          <a:xfrm>
            <a:off x="578648" y="2580713"/>
            <a:ext cx="2993774"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Informatikkaufmann</a:t>
            </a:r>
          </a:p>
        </p:txBody>
      </p:sp>
      <p:cxnSp>
        <p:nvCxnSpPr>
          <p:cNvPr id="6" name="Verbinder: gewinkelt 5">
            <a:extLst>
              <a:ext uri="{FF2B5EF4-FFF2-40B4-BE49-F238E27FC236}">
                <a16:creationId xmlns:a16="http://schemas.microsoft.com/office/drawing/2014/main" id="{9603C29B-6654-4EFF-94D1-C26E92E28E6D}"/>
              </a:ext>
            </a:extLst>
          </p:cNvPr>
          <p:cNvCxnSpPr/>
          <p:nvPr/>
        </p:nvCxnSpPr>
        <p:spPr>
          <a:xfrm>
            <a:off x="3667672" y="2215851"/>
            <a:ext cx="1750178" cy="2759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50B6A441-1CC8-4B7B-A69A-00D0CB57946B}"/>
              </a:ext>
            </a:extLst>
          </p:cNvPr>
          <p:cNvCxnSpPr>
            <a:cxnSpLocks/>
          </p:cNvCxnSpPr>
          <p:nvPr/>
        </p:nvCxnSpPr>
        <p:spPr>
          <a:xfrm flipV="1">
            <a:off x="3680168" y="2583625"/>
            <a:ext cx="1737682" cy="2803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0FC9ECDE-A3B7-4DD2-BC5D-3F419A29E761}"/>
              </a:ext>
            </a:extLst>
          </p:cNvPr>
          <p:cNvSpPr/>
          <p:nvPr/>
        </p:nvSpPr>
        <p:spPr>
          <a:xfrm>
            <a:off x="5556252" y="3544278"/>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Kaufmann für Digitalisierungsmanagement</a:t>
            </a:r>
          </a:p>
        </p:txBody>
      </p:sp>
      <p:cxnSp>
        <p:nvCxnSpPr>
          <p:cNvPr id="29" name="Gerade Verbindung mit Pfeil 28">
            <a:extLst>
              <a:ext uri="{FF2B5EF4-FFF2-40B4-BE49-F238E27FC236}">
                <a16:creationId xmlns:a16="http://schemas.microsoft.com/office/drawing/2014/main" id="{D64B93DC-EAA8-422E-BBE7-DDBEC74DF9C1}"/>
              </a:ext>
            </a:extLst>
          </p:cNvPr>
          <p:cNvCxnSpPr/>
          <p:nvPr/>
        </p:nvCxnSpPr>
        <p:spPr>
          <a:xfrm>
            <a:off x="3696911" y="3873737"/>
            <a:ext cx="1750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Wolke 14">
            <a:extLst>
              <a:ext uri="{FF2B5EF4-FFF2-40B4-BE49-F238E27FC236}">
                <a16:creationId xmlns:a16="http://schemas.microsoft.com/office/drawing/2014/main" id="{3E91E207-159A-4D83-B894-A78088CB06B9}"/>
              </a:ext>
            </a:extLst>
          </p:cNvPr>
          <p:cNvSpPr/>
          <p:nvPr/>
        </p:nvSpPr>
        <p:spPr>
          <a:xfrm>
            <a:off x="665420" y="3430944"/>
            <a:ext cx="2976910" cy="885585"/>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 Qualifikationen aus Wirtschaft 4.0</a:t>
            </a:r>
          </a:p>
        </p:txBody>
      </p:sp>
      <p:cxnSp>
        <p:nvCxnSpPr>
          <p:cNvPr id="30" name="Verbinder: gewinkelt 29">
            <a:extLst>
              <a:ext uri="{FF2B5EF4-FFF2-40B4-BE49-F238E27FC236}">
                <a16:creationId xmlns:a16="http://schemas.microsoft.com/office/drawing/2014/main" id="{0536A27D-9DA0-4A4A-935E-7DAF5FF59A89}"/>
              </a:ext>
            </a:extLst>
          </p:cNvPr>
          <p:cNvCxnSpPr>
            <a:cxnSpLocks/>
          </p:cNvCxnSpPr>
          <p:nvPr/>
        </p:nvCxnSpPr>
        <p:spPr>
          <a:xfrm>
            <a:off x="3680168" y="3010718"/>
            <a:ext cx="1759628" cy="7416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D4B55DF3-FC38-4922-A834-6CD8DEA85EB0}"/>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84653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567" y="137889"/>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Übergänge in die neuen Berufe (II)</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15</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EC7A433D-0825-4210-87BC-9C07E5A49E02}"/>
              </a:ext>
            </a:extLst>
          </p:cNvPr>
          <p:cNvSpPr/>
          <p:nvPr/>
        </p:nvSpPr>
        <p:spPr>
          <a:xfrm>
            <a:off x="578648" y="1130537"/>
            <a:ext cx="2993774"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 Anwendungsentwicklung</a:t>
            </a:r>
          </a:p>
        </p:txBody>
      </p:sp>
      <p:sp>
        <p:nvSpPr>
          <p:cNvPr id="14" name="Rechteck 13">
            <a:extLst>
              <a:ext uri="{FF2B5EF4-FFF2-40B4-BE49-F238E27FC236}">
                <a16:creationId xmlns:a16="http://schemas.microsoft.com/office/drawing/2014/main" id="{07AEDCF2-59CA-4108-ABE7-CF7DC8BE6AC7}"/>
              </a:ext>
            </a:extLst>
          </p:cNvPr>
          <p:cNvSpPr/>
          <p:nvPr/>
        </p:nvSpPr>
        <p:spPr>
          <a:xfrm>
            <a:off x="5540924" y="1130537"/>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 Anwendungswicklung</a:t>
            </a:r>
          </a:p>
        </p:txBody>
      </p:sp>
      <p:cxnSp>
        <p:nvCxnSpPr>
          <p:cNvPr id="15" name="Gerade Verbindung mit Pfeil 14">
            <a:extLst>
              <a:ext uri="{FF2B5EF4-FFF2-40B4-BE49-F238E27FC236}">
                <a16:creationId xmlns:a16="http://schemas.microsoft.com/office/drawing/2014/main" id="{D7838A28-6592-45C3-BB6B-0FF305120F74}"/>
              </a:ext>
            </a:extLst>
          </p:cNvPr>
          <p:cNvCxnSpPr/>
          <p:nvPr/>
        </p:nvCxnSpPr>
        <p:spPr>
          <a:xfrm>
            <a:off x="3667672" y="1397237"/>
            <a:ext cx="1750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5757A876-48A7-4662-9E9F-DEBD1F352E33}"/>
              </a:ext>
            </a:extLst>
          </p:cNvPr>
          <p:cNvSpPr/>
          <p:nvPr/>
        </p:nvSpPr>
        <p:spPr>
          <a:xfrm>
            <a:off x="578648" y="1789186"/>
            <a:ext cx="2993774"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 </a:t>
            </a:r>
          </a:p>
          <a:p>
            <a:pPr algn="ctr"/>
            <a:r>
              <a:rPr lang="de-DE" dirty="0"/>
              <a:t>Systemintegration</a:t>
            </a:r>
          </a:p>
        </p:txBody>
      </p:sp>
      <p:sp>
        <p:nvSpPr>
          <p:cNvPr id="25" name="Rechteck 24">
            <a:extLst>
              <a:ext uri="{FF2B5EF4-FFF2-40B4-BE49-F238E27FC236}">
                <a16:creationId xmlns:a16="http://schemas.microsoft.com/office/drawing/2014/main" id="{32F278B4-80D3-499B-A256-0E42B0915A3C}"/>
              </a:ext>
            </a:extLst>
          </p:cNvPr>
          <p:cNvSpPr/>
          <p:nvPr/>
        </p:nvSpPr>
        <p:spPr>
          <a:xfrm>
            <a:off x="5540924" y="1789186"/>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a:t>
            </a:r>
          </a:p>
          <a:p>
            <a:pPr algn="ctr"/>
            <a:r>
              <a:rPr lang="de-DE" dirty="0"/>
              <a:t>Systemintegration</a:t>
            </a:r>
          </a:p>
        </p:txBody>
      </p:sp>
      <p:cxnSp>
        <p:nvCxnSpPr>
          <p:cNvPr id="26" name="Gerade Verbindung mit Pfeil 25">
            <a:extLst>
              <a:ext uri="{FF2B5EF4-FFF2-40B4-BE49-F238E27FC236}">
                <a16:creationId xmlns:a16="http://schemas.microsoft.com/office/drawing/2014/main" id="{8F818465-487A-4A68-A51B-CB2D1CC43B2C}"/>
              </a:ext>
            </a:extLst>
          </p:cNvPr>
          <p:cNvCxnSpPr/>
          <p:nvPr/>
        </p:nvCxnSpPr>
        <p:spPr>
          <a:xfrm>
            <a:off x="3667672" y="2055886"/>
            <a:ext cx="1750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BCBA0F2B-0EBB-41AC-8F72-3DA1B0D80F9F}"/>
              </a:ext>
            </a:extLst>
          </p:cNvPr>
          <p:cNvSpPr/>
          <p:nvPr/>
        </p:nvSpPr>
        <p:spPr>
          <a:xfrm>
            <a:off x="5540924" y="2558966"/>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a:t>
            </a:r>
          </a:p>
          <a:p>
            <a:pPr algn="ctr"/>
            <a:r>
              <a:rPr lang="de-DE" dirty="0"/>
              <a:t>Daten- und Prozessanalyse</a:t>
            </a:r>
          </a:p>
        </p:txBody>
      </p:sp>
      <p:cxnSp>
        <p:nvCxnSpPr>
          <p:cNvPr id="28" name="Gerade Verbindung mit Pfeil 27">
            <a:extLst>
              <a:ext uri="{FF2B5EF4-FFF2-40B4-BE49-F238E27FC236}">
                <a16:creationId xmlns:a16="http://schemas.microsoft.com/office/drawing/2014/main" id="{4829A3A8-08A3-4314-B1BC-92CC9F5812FD}"/>
              </a:ext>
            </a:extLst>
          </p:cNvPr>
          <p:cNvCxnSpPr/>
          <p:nvPr/>
        </p:nvCxnSpPr>
        <p:spPr>
          <a:xfrm>
            <a:off x="3681583" y="2888425"/>
            <a:ext cx="1750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8AD9D191-C26D-43FD-A1DE-B9362EF0F489}"/>
              </a:ext>
            </a:extLst>
          </p:cNvPr>
          <p:cNvSpPr/>
          <p:nvPr/>
        </p:nvSpPr>
        <p:spPr>
          <a:xfrm>
            <a:off x="5556252" y="4012963"/>
            <a:ext cx="2870700" cy="525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Fachinformatiker</a:t>
            </a:r>
          </a:p>
          <a:p>
            <a:pPr algn="ctr"/>
            <a:r>
              <a:rPr lang="de-DE" dirty="0"/>
              <a:t>Digitale Vernetzung</a:t>
            </a:r>
          </a:p>
        </p:txBody>
      </p:sp>
      <p:sp>
        <p:nvSpPr>
          <p:cNvPr id="32" name="Wolke 31">
            <a:extLst>
              <a:ext uri="{FF2B5EF4-FFF2-40B4-BE49-F238E27FC236}">
                <a16:creationId xmlns:a16="http://schemas.microsoft.com/office/drawing/2014/main" id="{3B5F7BE1-F5EC-4E3F-9BAF-365A73093B60}"/>
              </a:ext>
            </a:extLst>
          </p:cNvPr>
          <p:cNvSpPr/>
          <p:nvPr/>
        </p:nvSpPr>
        <p:spPr>
          <a:xfrm>
            <a:off x="675434" y="2445632"/>
            <a:ext cx="2976910" cy="885585"/>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 Qualifikationen aus Wirtschaft 4.0</a:t>
            </a:r>
          </a:p>
        </p:txBody>
      </p:sp>
      <p:sp>
        <p:nvSpPr>
          <p:cNvPr id="33" name="Wolke 32">
            <a:extLst>
              <a:ext uri="{FF2B5EF4-FFF2-40B4-BE49-F238E27FC236}">
                <a16:creationId xmlns:a16="http://schemas.microsoft.com/office/drawing/2014/main" id="{C1F47BF0-ECCB-4706-A051-262E00AF62D1}"/>
              </a:ext>
            </a:extLst>
          </p:cNvPr>
          <p:cNvSpPr/>
          <p:nvPr/>
        </p:nvSpPr>
        <p:spPr>
          <a:xfrm>
            <a:off x="665420" y="3476979"/>
            <a:ext cx="2976910" cy="885585"/>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 Qualifikationen aus Wirtschaft 4.0</a:t>
            </a:r>
          </a:p>
        </p:txBody>
      </p:sp>
      <p:sp>
        <p:nvSpPr>
          <p:cNvPr id="34" name="Rechteck 33">
            <a:extLst>
              <a:ext uri="{FF2B5EF4-FFF2-40B4-BE49-F238E27FC236}">
                <a16:creationId xmlns:a16="http://schemas.microsoft.com/office/drawing/2014/main" id="{EBAE2D5E-6C6F-4C1A-9680-4E8784C242CB}"/>
              </a:ext>
            </a:extLst>
          </p:cNvPr>
          <p:cNvSpPr/>
          <p:nvPr/>
        </p:nvSpPr>
        <p:spPr>
          <a:xfrm>
            <a:off x="578648" y="4429415"/>
            <a:ext cx="2993774" cy="525328"/>
          </a:xfrm>
          <a:prstGeom prst="rect">
            <a:avLst/>
          </a:prstGeom>
          <a:pattFill prst="lt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Industrielle Elektroberufe</a:t>
            </a:r>
          </a:p>
        </p:txBody>
      </p:sp>
      <p:cxnSp>
        <p:nvCxnSpPr>
          <p:cNvPr id="35" name="Verbinder: gewinkelt 34">
            <a:extLst>
              <a:ext uri="{FF2B5EF4-FFF2-40B4-BE49-F238E27FC236}">
                <a16:creationId xmlns:a16="http://schemas.microsoft.com/office/drawing/2014/main" id="{0FD72B67-4DDC-480C-8722-7AFDC67439AA}"/>
              </a:ext>
            </a:extLst>
          </p:cNvPr>
          <p:cNvCxnSpPr/>
          <p:nvPr/>
        </p:nvCxnSpPr>
        <p:spPr>
          <a:xfrm>
            <a:off x="3680168" y="3963140"/>
            <a:ext cx="1750178" cy="2759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Verbinder: gewinkelt 35">
            <a:extLst>
              <a:ext uri="{FF2B5EF4-FFF2-40B4-BE49-F238E27FC236}">
                <a16:creationId xmlns:a16="http://schemas.microsoft.com/office/drawing/2014/main" id="{A36DAF19-5497-4EB8-926B-5B2A246FB31D}"/>
              </a:ext>
            </a:extLst>
          </p:cNvPr>
          <p:cNvCxnSpPr>
            <a:cxnSpLocks/>
          </p:cNvCxnSpPr>
          <p:nvPr/>
        </p:nvCxnSpPr>
        <p:spPr>
          <a:xfrm flipV="1">
            <a:off x="3692664" y="4330914"/>
            <a:ext cx="1737682" cy="2803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2DB9703D-37DF-44A7-BE26-F55E838D6532}"/>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31250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Alle IT-Berufe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770263"/>
          </a:xfrm>
          <a:prstGeom prst="rect">
            <a:avLst/>
          </a:prstGeom>
        </p:spPr>
        <p:txBody>
          <a:bodyPr wrap="square">
            <a:spAutoFit/>
          </a:bodyPr>
          <a:lstStyle/>
          <a:p>
            <a:pPr marL="2988" indent="0">
              <a:spcAft>
                <a:spcPts val="600"/>
              </a:spcAft>
              <a:buNone/>
            </a:pPr>
            <a:r>
              <a:rPr lang="de-DE" b="1" dirty="0"/>
              <a:t>Die IT-Berufe werden künftig – aus formalen Gründen – in vier separaten Ausbildungsordnungen erscheinen. Ein Verweis macht jedoch deutlich, dass es sich nach wie vor um eine Berufsfamilie handelt.</a:t>
            </a:r>
          </a:p>
          <a:p>
            <a:pPr marL="2988" indent="0">
              <a:spcAft>
                <a:spcPts val="600"/>
              </a:spcAft>
              <a:buNone/>
            </a:pPr>
            <a:endParaRPr lang="de-DE" b="1" dirty="0"/>
          </a:p>
          <a:p>
            <a:pPr marL="2988" indent="0">
              <a:spcAft>
                <a:spcPts val="600"/>
              </a:spcAft>
              <a:buNone/>
            </a:pPr>
            <a:r>
              <a:rPr lang="de-DE" b="1" dirty="0"/>
              <a:t>In den künftig vier Ausbildungsordnungen finden sich berufsübergreifende Fertigkeiten, Kenntnisse und Fähigkeiten. Sie sind für jeden Beruf identisch. </a:t>
            </a:r>
          </a:p>
          <a:p>
            <a:pPr marL="2988" indent="0">
              <a:spcAft>
                <a:spcPts val="600"/>
              </a:spcAft>
              <a:buNone/>
            </a:pPr>
            <a:r>
              <a:rPr lang="de-DE" b="1" dirty="0"/>
              <a:t>Es handelt sich dabei jeweils um die Berufsbildpositionen 1 bis 7:</a:t>
            </a:r>
          </a:p>
          <a:p>
            <a:pPr marL="345888" indent="-342900">
              <a:spcAft>
                <a:spcPts val="600"/>
              </a:spcAft>
              <a:buFont typeface="+mj-lt"/>
              <a:buAutoNum type="arabicPeriod"/>
            </a:pPr>
            <a:r>
              <a:rPr lang="de-DE" dirty="0"/>
              <a:t>Planen, Vorbereiten und Durchführen von Arbeitsaufgaben in Abstimmung mit den kundenspezifischen Geschäfts- und Leistungsprozessen,</a:t>
            </a:r>
          </a:p>
          <a:p>
            <a:pPr marL="345888" indent="-342900">
              <a:spcAft>
                <a:spcPts val="600"/>
              </a:spcAft>
              <a:buFont typeface="+mj-lt"/>
              <a:buAutoNum type="arabicPeriod"/>
            </a:pPr>
            <a:r>
              <a:rPr lang="de-DE" dirty="0"/>
              <a:t>Informieren und Beraten von Kunden und Kundinnen,</a:t>
            </a:r>
          </a:p>
          <a:p>
            <a:pPr marL="345888" indent="-342900">
              <a:spcAft>
                <a:spcPts val="600"/>
              </a:spcAft>
              <a:buFont typeface="+mj-lt"/>
              <a:buAutoNum type="arabicPeriod"/>
            </a:pPr>
            <a:r>
              <a:rPr lang="de-DE" dirty="0"/>
              <a:t>Beurteilen marktgängiger IT-Systeme und kundenspezifischer Lösungen,</a:t>
            </a:r>
          </a:p>
          <a:p>
            <a:pPr marL="345888" indent="-342900">
              <a:spcAft>
                <a:spcPts val="600"/>
              </a:spcAft>
              <a:buFont typeface="+mj-lt"/>
              <a:buAutoNum type="arabicPeriod"/>
            </a:pPr>
            <a:r>
              <a:rPr lang="de-DE" dirty="0"/>
              <a:t>Entwickeln, Erstellen und Betreuen von IT-Lösungen,</a:t>
            </a:r>
          </a:p>
          <a:p>
            <a:pPr marL="345888" indent="-342900">
              <a:spcAft>
                <a:spcPts val="600"/>
              </a:spcAft>
              <a:buFont typeface="+mj-lt"/>
              <a:buAutoNum type="arabicPeriod"/>
            </a:pPr>
            <a:r>
              <a:rPr lang="de-DE" dirty="0"/>
              <a:t>Durchführen und Dokumentieren von qualitätssichernden Maßnahmen,</a:t>
            </a:r>
          </a:p>
          <a:p>
            <a:pPr marL="345888" indent="-342900">
              <a:spcAft>
                <a:spcPts val="600"/>
              </a:spcAft>
              <a:buFont typeface="+mj-lt"/>
              <a:buAutoNum type="arabicPeriod"/>
            </a:pPr>
            <a:r>
              <a:rPr lang="de-DE" dirty="0"/>
              <a:t>Umsetzen, Integrieren und Prüfen von Maßnahmen zur IT-Sicherheit und zum Datenschutz</a:t>
            </a:r>
          </a:p>
          <a:p>
            <a:pPr marL="345888" indent="-342900">
              <a:spcAft>
                <a:spcPts val="600"/>
              </a:spcAft>
              <a:buFont typeface="+mj-lt"/>
              <a:buAutoNum type="arabicPeriod"/>
            </a:pPr>
            <a:r>
              <a:rPr lang="de-DE" dirty="0"/>
              <a:t>Erbringen der Leistungen und Auftragsabschluss.</a:t>
            </a:r>
          </a:p>
        </p:txBody>
      </p:sp>
      <p:pic>
        <p:nvPicPr>
          <p:cNvPr id="12" name="Grafik 11">
            <a:extLst>
              <a:ext uri="{FF2B5EF4-FFF2-40B4-BE49-F238E27FC236}">
                <a16:creationId xmlns:a16="http://schemas.microsoft.com/office/drawing/2014/main" id="{415D21D0-9858-4AFB-8662-5BAC267B4088}"/>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416981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D2AB14-788D-42A6-943C-EE9E0B9557E6}"/>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Tastatur enthält.&#10;&#10;Automatisch generierte Beschreibung">
            <a:extLst>
              <a:ext uri="{FF2B5EF4-FFF2-40B4-BE49-F238E27FC236}">
                <a16:creationId xmlns:a16="http://schemas.microsoft.com/office/drawing/2014/main" id="{9E157C92-AB70-4CF9-AD5E-47A99B3E21A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de-DE" sz="2400" b="1" dirty="0">
              <a:solidFill>
                <a:schemeClr val="bg1"/>
              </a:solidFill>
            </a:endParaRP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r>
              <a:rPr lang="de-DE" sz="1800" b="1" dirty="0">
                <a:solidFill>
                  <a:schemeClr val="tx1"/>
                </a:solidFill>
                <a:latin typeface="+mj-lt"/>
              </a:rPr>
              <a:t>Fachinformatiker (FI)</a:t>
            </a:r>
            <a:endParaRPr lang="de-DE" sz="1800" b="1" dirty="0">
              <a:solidFill>
                <a:schemeClr val="tx1"/>
              </a:solidFill>
            </a:endParaRP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E40EE928-85BC-484B-A726-849C65AD4C0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7AB6F3B3-95C8-47B2-B23C-578AABB6706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D2F45CAA-2376-48D5-BADA-886BB060F71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E0C3538D-73A2-436F-B57D-9FD3212FDA68}"/>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AF26268C-487A-47BA-BB82-A1E9858166F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CB587A92-C575-451D-9584-0B60EAD564F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17</a:t>
            </a:fld>
            <a:endParaRPr lang="de-DE" dirty="0"/>
          </a:p>
        </p:txBody>
      </p:sp>
      <p:pic>
        <p:nvPicPr>
          <p:cNvPr id="15" name="Grafik 14">
            <a:extLst>
              <a:ext uri="{FF2B5EF4-FFF2-40B4-BE49-F238E27FC236}">
                <a16:creationId xmlns:a16="http://schemas.microsoft.com/office/drawing/2014/main" id="{ABCC7A13-B2FF-4755-BF23-401171B72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6" name="Grafik 15">
            <a:extLst>
              <a:ext uri="{FF2B5EF4-FFF2-40B4-BE49-F238E27FC236}">
                <a16:creationId xmlns:a16="http://schemas.microsoft.com/office/drawing/2014/main" id="{6734AE73-1B27-4FE8-A768-335611FF6C82}"/>
              </a:ext>
            </a:extLst>
          </p:cNvPr>
          <p:cNvPicPr>
            <a:picLocks noChangeAspect="1"/>
          </p:cNvPicPr>
          <p:nvPr/>
        </p:nvPicPr>
        <p:blipFill>
          <a:blip r:embed="rId4"/>
          <a:stretch>
            <a:fillRect/>
          </a:stretch>
        </p:blipFill>
        <p:spPr>
          <a:xfrm>
            <a:off x="5812971" y="10796"/>
            <a:ext cx="3331028" cy="631032"/>
          </a:xfrm>
          <a:prstGeom prst="rect">
            <a:avLst/>
          </a:prstGeom>
        </p:spPr>
      </p:pic>
    </p:spTree>
    <p:extLst>
      <p:ext uri="{BB962C8B-B14F-4D97-AF65-F5344CB8AC3E}">
        <p14:creationId xmlns:p14="http://schemas.microsoft.com/office/powerpoint/2010/main" val="388135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Vorbemerkung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462486"/>
          </a:xfrm>
          <a:prstGeom prst="rect">
            <a:avLst/>
          </a:prstGeom>
        </p:spPr>
        <p:txBody>
          <a:bodyPr wrap="square">
            <a:spAutoFit/>
          </a:bodyPr>
          <a:lstStyle/>
          <a:p>
            <a:pPr marL="2988" indent="0">
              <a:spcAft>
                <a:spcPts val="600"/>
              </a:spcAft>
              <a:buNone/>
            </a:pPr>
            <a:r>
              <a:rPr lang="de-DE" dirty="0"/>
              <a:t>Die bekannten Fachrichtungen „Anwendungsentwicklung“ und „Systemintegration“ bleiben erhalten und wurden inhaltlich modernisiert.</a:t>
            </a:r>
          </a:p>
          <a:p>
            <a:pPr marL="2988" indent="0">
              <a:spcAft>
                <a:spcPts val="600"/>
              </a:spcAft>
              <a:buNone/>
            </a:pPr>
            <a:endParaRPr lang="de-DE" dirty="0"/>
          </a:p>
          <a:p>
            <a:pPr marL="2988" indent="0">
              <a:spcAft>
                <a:spcPts val="600"/>
              </a:spcAft>
              <a:buNone/>
            </a:pPr>
            <a:r>
              <a:rPr lang="de-DE" dirty="0"/>
              <a:t>Neu sind zwei weitere Fachrichtungen: Die Fachrichtung „Digitale Vernetzung“ sowie die Fachrichtung „Daten- und Prozessanalyse“.</a:t>
            </a:r>
          </a:p>
          <a:p>
            <a:pPr marL="2988" indent="0">
              <a:spcAft>
                <a:spcPts val="600"/>
              </a:spcAft>
              <a:buNone/>
            </a:pPr>
            <a:endParaRPr lang="de-DE" dirty="0"/>
          </a:p>
          <a:p>
            <a:pPr marL="2988" indent="0">
              <a:spcAft>
                <a:spcPts val="600"/>
              </a:spcAft>
              <a:buNone/>
            </a:pPr>
            <a:r>
              <a:rPr lang="de-DE" dirty="0"/>
              <a:t>Fachinformatiker der Fachrichtung „Digitale Vernetzung“ arbeiten mit der Netzwerkinfrastruktur und den Schnittstellen zwischen Netzwerkkomponenten und Cyber-Physischen Systemen. Sie vernetzen und optimieren Systeme und Anwendungen auf IT-Ebene. Sie sichern Daten gegen unerlaubte Zugriffe und vermeiden sowie beheben Systemausfälle.</a:t>
            </a:r>
          </a:p>
          <a:p>
            <a:pPr marL="2988" indent="0">
              <a:spcAft>
                <a:spcPts val="600"/>
              </a:spcAft>
              <a:buNone/>
            </a:pPr>
            <a:endParaRPr lang="de-DE" dirty="0"/>
          </a:p>
          <a:p>
            <a:pPr marL="2988" indent="0">
              <a:spcAft>
                <a:spcPts val="600"/>
              </a:spcAft>
              <a:buNone/>
            </a:pPr>
            <a:r>
              <a:rPr lang="de-DE" dirty="0"/>
              <a:t>Fachinformatiker der Fachrichtung „Daten- und Prozessanalyse“ entwickeln auf der Basis der Verfügbarkeit sowie Qualität und Quantität von Daten IT-technische Lösungen für zunehmend von Daten angetriebenen digitalen Produktions- und Geschäftsprozessen.</a:t>
            </a:r>
          </a:p>
        </p:txBody>
      </p:sp>
      <p:pic>
        <p:nvPicPr>
          <p:cNvPr id="12" name="Grafik 11">
            <a:extLst>
              <a:ext uri="{FF2B5EF4-FFF2-40B4-BE49-F238E27FC236}">
                <a16:creationId xmlns:a16="http://schemas.microsoft.com/office/drawing/2014/main" id="{F27BFCE1-A56E-48B1-A189-55F703E361D9}"/>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86812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19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8159750" cy="3847207"/>
          </a:xfrm>
          <a:prstGeom prst="rect">
            <a:avLst/>
          </a:prstGeom>
        </p:spPr>
        <p:txBody>
          <a:bodyPr wrap="square">
            <a:spAutoFit/>
          </a:bodyPr>
          <a:lstStyle/>
          <a:p>
            <a:pPr marL="2988">
              <a:spcAft>
                <a:spcPts val="600"/>
              </a:spcAft>
            </a:pPr>
            <a:r>
              <a:rPr lang="de-DE" b="1" dirty="0"/>
              <a:t>Der Fachinformatiker verfügt über die nachstehenden berufsprofilgebenden Fertigkeiten, Kenntnisse und Fähigkeiten:</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Planen, Vorbereiten und Durchführen von Arbeitsaufgaben in Abstimmung mit den kundenspezifischen Geschäfts- und Leistungsprozessen,</a:t>
            </a:r>
          </a:p>
          <a:p>
            <a:pPr marL="345888" indent="-342900">
              <a:spcAft>
                <a:spcPts val="600"/>
              </a:spcAft>
              <a:buFont typeface="+mj-lt"/>
              <a:buAutoNum type="arabicPeriod"/>
            </a:pPr>
            <a:r>
              <a:rPr lang="de-DE" dirty="0"/>
              <a:t>Informieren und Beraten von Kunden und Kundinnen,</a:t>
            </a:r>
          </a:p>
          <a:p>
            <a:pPr marL="345888" indent="-342900">
              <a:spcAft>
                <a:spcPts val="600"/>
              </a:spcAft>
              <a:buFont typeface="+mj-lt"/>
              <a:buAutoNum type="arabicPeriod"/>
            </a:pPr>
            <a:r>
              <a:rPr lang="de-DE" dirty="0"/>
              <a:t>Beurteilen marktgängiger IT-Systeme und kundenspezifischer Lösungen,</a:t>
            </a:r>
          </a:p>
          <a:p>
            <a:pPr marL="345888" indent="-342900">
              <a:spcAft>
                <a:spcPts val="600"/>
              </a:spcAft>
              <a:buFont typeface="+mj-lt"/>
              <a:buAutoNum type="arabicPeriod"/>
            </a:pPr>
            <a:r>
              <a:rPr lang="de-DE" dirty="0"/>
              <a:t>Entwickeln, Erstellen und Betreuen von IT-Lösungen,</a:t>
            </a:r>
          </a:p>
          <a:p>
            <a:pPr marL="345888" indent="-342900">
              <a:spcAft>
                <a:spcPts val="600"/>
              </a:spcAft>
              <a:buFont typeface="+mj-lt"/>
              <a:buAutoNum type="arabicPeriod"/>
            </a:pPr>
            <a:r>
              <a:rPr lang="de-DE" dirty="0"/>
              <a:t>Durchführen und Dokumentieren von qualitätssichernden Maßnahmen,</a:t>
            </a:r>
          </a:p>
          <a:p>
            <a:pPr marL="345888" indent="-342900">
              <a:spcAft>
                <a:spcPts val="600"/>
              </a:spcAft>
              <a:buFont typeface="+mj-lt"/>
              <a:buAutoNum type="arabicPeriod"/>
            </a:pPr>
            <a:r>
              <a:rPr lang="de-DE" dirty="0"/>
              <a:t>Umsetzen, Integrieren und Prüfen von Maßnahmen zur IT-Sicherheit und zum Datenschutz,</a:t>
            </a:r>
          </a:p>
          <a:p>
            <a:pPr marL="345888" indent="-342900">
              <a:spcAft>
                <a:spcPts val="600"/>
              </a:spcAft>
              <a:buFont typeface="+mj-lt"/>
              <a:buAutoNum type="arabicPeriod"/>
            </a:pPr>
            <a:r>
              <a:rPr lang="de-DE" dirty="0"/>
              <a:t>Erbringen der Leistungen und Auftragsabschluss,</a:t>
            </a:r>
          </a:p>
          <a:p>
            <a:pPr marL="345888" indent="-342900">
              <a:spcAft>
                <a:spcPts val="600"/>
              </a:spcAft>
              <a:buFont typeface="+mj-lt"/>
              <a:buAutoNum type="arabicPeriod"/>
            </a:pPr>
            <a:r>
              <a:rPr lang="de-DE" dirty="0"/>
              <a:t>Betreiben von IT-Systemen,</a:t>
            </a:r>
          </a:p>
          <a:p>
            <a:pPr marL="345888" indent="-342900">
              <a:spcAft>
                <a:spcPts val="600"/>
              </a:spcAft>
              <a:buFont typeface="+mj-lt"/>
              <a:buAutoNum type="arabicPeriod"/>
            </a:pPr>
            <a:r>
              <a:rPr lang="de-DE" dirty="0"/>
              <a:t>Inbetriebnehmen von Speicherlösungen und</a:t>
            </a:r>
          </a:p>
          <a:p>
            <a:pPr marL="345888" indent="-342900">
              <a:spcAft>
                <a:spcPts val="600"/>
              </a:spcAft>
              <a:buFont typeface="+mj-lt"/>
              <a:buAutoNum type="arabicPeriod"/>
            </a:pPr>
            <a:r>
              <a:rPr lang="de-DE" dirty="0"/>
              <a:t>Programmieren von Softwarelösungen.		</a:t>
            </a:r>
          </a:p>
        </p:txBody>
      </p:sp>
      <p:pic>
        <p:nvPicPr>
          <p:cNvPr id="12" name="Grafik 11">
            <a:extLst>
              <a:ext uri="{FF2B5EF4-FFF2-40B4-BE49-F238E27FC236}">
                <a16:creationId xmlns:a16="http://schemas.microsoft.com/office/drawing/2014/main" id="{160F13B3-CDC0-464C-9DF1-03C24926F71E}"/>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28801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ACC6ACB-C1D1-4D74-B163-B5CFB6B6EB0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umsplatzhalter 4">
            <a:extLst>
              <a:ext uri="{FF2B5EF4-FFF2-40B4-BE49-F238E27FC236}">
                <a16:creationId xmlns:a16="http://schemas.microsoft.com/office/drawing/2014/main" id="{20F5B04E-B7E0-4DE4-8EB4-074B91444A69}"/>
              </a:ext>
            </a:extLst>
          </p:cNvPr>
          <p:cNvSpPr>
            <a:spLocks noGrp="1"/>
          </p:cNvSpPr>
          <p:nvPr>
            <p:ph type="dt" sz="half" idx="2"/>
          </p:nvPr>
        </p:nvSpPr>
        <p:spPr/>
        <p:txBody>
          <a:bodyPr/>
          <a:lstStyle/>
          <a:p>
            <a:r>
              <a:rPr lang="de-DE"/>
              <a:t>26./27.02.2020</a:t>
            </a:r>
            <a:endParaRPr lang="de-DE" dirty="0"/>
          </a:p>
        </p:txBody>
      </p:sp>
      <p:sp>
        <p:nvSpPr>
          <p:cNvPr id="6" name="Fußzeilenplatzhalter 5">
            <a:extLst>
              <a:ext uri="{FF2B5EF4-FFF2-40B4-BE49-F238E27FC236}">
                <a16:creationId xmlns:a16="http://schemas.microsoft.com/office/drawing/2014/main" id="{CFC40C78-E90F-4BDE-B365-F069BEEC8520}"/>
              </a:ext>
            </a:extLst>
          </p:cNvPr>
          <p:cNvSpPr>
            <a:spLocks noGrp="1"/>
          </p:cNvSpPr>
          <p:nvPr>
            <p:ph type="ftr" sz="quarter" idx="3"/>
          </p:nvPr>
        </p:nvSpPr>
        <p:spPr/>
        <p:txBody>
          <a:bodyPr/>
          <a:lstStyle/>
          <a:p>
            <a:r>
              <a:rPr lang="de-DE"/>
              <a:t>Neuordnung der IT-Berufe | Michael Assenmacher, DIHK e. V.</a:t>
            </a:r>
            <a:endParaRPr lang="de-DE" dirty="0"/>
          </a:p>
        </p:txBody>
      </p:sp>
      <p:sp>
        <p:nvSpPr>
          <p:cNvPr id="7" name="Foliennummernplatzhalter 6">
            <a:extLst>
              <a:ext uri="{FF2B5EF4-FFF2-40B4-BE49-F238E27FC236}">
                <a16:creationId xmlns:a16="http://schemas.microsoft.com/office/drawing/2014/main" id="{2DFF5F03-348D-46D4-939F-C860A1B0493F}"/>
              </a:ext>
            </a:extLst>
          </p:cNvPr>
          <p:cNvSpPr>
            <a:spLocks noGrp="1"/>
          </p:cNvSpPr>
          <p:nvPr>
            <p:ph type="sldNum" sz="quarter" idx="4"/>
          </p:nvPr>
        </p:nvSpPr>
        <p:spPr/>
        <p:txBody>
          <a:bodyPr/>
          <a:lstStyle/>
          <a:p>
            <a:fld id="{F0469EC1-4073-504D-AD07-843323D1C123}" type="slidenum">
              <a:rPr lang="de-DE" smtClean="0"/>
              <a:pPr/>
              <a:t>2</a:t>
            </a:fld>
            <a:endParaRPr lang="de-DE" dirty="0"/>
          </a:p>
        </p:txBody>
      </p:sp>
      <p:sp>
        <p:nvSpPr>
          <p:cNvPr id="12" name="Title 1">
            <a:extLst>
              <a:ext uri="{FF2B5EF4-FFF2-40B4-BE49-F238E27FC236}">
                <a16:creationId xmlns:a16="http://schemas.microsoft.com/office/drawing/2014/main" id="{4329DE46-8046-4334-8B96-FCCCF2562D79}"/>
              </a:ext>
            </a:extLst>
          </p:cNvPr>
          <p:cNvSpPr>
            <a:spLocks noGrp="1"/>
          </p:cNvSpPr>
          <p:nvPr>
            <p:ph type="title" hasCustomPrompt="1"/>
          </p:nvPr>
        </p:nvSpPr>
        <p:spPr>
          <a:xfrm>
            <a:off x="540000" y="735013"/>
            <a:ext cx="7620390" cy="1598612"/>
          </a:xfrm>
        </p:spPr>
        <p:txBody>
          <a:bodyPr anchor="b"/>
          <a:lstStyle>
            <a:lvl1pPr>
              <a:lnSpc>
                <a:spcPts val="5400"/>
              </a:lnSpc>
              <a:defRPr sz="4500"/>
            </a:lvl1pPr>
          </a:lstStyle>
          <a:p>
            <a:r>
              <a:rPr lang="en-US" dirty="0"/>
              <a:t>Neuordnung der IT-Berufe</a:t>
            </a:r>
          </a:p>
        </p:txBody>
      </p:sp>
      <p:sp>
        <p:nvSpPr>
          <p:cNvPr id="13" name="Textplatzhalter 5">
            <a:extLst>
              <a:ext uri="{FF2B5EF4-FFF2-40B4-BE49-F238E27FC236}">
                <a16:creationId xmlns:a16="http://schemas.microsoft.com/office/drawing/2014/main" id="{4F502029-6986-4607-9E27-EBD8EDFEB2CF}"/>
              </a:ext>
            </a:extLst>
          </p:cNvPr>
          <p:cNvSpPr>
            <a:spLocks noGrp="1"/>
          </p:cNvSpPr>
          <p:nvPr>
            <p:ph type="body" idx="1"/>
          </p:nvPr>
        </p:nvSpPr>
        <p:spPr>
          <a:xfrm>
            <a:off x="576285" y="2581500"/>
            <a:ext cx="4662175" cy="575810"/>
          </a:xfrm>
        </p:spPr>
        <p:txBody>
          <a:bodyPr/>
          <a:lstStyle/>
          <a:p>
            <a:r>
              <a:rPr lang="de-DE" dirty="0">
                <a:solidFill>
                  <a:schemeClr val="tx1"/>
                </a:solidFill>
              </a:rPr>
              <a:t>Michael Assenmacher, DIHK e. V.</a:t>
            </a:r>
          </a:p>
        </p:txBody>
      </p:sp>
      <p:pic>
        <p:nvPicPr>
          <p:cNvPr id="17" name="Grafik 16">
            <a:extLst>
              <a:ext uri="{FF2B5EF4-FFF2-40B4-BE49-F238E27FC236}">
                <a16:creationId xmlns:a16="http://schemas.microsoft.com/office/drawing/2014/main" id="{D239C936-2E20-4553-BBF7-CCE94ABCA2E2}"/>
              </a:ext>
            </a:extLst>
          </p:cNvPr>
          <p:cNvPicPr>
            <a:picLocks noChangeAspect="1"/>
          </p:cNvPicPr>
          <p:nvPr/>
        </p:nvPicPr>
        <p:blipFill>
          <a:blip r:embed="rId3"/>
          <a:stretch>
            <a:fillRect/>
          </a:stretch>
        </p:blipFill>
        <p:spPr>
          <a:xfrm>
            <a:off x="5812971" y="10796"/>
            <a:ext cx="3331028" cy="631032"/>
          </a:xfrm>
          <a:prstGeom prst="rect">
            <a:avLst/>
          </a:prstGeom>
        </p:spPr>
      </p:pic>
    </p:spTree>
    <p:extLst>
      <p:ext uri="{BB962C8B-B14F-4D97-AF65-F5344CB8AC3E}">
        <p14:creationId xmlns:p14="http://schemas.microsoft.com/office/powerpoint/2010/main" val="259025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20</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070071"/>
          </a:xfrm>
          <a:prstGeom prst="rect">
            <a:avLst/>
          </a:prstGeom>
        </p:spPr>
        <p:txBody>
          <a:bodyPr wrap="square">
            <a:spAutoFit/>
          </a:bodyPr>
          <a:lstStyle/>
          <a:p>
            <a:pPr marL="2988" indent="0">
              <a:spcAft>
                <a:spcPts val="600"/>
              </a:spcAft>
              <a:buNone/>
            </a:pPr>
            <a:r>
              <a:rPr lang="de-DE" b="1" dirty="0"/>
              <a:t>Jede Fachrichtung des Fachinformatikers verfügt darüber hinaus über berufsprofilgebende Fertigkeiten, Kenntnisse und Fähigkeiten:</a:t>
            </a:r>
          </a:p>
          <a:p>
            <a:pPr marL="2988" indent="0">
              <a:spcAft>
                <a:spcPts val="600"/>
              </a:spcAft>
              <a:buNone/>
            </a:pPr>
            <a:endParaRPr lang="de-DE" b="1" dirty="0"/>
          </a:p>
          <a:p>
            <a:pPr marL="2988" indent="0">
              <a:spcAft>
                <a:spcPts val="600"/>
              </a:spcAft>
              <a:buNone/>
            </a:pPr>
            <a:r>
              <a:rPr lang="de-DE" b="1" dirty="0"/>
              <a:t>Fachrichtung Anwendungsentwicklung</a:t>
            </a:r>
          </a:p>
          <a:p>
            <a:pPr marL="345888" indent="-342900">
              <a:spcAft>
                <a:spcPts val="600"/>
              </a:spcAft>
              <a:buFont typeface="+mj-lt"/>
              <a:buAutoNum type="arabicPeriod"/>
            </a:pPr>
            <a:r>
              <a:rPr lang="de-DE" dirty="0"/>
              <a:t>Konzipieren und Umsetzen von kundenspezifischen Softwareanwendungen und</a:t>
            </a:r>
          </a:p>
          <a:p>
            <a:pPr marL="345888" indent="-342900">
              <a:spcAft>
                <a:spcPts val="600"/>
              </a:spcAft>
              <a:buFont typeface="+mj-lt"/>
              <a:buAutoNum type="arabicPeriod"/>
            </a:pPr>
            <a:r>
              <a:rPr lang="de-DE" dirty="0"/>
              <a:t>Sicherstellen der Qualität von Softwareanwendungen.</a:t>
            </a:r>
          </a:p>
          <a:p>
            <a:pPr marL="2988" indent="0">
              <a:spcAft>
                <a:spcPts val="600"/>
              </a:spcAft>
              <a:buNone/>
            </a:pPr>
            <a:endParaRPr lang="de-DE" b="1" dirty="0"/>
          </a:p>
          <a:p>
            <a:pPr marL="2988" indent="0">
              <a:spcAft>
                <a:spcPts val="600"/>
              </a:spcAft>
              <a:buNone/>
            </a:pPr>
            <a:r>
              <a:rPr lang="de-DE" b="1" dirty="0"/>
              <a:t>Fachrichtung Systemintegration</a:t>
            </a:r>
          </a:p>
          <a:p>
            <a:pPr marL="345888" indent="-342900">
              <a:spcAft>
                <a:spcPts val="600"/>
              </a:spcAft>
              <a:buFont typeface="+mj-lt"/>
              <a:buAutoNum type="arabicPeriod"/>
            </a:pPr>
            <a:r>
              <a:rPr lang="de-DE" dirty="0"/>
              <a:t>Konzipieren und Realisieren von IT-Systemen,</a:t>
            </a:r>
          </a:p>
          <a:p>
            <a:pPr marL="345888" indent="-342900">
              <a:spcAft>
                <a:spcPts val="600"/>
              </a:spcAft>
              <a:buFont typeface="+mj-lt"/>
              <a:buAutoNum type="arabicPeriod"/>
            </a:pPr>
            <a:r>
              <a:rPr lang="de-DE" dirty="0"/>
              <a:t>Installieren und Konfigurieren von Netzwerken und</a:t>
            </a:r>
          </a:p>
          <a:p>
            <a:pPr marL="345888" indent="-342900">
              <a:spcAft>
                <a:spcPts val="600"/>
              </a:spcAft>
              <a:buFont typeface="+mj-lt"/>
              <a:buAutoNum type="arabicPeriod"/>
            </a:pPr>
            <a:r>
              <a:rPr lang="de-DE" dirty="0"/>
              <a:t>Administrieren von IT-Systemen.</a:t>
            </a:r>
          </a:p>
        </p:txBody>
      </p:sp>
      <p:pic>
        <p:nvPicPr>
          <p:cNvPr id="12" name="Grafik 11">
            <a:extLst>
              <a:ext uri="{FF2B5EF4-FFF2-40B4-BE49-F238E27FC236}">
                <a16:creationId xmlns:a16="http://schemas.microsoft.com/office/drawing/2014/main" id="{37E02164-3B15-4696-9D8D-9576BC14E012}"/>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08492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070071"/>
          </a:xfrm>
          <a:prstGeom prst="rect">
            <a:avLst/>
          </a:prstGeom>
        </p:spPr>
        <p:txBody>
          <a:bodyPr wrap="square">
            <a:spAutoFit/>
          </a:bodyPr>
          <a:lstStyle/>
          <a:p>
            <a:pPr marL="2988" indent="0">
              <a:spcAft>
                <a:spcPts val="600"/>
              </a:spcAft>
              <a:buNone/>
            </a:pPr>
            <a:r>
              <a:rPr lang="de-DE" b="1" dirty="0"/>
              <a:t>Fachrichtung Daten- und Prozessanalyse</a:t>
            </a:r>
          </a:p>
          <a:p>
            <a:pPr marL="345888" indent="-342900">
              <a:spcAft>
                <a:spcPts val="600"/>
              </a:spcAft>
              <a:buFont typeface="+mj-lt"/>
              <a:buAutoNum type="arabicPeriod"/>
            </a:pPr>
            <a:r>
              <a:rPr lang="de-DE" dirty="0"/>
              <a:t>Analysieren von Arbeits- und Geschäftsprozessen,</a:t>
            </a:r>
          </a:p>
          <a:p>
            <a:pPr marL="345888" indent="-342900">
              <a:spcAft>
                <a:spcPts val="600"/>
              </a:spcAft>
              <a:buFont typeface="+mj-lt"/>
              <a:buAutoNum type="arabicPeriod"/>
            </a:pPr>
            <a:r>
              <a:rPr lang="de-DE" dirty="0"/>
              <a:t>Analysieren von Datenquellen und Bereitstellen von Daten,</a:t>
            </a:r>
          </a:p>
          <a:p>
            <a:pPr marL="345888" indent="-342900">
              <a:spcAft>
                <a:spcPts val="600"/>
              </a:spcAft>
              <a:buFont typeface="+mj-lt"/>
              <a:buAutoNum type="arabicPeriod"/>
            </a:pPr>
            <a:r>
              <a:rPr lang="de-DE" dirty="0"/>
              <a:t>Nutzen der Daten zur Optimierung von Arbeits- und Geschäftsprozessen sowie zur Optimierung digitaler Geschäftsmodelle und</a:t>
            </a:r>
          </a:p>
          <a:p>
            <a:pPr marL="345888" indent="-342900">
              <a:spcAft>
                <a:spcPts val="600"/>
              </a:spcAft>
              <a:buFont typeface="+mj-lt"/>
              <a:buAutoNum type="arabicPeriod"/>
            </a:pPr>
            <a:r>
              <a:rPr lang="de-DE" dirty="0"/>
              <a:t>Umsetzen des Datenschutzes und der Schutzziele der Datensicherheit.</a:t>
            </a:r>
          </a:p>
          <a:p>
            <a:pPr marL="345888" indent="-342900">
              <a:spcAft>
                <a:spcPts val="600"/>
              </a:spcAft>
              <a:buFont typeface="+mj-lt"/>
              <a:buAutoNum type="arabicPeriod"/>
            </a:pPr>
            <a:endParaRPr lang="de-DE" b="1" dirty="0"/>
          </a:p>
          <a:p>
            <a:pPr marL="2988">
              <a:spcAft>
                <a:spcPts val="600"/>
              </a:spcAft>
            </a:pPr>
            <a:r>
              <a:rPr lang="de-DE" b="1" dirty="0"/>
              <a:t>Fachrichtung Digitale Vernetzung</a:t>
            </a:r>
          </a:p>
          <a:p>
            <a:pPr marL="345888" indent="-342900">
              <a:spcAft>
                <a:spcPts val="600"/>
              </a:spcAft>
              <a:buFont typeface="+mj-lt"/>
              <a:buAutoNum type="arabicPeriod"/>
            </a:pPr>
            <a:r>
              <a:rPr lang="de-DE" dirty="0"/>
              <a:t>Analysieren und Planen von Systemen zur Vernetzung von Prozessen und Produkten,</a:t>
            </a:r>
          </a:p>
          <a:p>
            <a:pPr marL="345888" indent="-342900">
              <a:spcAft>
                <a:spcPts val="600"/>
              </a:spcAft>
              <a:buFont typeface="+mj-lt"/>
              <a:buAutoNum type="arabicPeriod"/>
            </a:pPr>
            <a:r>
              <a:rPr lang="de-DE" dirty="0"/>
              <a:t>Errichten, Ändern und Prüfen von vernetzten Systemen und</a:t>
            </a:r>
          </a:p>
          <a:p>
            <a:pPr marL="345888" indent="-342900">
              <a:spcAft>
                <a:spcPts val="600"/>
              </a:spcAft>
              <a:buFont typeface="+mj-lt"/>
              <a:buAutoNum type="arabicPeriod"/>
            </a:pPr>
            <a:r>
              <a:rPr lang="de-DE" dirty="0"/>
              <a:t>Betreiben von vernetzten Systemen und Sicherstellen der Systemverfügbarkeit.</a:t>
            </a:r>
          </a:p>
        </p:txBody>
      </p:sp>
      <p:pic>
        <p:nvPicPr>
          <p:cNvPr id="12" name="Grafik 11">
            <a:extLst>
              <a:ext uri="{FF2B5EF4-FFF2-40B4-BE49-F238E27FC236}">
                <a16:creationId xmlns:a16="http://schemas.microsoft.com/office/drawing/2014/main" id="{2ED2B9FA-7477-466B-B512-5DB87E8697DE}"/>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81788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integrative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22</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16375"/>
          </a:xfrm>
          <a:prstGeom prst="rect">
            <a:avLst/>
          </a:prstGeom>
        </p:spPr>
        <p:txBody>
          <a:bodyPr wrap="square">
            <a:spAutoFit/>
          </a:bodyPr>
          <a:lstStyle/>
          <a:p>
            <a:pPr marL="2988">
              <a:spcAft>
                <a:spcPts val="600"/>
              </a:spcAft>
            </a:pPr>
            <a:r>
              <a:rPr lang="de-DE" b="1" dirty="0"/>
              <a:t>Über die berufsübergreifenden und berufsprofilgebenden Qualifikationen hinaus werden weitere Fertigkeiten, Kenntnisse und Fähigkeiten integrativ vermittelt</a:t>
            </a:r>
          </a:p>
          <a:p>
            <a:pPr marL="2988">
              <a:spcAft>
                <a:spcPts val="600"/>
              </a:spcAft>
            </a:pPr>
            <a:endParaRPr lang="de-DE" dirty="0"/>
          </a:p>
          <a:p>
            <a:pPr marL="345888" indent="-342900">
              <a:spcAft>
                <a:spcPts val="600"/>
              </a:spcAft>
              <a:buFont typeface="+mj-lt"/>
              <a:buAutoNum type="arabicPeriod"/>
            </a:pPr>
            <a:r>
              <a:rPr lang="de-DE" dirty="0"/>
              <a:t>Berufsbildung sowie Arbeits- und Tarifrecht,</a:t>
            </a:r>
          </a:p>
          <a:p>
            <a:pPr marL="345888" indent="-342900">
              <a:spcAft>
                <a:spcPts val="600"/>
              </a:spcAft>
              <a:buFont typeface="+mj-lt"/>
              <a:buAutoNum type="arabicPeriod"/>
            </a:pPr>
            <a:r>
              <a:rPr lang="de-DE" dirty="0"/>
              <a:t>Aufbau und Organisation des Ausbildungsbetriebes,</a:t>
            </a:r>
          </a:p>
          <a:p>
            <a:pPr marL="345888" indent="-342900">
              <a:spcAft>
                <a:spcPts val="600"/>
              </a:spcAft>
              <a:buFont typeface="+mj-lt"/>
              <a:buAutoNum type="arabicPeriod"/>
            </a:pPr>
            <a:r>
              <a:rPr lang="de-DE" dirty="0"/>
              <a:t>Sicherheit und Gesundheitsschutz bei der Arbeit,</a:t>
            </a:r>
          </a:p>
          <a:p>
            <a:pPr marL="345888" indent="-342900">
              <a:spcAft>
                <a:spcPts val="600"/>
              </a:spcAft>
              <a:buFont typeface="+mj-lt"/>
              <a:buAutoNum type="arabicPeriod"/>
            </a:pPr>
            <a:r>
              <a:rPr lang="de-DE" dirty="0"/>
              <a:t>Umweltschutz und</a:t>
            </a:r>
          </a:p>
          <a:p>
            <a:pPr marL="345888" indent="-342900">
              <a:spcAft>
                <a:spcPts val="600"/>
              </a:spcAft>
              <a:buFont typeface="+mj-lt"/>
              <a:buAutoNum type="arabicPeriod"/>
            </a:pPr>
            <a:r>
              <a:rPr lang="de-DE" dirty="0"/>
              <a:t>vernetztes Zusammenarbeiten unter Nutzung digitaler Medien.</a:t>
            </a:r>
          </a:p>
          <a:p>
            <a:pPr marL="345888" indent="-342900">
              <a:spcAft>
                <a:spcPts val="600"/>
              </a:spcAft>
              <a:buFont typeface="+mj-lt"/>
              <a:buAutoNum type="arabicPeriod"/>
            </a:pPr>
            <a:endParaRPr lang="de-DE" dirty="0"/>
          </a:p>
          <a:p>
            <a:pPr marL="2988">
              <a:spcAft>
                <a:spcPts val="600"/>
              </a:spcAft>
            </a:pPr>
            <a:r>
              <a:rPr lang="de-DE" dirty="0"/>
              <a:t>Hinweis: Zurzeit werden die Standard-Berufsbildpositionen durch eine Hauptausschuss-AG des BIBB neu entwickelt (Stand: Januar 2020). Sie waren bei der Erarbeitung der Inhalte für die IT-Berufe jedoch noch nicht beschlossen. Da die neuen Ausbildungsordnungen möglichst frühzeitig im neuen Jahr veröffentlicht werden und zum 1. August 2020 in Kraft treten sollen, ist eine Integration der neuen Standard-Berufsbildpositionen nicht vorgesehen. </a:t>
            </a:r>
          </a:p>
        </p:txBody>
      </p:sp>
      <p:pic>
        <p:nvPicPr>
          <p:cNvPr id="12" name="Grafik 11">
            <a:extLst>
              <a:ext uri="{FF2B5EF4-FFF2-40B4-BE49-F238E27FC236}">
                <a16:creationId xmlns:a16="http://schemas.microsoft.com/office/drawing/2014/main" id="{F4D4E0D6-6800-4DB9-83C5-7CDAFEA39EC0}"/>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27725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485570"/>
          </a:xfrm>
          <a:prstGeom prst="rect">
            <a:avLst/>
          </a:prstGeom>
        </p:spPr>
        <p:txBody>
          <a:bodyPr wrap="square">
            <a:spAutoFit/>
          </a:bodyPr>
          <a:lstStyle/>
          <a:p>
            <a:pPr marL="2988">
              <a:spcAft>
                <a:spcPts val="600"/>
              </a:spcAft>
            </a:pPr>
            <a:r>
              <a:rPr lang="de-DE" b="1" dirty="0"/>
              <a:t>Die Berufsbildpositionen werden je nach Fachrichtung in einem Einsatzgebiet vermittelt.</a:t>
            </a:r>
          </a:p>
          <a:p>
            <a:pPr marL="2988">
              <a:spcAft>
                <a:spcPts val="600"/>
              </a:spcAft>
            </a:pPr>
            <a:endParaRPr lang="de-DE" b="1" dirty="0"/>
          </a:p>
          <a:p>
            <a:pPr marL="2988">
              <a:spcAft>
                <a:spcPts val="600"/>
              </a:spcAft>
            </a:pPr>
            <a:r>
              <a:rPr lang="de-DE" b="1" dirty="0"/>
              <a:t>Der Ausbildungsbetrieb legt fest, in welchem Einsatzgebiet die Vermittlung erfolgt. Der Ausbildungsbetrieb darf mit Zustimmung der zuständigen Stelle jedoch auch ein anderes Einsatzgebiet festlegen, wenn in diesem Einsatzgebiet die gleichen Fertigkeiten, Kenntnisse und Fähigkeiten vermittelt werden (Öffnungsklausel)</a:t>
            </a:r>
          </a:p>
          <a:p>
            <a:pPr marL="2988">
              <a:spcAft>
                <a:spcPts val="600"/>
              </a:spcAft>
            </a:pPr>
            <a:endParaRPr lang="de-DE" b="1" dirty="0"/>
          </a:p>
          <a:p>
            <a:pPr marL="2988">
              <a:spcAft>
                <a:spcPts val="600"/>
              </a:spcAft>
            </a:pPr>
            <a:r>
              <a:rPr lang="de-DE" b="1" dirty="0"/>
              <a:t>Fachrichtung Anwendungsentwicklung</a:t>
            </a:r>
          </a:p>
          <a:p>
            <a:pPr marL="345888" indent="-342900">
              <a:spcAft>
                <a:spcPts val="600"/>
              </a:spcAft>
              <a:buFont typeface="+mj-lt"/>
              <a:buAutoNum type="arabicPeriod"/>
            </a:pPr>
            <a:r>
              <a:rPr lang="de-DE" dirty="0"/>
              <a:t>kaufmännische Systeme,</a:t>
            </a:r>
          </a:p>
          <a:p>
            <a:pPr marL="345888" indent="-342900">
              <a:spcAft>
                <a:spcPts val="600"/>
              </a:spcAft>
              <a:buFont typeface="+mj-lt"/>
              <a:buAutoNum type="arabicPeriod"/>
            </a:pPr>
            <a:r>
              <a:rPr lang="de-DE" dirty="0"/>
              <a:t>technische Systeme,</a:t>
            </a:r>
          </a:p>
          <a:p>
            <a:pPr marL="345888" indent="-342900">
              <a:spcAft>
                <a:spcPts val="600"/>
              </a:spcAft>
              <a:buFont typeface="+mj-lt"/>
              <a:buAutoNum type="arabicPeriod"/>
            </a:pPr>
            <a:r>
              <a:rPr lang="de-DE" dirty="0"/>
              <a:t>Expertensysteme,</a:t>
            </a:r>
          </a:p>
          <a:p>
            <a:pPr marL="345888" indent="-342900">
              <a:spcAft>
                <a:spcPts val="600"/>
              </a:spcAft>
              <a:buFont typeface="+mj-lt"/>
              <a:buAutoNum type="arabicPeriod"/>
            </a:pPr>
            <a:r>
              <a:rPr lang="de-DE" dirty="0"/>
              <a:t>mathematisch-wissenschaftliche Systeme und</a:t>
            </a:r>
          </a:p>
          <a:p>
            <a:pPr marL="345888" indent="-342900">
              <a:spcAft>
                <a:spcPts val="600"/>
              </a:spcAft>
              <a:buFont typeface="+mj-lt"/>
              <a:buAutoNum type="arabicPeriod"/>
            </a:pPr>
            <a:r>
              <a:rPr lang="de-DE" dirty="0"/>
              <a:t>Multimedia-Systeme.</a:t>
            </a:r>
          </a:p>
        </p:txBody>
      </p:sp>
      <p:pic>
        <p:nvPicPr>
          <p:cNvPr id="12" name="Grafik 11">
            <a:extLst>
              <a:ext uri="{FF2B5EF4-FFF2-40B4-BE49-F238E27FC236}">
                <a16:creationId xmlns:a16="http://schemas.microsoft.com/office/drawing/2014/main" id="{073E6259-684F-4788-B394-2390FE44F07C}"/>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9682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292935"/>
          </a:xfrm>
          <a:prstGeom prst="rect">
            <a:avLst/>
          </a:prstGeom>
        </p:spPr>
        <p:txBody>
          <a:bodyPr wrap="square">
            <a:spAutoFit/>
          </a:bodyPr>
          <a:lstStyle/>
          <a:p>
            <a:pPr marL="2988">
              <a:spcAft>
                <a:spcPts val="600"/>
              </a:spcAft>
            </a:pPr>
            <a:r>
              <a:rPr lang="de-DE" b="1" dirty="0"/>
              <a:t>Die Berufsbildpositionen werden je nach Fachrichtung in einem Einsatzgebiet vermittelt.</a:t>
            </a:r>
          </a:p>
          <a:p>
            <a:pPr marL="345888" indent="-342900">
              <a:spcAft>
                <a:spcPts val="600"/>
              </a:spcAft>
              <a:buFont typeface="+mj-lt"/>
              <a:buAutoNum type="arabicPeriod"/>
            </a:pPr>
            <a:endParaRPr lang="de-DE" dirty="0"/>
          </a:p>
          <a:p>
            <a:pPr marL="2988">
              <a:spcAft>
                <a:spcPts val="600"/>
              </a:spcAft>
            </a:pPr>
            <a:r>
              <a:rPr lang="de-DE" b="1" dirty="0"/>
              <a:t>Fachrichtung Systemintegration</a:t>
            </a:r>
          </a:p>
          <a:p>
            <a:pPr marL="345888" indent="-342900">
              <a:spcAft>
                <a:spcPts val="600"/>
              </a:spcAft>
              <a:buFont typeface="+mj-lt"/>
              <a:buAutoNum type="arabicPeriod"/>
            </a:pPr>
            <a:r>
              <a:rPr lang="de-DE" dirty="0"/>
              <a:t>Rechenzentren,</a:t>
            </a:r>
          </a:p>
          <a:p>
            <a:pPr marL="345888" indent="-342900">
              <a:spcAft>
                <a:spcPts val="600"/>
              </a:spcAft>
              <a:buFont typeface="+mj-lt"/>
              <a:buAutoNum type="arabicPeriod"/>
            </a:pPr>
            <a:r>
              <a:rPr lang="de-DE" dirty="0"/>
              <a:t>Netzwerke,</a:t>
            </a:r>
          </a:p>
          <a:p>
            <a:pPr marL="345888" indent="-342900">
              <a:spcAft>
                <a:spcPts val="600"/>
              </a:spcAft>
              <a:buFont typeface="+mj-lt"/>
              <a:buAutoNum type="arabicPeriod"/>
            </a:pPr>
            <a:r>
              <a:rPr lang="de-DE" dirty="0"/>
              <a:t>Client-Server-Architekturen,</a:t>
            </a:r>
          </a:p>
          <a:p>
            <a:pPr marL="345888" indent="-342900">
              <a:spcAft>
                <a:spcPts val="600"/>
              </a:spcAft>
              <a:buFont typeface="+mj-lt"/>
              <a:buAutoNum type="arabicPeriod"/>
            </a:pPr>
            <a:r>
              <a:rPr lang="de-DE" dirty="0"/>
              <a:t>Festnetze und</a:t>
            </a:r>
          </a:p>
          <a:p>
            <a:pPr marL="345888" indent="-342900">
              <a:spcAft>
                <a:spcPts val="600"/>
              </a:spcAft>
              <a:buFont typeface="+mj-lt"/>
              <a:buAutoNum type="arabicPeriod"/>
            </a:pPr>
            <a:r>
              <a:rPr lang="de-DE" dirty="0"/>
              <a:t>Funknetze.</a:t>
            </a:r>
          </a:p>
        </p:txBody>
      </p:sp>
      <p:pic>
        <p:nvPicPr>
          <p:cNvPr id="12" name="Grafik 11">
            <a:extLst>
              <a:ext uri="{FF2B5EF4-FFF2-40B4-BE49-F238E27FC236}">
                <a16:creationId xmlns:a16="http://schemas.microsoft.com/office/drawing/2014/main" id="{2B11C935-942E-460B-8E46-3AA888F55D26}"/>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30604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25</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431709"/>
          </a:xfrm>
          <a:prstGeom prst="rect">
            <a:avLst/>
          </a:prstGeom>
        </p:spPr>
        <p:txBody>
          <a:bodyPr wrap="square">
            <a:spAutoFit/>
          </a:bodyPr>
          <a:lstStyle/>
          <a:p>
            <a:pPr marL="2988">
              <a:spcAft>
                <a:spcPts val="600"/>
              </a:spcAft>
            </a:pPr>
            <a:r>
              <a:rPr lang="de-DE" b="1" dirty="0"/>
              <a:t>Fachrichtung Daten- und Prozessanalyse</a:t>
            </a:r>
          </a:p>
          <a:p>
            <a:pPr marL="345888" indent="-342900">
              <a:spcAft>
                <a:spcPts val="600"/>
              </a:spcAft>
              <a:buFont typeface="+mj-lt"/>
              <a:buAutoNum type="arabicPeriod"/>
            </a:pPr>
            <a:r>
              <a:rPr lang="de-DE" dirty="0"/>
              <a:t>Prozessoptimierung,</a:t>
            </a:r>
          </a:p>
          <a:p>
            <a:pPr marL="345888" indent="-342900">
              <a:spcAft>
                <a:spcPts val="600"/>
              </a:spcAft>
              <a:buFont typeface="+mj-lt"/>
              <a:buAutoNum type="arabicPeriod"/>
            </a:pPr>
            <a:r>
              <a:rPr lang="de-DE" dirty="0"/>
              <a:t>Prozessmodellierung,</a:t>
            </a:r>
          </a:p>
          <a:p>
            <a:pPr marL="345888" indent="-342900">
              <a:spcAft>
                <a:spcPts val="600"/>
              </a:spcAft>
              <a:buFont typeface="+mj-lt"/>
              <a:buAutoNum type="arabicPeriod"/>
            </a:pPr>
            <a:r>
              <a:rPr lang="de-DE" dirty="0"/>
              <a:t>Qualitätssicherung,</a:t>
            </a:r>
          </a:p>
          <a:p>
            <a:pPr marL="345888" indent="-342900">
              <a:spcAft>
                <a:spcPts val="600"/>
              </a:spcAft>
              <a:buFont typeface="+mj-lt"/>
              <a:buAutoNum type="arabicPeriod"/>
            </a:pPr>
            <a:r>
              <a:rPr lang="de-DE" dirty="0"/>
              <a:t>Medienanalyse und</a:t>
            </a:r>
          </a:p>
          <a:p>
            <a:pPr marL="345888" indent="-342900">
              <a:spcAft>
                <a:spcPts val="600"/>
              </a:spcAft>
              <a:buFont typeface="+mj-lt"/>
              <a:buAutoNum type="arabicPeriod"/>
            </a:pPr>
            <a:r>
              <a:rPr lang="de-DE" dirty="0"/>
              <a:t>Suchdienste.</a:t>
            </a:r>
          </a:p>
          <a:p>
            <a:pPr marL="345888" indent="-342900">
              <a:spcAft>
                <a:spcPts val="600"/>
              </a:spcAft>
              <a:buFont typeface="+mj-lt"/>
              <a:buAutoNum type="arabicPeriod"/>
            </a:pPr>
            <a:endParaRPr lang="de-DE" dirty="0"/>
          </a:p>
          <a:p>
            <a:pPr marL="2988">
              <a:spcAft>
                <a:spcPts val="600"/>
              </a:spcAft>
            </a:pPr>
            <a:r>
              <a:rPr lang="de-DE" b="1" dirty="0"/>
              <a:t>Fachrichtung Digitale Vernetzung</a:t>
            </a:r>
          </a:p>
          <a:p>
            <a:pPr marL="345888" indent="-342900">
              <a:spcAft>
                <a:spcPts val="600"/>
              </a:spcAft>
              <a:buFont typeface="+mj-lt"/>
              <a:buAutoNum type="arabicPeriod"/>
            </a:pPr>
            <a:r>
              <a:rPr lang="de-DE" dirty="0"/>
              <a:t>produktionstechnische Systeme,</a:t>
            </a:r>
          </a:p>
          <a:p>
            <a:pPr marL="345888" indent="-342900">
              <a:spcAft>
                <a:spcPts val="600"/>
              </a:spcAft>
              <a:buFont typeface="+mj-lt"/>
              <a:buAutoNum type="arabicPeriod"/>
            </a:pPr>
            <a:r>
              <a:rPr lang="de-DE" dirty="0"/>
              <a:t>prozesstechnische Systeme,</a:t>
            </a:r>
          </a:p>
          <a:p>
            <a:pPr marL="345888" indent="-342900">
              <a:spcAft>
                <a:spcPts val="600"/>
              </a:spcAft>
              <a:buFont typeface="+mj-lt"/>
              <a:buAutoNum type="arabicPeriod"/>
            </a:pPr>
            <a:r>
              <a:rPr lang="de-DE" dirty="0"/>
              <a:t>autonome Assistenz- und Transportsysteme und</a:t>
            </a:r>
          </a:p>
          <a:p>
            <a:pPr marL="345888" indent="-342900">
              <a:spcAft>
                <a:spcPts val="600"/>
              </a:spcAft>
              <a:buFont typeface="+mj-lt"/>
              <a:buAutoNum type="arabicPeriod"/>
            </a:pPr>
            <a:r>
              <a:rPr lang="de-DE" dirty="0"/>
              <a:t>Logistiksysteme.</a:t>
            </a:r>
          </a:p>
        </p:txBody>
      </p:sp>
      <p:pic>
        <p:nvPicPr>
          <p:cNvPr id="12" name="Grafik 11">
            <a:extLst>
              <a:ext uri="{FF2B5EF4-FFF2-40B4-BE49-F238E27FC236}">
                <a16:creationId xmlns:a16="http://schemas.microsoft.com/office/drawing/2014/main" id="{B9396370-DA86-4AF5-B702-32DAC75118EC}"/>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91469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D2AB14-788D-42A6-943C-EE9E0B9557E6}"/>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Maschine enthält.&#10;&#10;Automatisch generierte Beschreibung">
            <a:extLst>
              <a:ext uri="{FF2B5EF4-FFF2-40B4-BE49-F238E27FC236}">
                <a16:creationId xmlns:a16="http://schemas.microsoft.com/office/drawing/2014/main" id="{EEEB8B5A-6471-4473-AC8E-89761BEB993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de-DE" sz="2400" b="1" dirty="0">
              <a:solidFill>
                <a:schemeClr val="bg1"/>
              </a:solidFill>
            </a:endParaRP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r>
              <a:rPr lang="de-DE" sz="1800" b="1" dirty="0">
                <a:solidFill>
                  <a:schemeClr val="tx1"/>
                </a:solidFill>
                <a:latin typeface="+mj-lt"/>
              </a:rPr>
              <a:t>IT-System-Elektroniker (ITSE)</a:t>
            </a:r>
            <a:endParaRPr lang="de-DE" sz="1800" b="1" dirty="0">
              <a:solidFill>
                <a:schemeClr val="tx1"/>
              </a:solidFill>
            </a:endParaRP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E40EE928-85BC-484B-A726-849C65AD4C0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7AB6F3B3-95C8-47B2-B23C-578AABB6706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D2F45CAA-2376-48D5-BADA-886BB060F71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E0C3538D-73A2-436F-B57D-9FD3212FDA68}"/>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AF26268C-487A-47BA-BB82-A1E9858166F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CB587A92-C575-451D-9584-0B60EAD564F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26</a:t>
            </a:fld>
            <a:endParaRPr lang="de-DE" dirty="0"/>
          </a:p>
        </p:txBody>
      </p:sp>
      <p:pic>
        <p:nvPicPr>
          <p:cNvPr id="15" name="Grafik 14">
            <a:extLst>
              <a:ext uri="{FF2B5EF4-FFF2-40B4-BE49-F238E27FC236}">
                <a16:creationId xmlns:a16="http://schemas.microsoft.com/office/drawing/2014/main" id="{ABCC7A13-B2FF-4755-BF23-401171B72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6" name="Grafik 15">
            <a:extLst>
              <a:ext uri="{FF2B5EF4-FFF2-40B4-BE49-F238E27FC236}">
                <a16:creationId xmlns:a16="http://schemas.microsoft.com/office/drawing/2014/main" id="{334864A0-4ED5-45D6-AB43-FD3CB352BA8F}"/>
              </a:ext>
            </a:extLst>
          </p:cNvPr>
          <p:cNvPicPr>
            <a:picLocks noChangeAspect="1"/>
          </p:cNvPicPr>
          <p:nvPr/>
        </p:nvPicPr>
        <p:blipFill>
          <a:blip r:embed="rId4"/>
          <a:stretch>
            <a:fillRect/>
          </a:stretch>
        </p:blipFill>
        <p:spPr>
          <a:xfrm>
            <a:off x="5812971" y="10796"/>
            <a:ext cx="3331028" cy="631032"/>
          </a:xfrm>
          <a:prstGeom prst="rect">
            <a:avLst/>
          </a:prstGeom>
        </p:spPr>
      </p:pic>
    </p:spTree>
    <p:extLst>
      <p:ext uri="{BB962C8B-B14F-4D97-AF65-F5344CB8AC3E}">
        <p14:creationId xmlns:p14="http://schemas.microsoft.com/office/powerpoint/2010/main" val="283916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 Vorbemerkung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27</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77903"/>
          </a:xfrm>
          <a:prstGeom prst="rect">
            <a:avLst/>
          </a:prstGeom>
        </p:spPr>
        <p:txBody>
          <a:bodyPr wrap="square">
            <a:spAutoFit/>
          </a:bodyPr>
          <a:lstStyle/>
          <a:p>
            <a:pPr marL="2988" indent="0">
              <a:spcAft>
                <a:spcPts val="600"/>
              </a:spcAft>
              <a:buNone/>
            </a:pPr>
            <a:r>
              <a:rPr lang="de-DE" dirty="0"/>
              <a:t>Mit der IHK-Abschlussprüfung wird festgestellt, ob der Prüfling die berufliche Handlungsfähigkeit erworben hat. </a:t>
            </a:r>
          </a:p>
          <a:p>
            <a:pPr marL="2988" indent="0">
              <a:spcAft>
                <a:spcPts val="600"/>
              </a:spcAft>
              <a:buNone/>
            </a:pPr>
            <a:r>
              <a:rPr lang="de-DE" dirty="0"/>
              <a:t>Rechtsgrundlage: § 39 BBiG, 2019</a:t>
            </a:r>
          </a:p>
          <a:p>
            <a:pPr marL="2988" indent="0">
              <a:spcAft>
                <a:spcPts val="600"/>
              </a:spcAft>
              <a:buNone/>
            </a:pPr>
            <a:endParaRPr lang="de-DE" dirty="0"/>
          </a:p>
          <a:p>
            <a:pPr marL="2988" indent="0">
              <a:spcAft>
                <a:spcPts val="600"/>
              </a:spcAft>
              <a:buNone/>
            </a:pPr>
            <a:r>
              <a:rPr lang="de-DE" dirty="0"/>
              <a:t>Elektrofachkraft (für festgelegte Tätigkeiten) ist, wer aufgrund seiner fachlichen Ausbildung, Kenntnisse und Erfahrungen sowie Kenntnis der einschlägigen Normen die ihm übertragenen Arbeiten beurteilen und mögliche Gefahren erkennen kann. </a:t>
            </a:r>
          </a:p>
          <a:p>
            <a:pPr marL="2988" indent="0">
              <a:spcAft>
                <a:spcPts val="600"/>
              </a:spcAft>
              <a:buNone/>
            </a:pPr>
            <a:r>
              <a:rPr lang="de-DE" dirty="0"/>
              <a:t>Rechtsgrundlage: DGUV Vorschrift 3</a:t>
            </a:r>
            <a:r>
              <a:rPr lang="de-DE" baseline="30000" dirty="0"/>
              <a:t>*)</a:t>
            </a:r>
            <a:r>
              <a:rPr lang="de-DE" dirty="0"/>
              <a:t> oder DIN VDE 0105-100</a:t>
            </a:r>
          </a:p>
          <a:p>
            <a:pPr marL="2988" indent="0">
              <a:spcAft>
                <a:spcPts val="600"/>
              </a:spcAft>
              <a:buNone/>
            </a:pPr>
            <a:endParaRPr lang="de-DE" dirty="0"/>
          </a:p>
          <a:p>
            <a:pPr marL="2988" indent="0">
              <a:spcAft>
                <a:spcPts val="600"/>
              </a:spcAft>
              <a:buNone/>
            </a:pPr>
            <a:r>
              <a:rPr lang="de-DE" dirty="0"/>
              <a:t>Auf Grund der unterschiedlichen Rechtsgrundlagen kann ein IT-System-Elektroniker daher mit bestandener IHK-Abschlussprüfung </a:t>
            </a:r>
            <a:r>
              <a:rPr lang="de-DE" u="sng" dirty="0"/>
              <a:t>grundsätzlich nie automatisch</a:t>
            </a:r>
            <a:r>
              <a:rPr lang="de-DE" dirty="0"/>
              <a:t> Elektrofachkraft (für festgelegte Tätigkeiten) sein!</a:t>
            </a:r>
          </a:p>
          <a:p>
            <a:pPr marL="2988" indent="0">
              <a:spcAft>
                <a:spcPts val="600"/>
              </a:spcAft>
              <a:buNone/>
            </a:pPr>
            <a:endParaRPr lang="de-DE" dirty="0"/>
          </a:p>
          <a:p>
            <a:pPr marL="2988" indent="0">
              <a:spcAft>
                <a:spcPts val="600"/>
              </a:spcAft>
              <a:buNone/>
            </a:pPr>
            <a:r>
              <a:rPr lang="de-DE" sz="1100" baseline="30000" dirty="0"/>
              <a:t>*) </a:t>
            </a:r>
            <a:r>
              <a:rPr lang="de-DE" sz="1100" dirty="0"/>
              <a:t>Deutsche Gesetzliche Unfallversicherung</a:t>
            </a:r>
          </a:p>
        </p:txBody>
      </p:sp>
      <p:pic>
        <p:nvPicPr>
          <p:cNvPr id="12" name="Grafik 11">
            <a:extLst>
              <a:ext uri="{FF2B5EF4-FFF2-40B4-BE49-F238E27FC236}">
                <a16:creationId xmlns:a16="http://schemas.microsoft.com/office/drawing/2014/main" id="{4803C1AB-8E4A-43EE-85E3-59810F593889}"/>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255990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62514"/>
          </a:xfrm>
          <a:prstGeom prst="rect">
            <a:avLst/>
          </a:prstGeom>
        </p:spPr>
        <p:txBody>
          <a:bodyPr wrap="square">
            <a:spAutoFit/>
          </a:bodyPr>
          <a:lstStyle/>
          <a:p>
            <a:pPr marL="2988">
              <a:spcAft>
                <a:spcPts val="600"/>
              </a:spcAft>
            </a:pPr>
            <a:r>
              <a:rPr lang="de-DE" b="1" dirty="0"/>
              <a:t>Der IT-System-Elektroniker verfügt über die nachstehenden berufsprofilgebenden Fertigkeiten, Kenntnisse und Fähigkeiten:</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Planen, Vorbereiten und Durchführen von Arbeitsaufgaben in Abstimmung mit den kundenspezifischen Geschäfts- und Leistungsprozessen,</a:t>
            </a:r>
          </a:p>
          <a:p>
            <a:pPr marL="345888" indent="-342900">
              <a:spcAft>
                <a:spcPts val="600"/>
              </a:spcAft>
              <a:buFont typeface="+mj-lt"/>
              <a:buAutoNum type="arabicPeriod"/>
            </a:pPr>
            <a:r>
              <a:rPr lang="de-DE" dirty="0"/>
              <a:t>Informieren und Beraten von Kunden und Kundinnen,</a:t>
            </a:r>
          </a:p>
          <a:p>
            <a:pPr marL="345888" indent="-342900">
              <a:spcAft>
                <a:spcPts val="600"/>
              </a:spcAft>
              <a:buFont typeface="+mj-lt"/>
              <a:buAutoNum type="arabicPeriod"/>
            </a:pPr>
            <a:r>
              <a:rPr lang="de-DE" dirty="0"/>
              <a:t>Beurteilen marktgängiger IT-Systeme und kundenspezifischer Lösungen,</a:t>
            </a:r>
          </a:p>
          <a:p>
            <a:pPr marL="345888" indent="-342900">
              <a:spcAft>
                <a:spcPts val="600"/>
              </a:spcAft>
              <a:buFont typeface="+mj-lt"/>
              <a:buAutoNum type="arabicPeriod"/>
            </a:pPr>
            <a:r>
              <a:rPr lang="de-DE" dirty="0"/>
              <a:t>Entwickeln, Erstellen und Betreuen von IT-Lösungen,</a:t>
            </a:r>
          </a:p>
          <a:p>
            <a:pPr marL="345888" indent="-342900">
              <a:spcAft>
                <a:spcPts val="600"/>
              </a:spcAft>
              <a:buFont typeface="+mj-lt"/>
              <a:buAutoNum type="arabicPeriod"/>
            </a:pPr>
            <a:r>
              <a:rPr lang="de-DE" dirty="0"/>
              <a:t>Durchführen und Dokumentieren von qualitätssichernden Maßnahmen,</a:t>
            </a:r>
          </a:p>
          <a:p>
            <a:pPr marL="345888" indent="-342900">
              <a:spcAft>
                <a:spcPts val="600"/>
              </a:spcAft>
              <a:buFont typeface="+mj-lt"/>
              <a:buAutoNum type="arabicPeriod"/>
            </a:pPr>
            <a:r>
              <a:rPr lang="de-DE" dirty="0"/>
              <a:t>Umsetzen, Integrieren und Prüfen von Maßnahmen zur IT-Sicherheit und zum Datenschutz,</a:t>
            </a:r>
          </a:p>
          <a:p>
            <a:pPr marL="345888" indent="-342900">
              <a:spcAft>
                <a:spcPts val="600"/>
              </a:spcAft>
              <a:buFont typeface="+mj-lt"/>
              <a:buAutoNum type="arabicPeriod"/>
            </a:pPr>
            <a:r>
              <a:rPr lang="de-DE" dirty="0"/>
              <a:t>Erbringen der Leistungen und Auftragsabschluss,</a:t>
            </a:r>
          </a:p>
          <a:p>
            <a:pPr marL="345888" indent="-342900">
              <a:spcAft>
                <a:spcPts val="600"/>
              </a:spcAft>
              <a:buFont typeface="+mj-lt"/>
              <a:buAutoNum type="arabicPeriod"/>
            </a:pPr>
            <a:r>
              <a:rPr lang="de-DE" dirty="0"/>
              <a:t>Installieren und Konfigurieren von IT-Geräten und IT-Systemen,</a:t>
            </a:r>
          </a:p>
          <a:p>
            <a:pPr marL="345888" indent="-342900">
              <a:spcAft>
                <a:spcPts val="600"/>
              </a:spcAft>
              <a:buFont typeface="+mj-lt"/>
              <a:buAutoNum type="arabicPeriod"/>
            </a:pPr>
            <a:r>
              <a:rPr lang="de-DE" dirty="0"/>
              <a:t>Installieren von Netzwerkinfrastrukturen und Übertragungssystemen,		…</a:t>
            </a:r>
          </a:p>
        </p:txBody>
      </p:sp>
      <p:pic>
        <p:nvPicPr>
          <p:cNvPr id="12" name="Grafik 11">
            <a:extLst>
              <a:ext uri="{FF2B5EF4-FFF2-40B4-BE49-F238E27FC236}">
                <a16:creationId xmlns:a16="http://schemas.microsoft.com/office/drawing/2014/main" id="{160F13B3-CDC0-464C-9DF1-03C24926F71E}"/>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82874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29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762295"/>
          </a:xfrm>
          <a:prstGeom prst="rect">
            <a:avLst/>
          </a:prstGeom>
        </p:spPr>
        <p:txBody>
          <a:bodyPr wrap="square">
            <a:spAutoFit/>
          </a:bodyPr>
          <a:lstStyle/>
          <a:p>
            <a:pPr marL="345888" indent="-342900">
              <a:spcAft>
                <a:spcPts val="600"/>
              </a:spcAft>
              <a:buFont typeface="+mj-lt"/>
              <a:buAutoNum type="arabicPeriod" startAt="10"/>
            </a:pPr>
            <a:r>
              <a:rPr lang="de-DE" dirty="0"/>
              <a:t>Planen und Vorbereiten von Service- und Instandsetzungsmaßnahmen an IT-Geräten und IT-Systemen und an deren Infrastruktur,</a:t>
            </a:r>
          </a:p>
          <a:p>
            <a:pPr marL="345888" indent="-342900">
              <a:spcAft>
                <a:spcPts val="600"/>
              </a:spcAft>
              <a:buFont typeface="+mj-lt"/>
              <a:buAutoNum type="arabicPeriod" startAt="10"/>
            </a:pPr>
            <a:r>
              <a:rPr lang="de-DE" dirty="0"/>
              <a:t>Durchführen von Service- und Instandsetzungsarbeiten an IT-Geräten und IT-Systemen und an deren Infrastruktur,</a:t>
            </a:r>
          </a:p>
          <a:p>
            <a:pPr marL="345888" indent="-342900">
              <a:spcAft>
                <a:spcPts val="600"/>
              </a:spcAft>
              <a:buFont typeface="+mj-lt"/>
              <a:buAutoNum type="arabicPeriod" startAt="10"/>
            </a:pPr>
            <a:r>
              <a:rPr lang="de-DE" dirty="0"/>
              <a:t>Auftragsabschluss und Unterstützung von Nutzern und Nutzerinnen im Umgang mit IT-Geräten und IT-Systemen und mit deren Infrastruktur,</a:t>
            </a:r>
          </a:p>
          <a:p>
            <a:pPr marL="345888" indent="-342900">
              <a:spcAft>
                <a:spcPts val="600"/>
              </a:spcAft>
              <a:buFont typeface="+mj-lt"/>
              <a:buAutoNum type="arabicPeriod" startAt="10"/>
            </a:pPr>
            <a:r>
              <a:rPr lang="de-DE" dirty="0"/>
              <a:t>IT-Sicherheit und Datenschutz in IT-Systemen, Netzwerkinfrastrukturen und Übertragungssystemen,</a:t>
            </a:r>
          </a:p>
          <a:p>
            <a:pPr marL="345888" indent="-342900">
              <a:spcAft>
                <a:spcPts val="600"/>
              </a:spcAft>
              <a:buFont typeface="+mj-lt"/>
              <a:buAutoNum type="arabicPeriod" startAt="10"/>
            </a:pPr>
            <a:r>
              <a:rPr lang="de-DE" dirty="0"/>
              <a:t>Installieren von IT-Systemen, Geräten und Betriebsmitteln sowie deren Anbindung an die Stromversorgung und</a:t>
            </a:r>
          </a:p>
          <a:p>
            <a:pPr marL="345888" indent="-342900">
              <a:spcAft>
                <a:spcPts val="600"/>
              </a:spcAft>
              <a:buFont typeface="+mj-lt"/>
              <a:buAutoNum type="arabicPeriod" startAt="10"/>
            </a:pPr>
            <a:r>
              <a:rPr lang="de-DE" dirty="0"/>
              <a:t>Prüfen der elektrischen Sicherheit von Geräten und Betriebsmitteln.</a:t>
            </a:r>
          </a:p>
        </p:txBody>
      </p:sp>
      <p:pic>
        <p:nvPicPr>
          <p:cNvPr id="12" name="Grafik 11">
            <a:extLst>
              <a:ext uri="{FF2B5EF4-FFF2-40B4-BE49-F238E27FC236}">
                <a16:creationId xmlns:a16="http://schemas.microsoft.com/office/drawing/2014/main" id="{BDCF9081-0B03-4BD3-A6EF-2D237EDD8EC7}"/>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412293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551BD33A-7FBF-4F75-B61A-4ADA84837DCC}"/>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Schnee, sitzend, Wasser, bedeckt enthält.&#10;&#10;Automatisch generierte Beschreibung">
            <a:extLst>
              <a:ext uri="{FF2B5EF4-FFF2-40B4-BE49-F238E27FC236}">
                <a16:creationId xmlns:a16="http://schemas.microsoft.com/office/drawing/2014/main" id="{05C2ECA3-79B1-4919-AD5A-65BD2A94178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e-DE" sz="2400" b="1" dirty="0">
                <a:solidFill>
                  <a:schemeClr val="bg1"/>
                </a:solidFill>
              </a:rPr>
              <a:t>Inhalt</a:t>
            </a: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l">
              <a:lnSpc>
                <a:spcPct val="100000"/>
              </a:lnSpc>
              <a:spcAft>
                <a:spcPts val="1200"/>
              </a:spcAft>
              <a:buFont typeface="+mj-lt"/>
              <a:buAutoNum type="arabicPeriod"/>
            </a:pPr>
            <a:r>
              <a:rPr lang="de-DE" sz="1800" b="1" dirty="0">
                <a:solidFill>
                  <a:schemeClr val="tx1"/>
                </a:solidFill>
                <a:latin typeface="+mj-lt"/>
              </a:rPr>
              <a:t>Ausgangslage</a:t>
            </a:r>
          </a:p>
          <a:p>
            <a:pPr marL="342900" indent="-342900" algn="l">
              <a:lnSpc>
                <a:spcPct val="100000"/>
              </a:lnSpc>
              <a:spcAft>
                <a:spcPts val="1200"/>
              </a:spcAft>
              <a:buFont typeface="+mj-lt"/>
              <a:buAutoNum type="arabicPeriod"/>
            </a:pPr>
            <a:r>
              <a:rPr lang="de-DE" sz="1800" b="1" dirty="0">
                <a:solidFill>
                  <a:schemeClr val="tx1"/>
                </a:solidFill>
                <a:latin typeface="+mj-lt"/>
              </a:rPr>
              <a:t>Ergebnis der Stufe 1</a:t>
            </a:r>
          </a:p>
          <a:p>
            <a:pPr marL="342900" indent="-342900" algn="l">
              <a:lnSpc>
                <a:spcPct val="100000"/>
              </a:lnSpc>
              <a:spcAft>
                <a:spcPts val="1200"/>
              </a:spcAft>
              <a:buFont typeface="+mj-lt"/>
              <a:buAutoNum type="arabicPeriod"/>
            </a:pPr>
            <a:r>
              <a:rPr lang="de-DE" sz="1800" b="1" dirty="0">
                <a:solidFill>
                  <a:schemeClr val="tx1"/>
                </a:solidFill>
                <a:latin typeface="+mj-lt"/>
              </a:rPr>
              <a:t>Ergebnis der Stufe 2</a:t>
            </a:r>
          </a:p>
          <a:p>
            <a:pPr marL="342900" indent="-342900" algn="l">
              <a:lnSpc>
                <a:spcPct val="100000"/>
              </a:lnSpc>
              <a:spcAft>
                <a:spcPts val="1200"/>
              </a:spcAft>
              <a:buFont typeface="+mj-lt"/>
              <a:buAutoNum type="arabicPeriod"/>
            </a:pPr>
            <a:r>
              <a:rPr lang="de-DE" sz="1800" b="1" dirty="0">
                <a:solidFill>
                  <a:schemeClr val="tx1"/>
                </a:solidFill>
                <a:latin typeface="+mj-lt"/>
              </a:rPr>
              <a:t>Weiteres Vorgehen</a:t>
            </a: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sp>
        <p:nvSpPr>
          <p:cNvPr id="11" name="Footer Placeholder 4">
            <a:extLst>
              <a:ext uri="{FF2B5EF4-FFF2-40B4-BE49-F238E27FC236}">
                <a16:creationId xmlns:a16="http://schemas.microsoft.com/office/drawing/2014/main" id="{D091E0D4-B950-4B4D-810B-09B400BD4CAF}"/>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F91B45F4-9B46-42AC-AA85-66FC29C0BAD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a:t>
            </a:fld>
            <a:endParaRPr lang="de-DE" dirty="0"/>
          </a:p>
        </p:txBody>
      </p:sp>
      <p:pic>
        <p:nvPicPr>
          <p:cNvPr id="15" name="Grafik 14">
            <a:extLst>
              <a:ext uri="{FF2B5EF4-FFF2-40B4-BE49-F238E27FC236}">
                <a16:creationId xmlns:a16="http://schemas.microsoft.com/office/drawing/2014/main" id="{87B48A33-5A02-4C37-B89D-27D7E9228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4" name="Datumsplatzhalter 3">
            <a:extLst>
              <a:ext uri="{FF2B5EF4-FFF2-40B4-BE49-F238E27FC236}">
                <a16:creationId xmlns:a16="http://schemas.microsoft.com/office/drawing/2014/main" id="{8F930651-EFCE-46FF-B65E-98B9612C7481}"/>
              </a:ext>
            </a:extLst>
          </p:cNvPr>
          <p:cNvSpPr>
            <a:spLocks noGrp="1"/>
          </p:cNvSpPr>
          <p:nvPr>
            <p:ph type="dt" sz="half" idx="2"/>
          </p:nvPr>
        </p:nvSpPr>
        <p:spPr/>
        <p:txBody>
          <a:bodyPr/>
          <a:lstStyle/>
          <a:p>
            <a:r>
              <a:rPr lang="de-DE"/>
              <a:t>26./27.02.2020</a:t>
            </a:r>
            <a:endParaRPr lang="de-DE" dirty="0"/>
          </a:p>
        </p:txBody>
      </p:sp>
    </p:spTree>
    <p:extLst>
      <p:ext uri="{BB962C8B-B14F-4D97-AF65-F5344CB8AC3E}">
        <p14:creationId xmlns:p14="http://schemas.microsoft.com/office/powerpoint/2010/main" val="101033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 integrative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30</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215991"/>
          </a:xfrm>
          <a:prstGeom prst="rect">
            <a:avLst/>
          </a:prstGeom>
        </p:spPr>
        <p:txBody>
          <a:bodyPr wrap="square">
            <a:spAutoFit/>
          </a:bodyPr>
          <a:lstStyle/>
          <a:p>
            <a:pPr marL="2988">
              <a:spcAft>
                <a:spcPts val="600"/>
              </a:spcAft>
            </a:pPr>
            <a:r>
              <a:rPr lang="de-DE" b="1" dirty="0"/>
              <a:t>Über die berufsprofilgebenden Qualifikationen hinaus werden weitere Fertigkeiten, Kenntnisse und Fähigkeiten integrativ vermittelt</a:t>
            </a:r>
          </a:p>
          <a:p>
            <a:pPr marL="2988">
              <a:spcAft>
                <a:spcPts val="600"/>
              </a:spcAft>
            </a:pPr>
            <a:endParaRPr lang="de-DE" dirty="0"/>
          </a:p>
          <a:p>
            <a:pPr marL="345888" indent="-342900">
              <a:spcAft>
                <a:spcPts val="600"/>
              </a:spcAft>
              <a:buFont typeface="+mj-lt"/>
              <a:buAutoNum type="arabicPeriod"/>
            </a:pPr>
            <a:r>
              <a:rPr lang="de-DE" dirty="0"/>
              <a:t>Berufsbildung sowie Arbeits- und Tarifrecht,</a:t>
            </a:r>
          </a:p>
          <a:p>
            <a:pPr marL="345888" indent="-342900">
              <a:spcAft>
                <a:spcPts val="600"/>
              </a:spcAft>
              <a:buFont typeface="+mj-lt"/>
              <a:buAutoNum type="arabicPeriod"/>
            </a:pPr>
            <a:r>
              <a:rPr lang="de-DE" dirty="0"/>
              <a:t>Aufbau und Organisation des Ausbildungsbetriebes,</a:t>
            </a:r>
          </a:p>
          <a:p>
            <a:pPr marL="345888" indent="-342900">
              <a:spcAft>
                <a:spcPts val="600"/>
              </a:spcAft>
              <a:buFont typeface="+mj-lt"/>
              <a:buAutoNum type="arabicPeriod"/>
            </a:pPr>
            <a:r>
              <a:rPr lang="de-DE" dirty="0"/>
              <a:t>Sicherheit und Gesundheitsschutz bei der Arbeit,</a:t>
            </a:r>
          </a:p>
          <a:p>
            <a:pPr marL="345888" indent="-342900">
              <a:spcAft>
                <a:spcPts val="600"/>
              </a:spcAft>
              <a:buFont typeface="+mj-lt"/>
              <a:buAutoNum type="arabicPeriod"/>
            </a:pPr>
            <a:r>
              <a:rPr lang="de-DE" dirty="0"/>
              <a:t>Umweltschutz und</a:t>
            </a:r>
          </a:p>
          <a:p>
            <a:pPr marL="345888" indent="-342900">
              <a:spcAft>
                <a:spcPts val="600"/>
              </a:spcAft>
              <a:buFont typeface="+mj-lt"/>
              <a:buAutoNum type="arabicPeriod"/>
            </a:pPr>
            <a:r>
              <a:rPr lang="de-DE" dirty="0"/>
              <a:t>vernetztes Zusammenarbeiten unter Nutzung digitaler Medien.</a:t>
            </a:r>
          </a:p>
        </p:txBody>
      </p:sp>
      <p:pic>
        <p:nvPicPr>
          <p:cNvPr id="12" name="Grafik 11">
            <a:extLst>
              <a:ext uri="{FF2B5EF4-FFF2-40B4-BE49-F238E27FC236}">
                <a16:creationId xmlns:a16="http://schemas.microsoft.com/office/drawing/2014/main" id="{401742F2-EC45-4A37-B283-9833E745347B}"/>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98952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577629"/>
          </a:xfrm>
          <a:prstGeom prst="rect">
            <a:avLst/>
          </a:prstGeom>
        </p:spPr>
        <p:txBody>
          <a:bodyPr wrap="square">
            <a:spAutoFit/>
          </a:bodyPr>
          <a:lstStyle/>
          <a:p>
            <a:pPr marL="2988">
              <a:spcAft>
                <a:spcPts val="600"/>
              </a:spcAft>
            </a:pPr>
            <a:r>
              <a:rPr lang="de-DE" b="1" dirty="0"/>
              <a:t>Die Berufsbildpositionen werden in einem Einsatzgebiet vermittelt.</a:t>
            </a:r>
          </a:p>
          <a:p>
            <a:pPr marL="2988">
              <a:spcAft>
                <a:spcPts val="600"/>
              </a:spcAft>
            </a:pPr>
            <a:endParaRPr lang="de-DE" dirty="0"/>
          </a:p>
          <a:p>
            <a:pPr marL="345888" indent="-342900">
              <a:spcAft>
                <a:spcPts val="600"/>
              </a:spcAft>
              <a:buFont typeface="+mj-lt"/>
              <a:buAutoNum type="arabicPeriod"/>
            </a:pPr>
            <a:r>
              <a:rPr lang="de-DE" dirty="0"/>
              <a:t>digitale Infrastruktur,</a:t>
            </a:r>
          </a:p>
          <a:p>
            <a:pPr marL="345888" indent="-342900">
              <a:spcAft>
                <a:spcPts val="600"/>
              </a:spcAft>
              <a:buFont typeface="+mj-lt"/>
              <a:buAutoNum type="arabicPeriod"/>
            </a:pPr>
            <a:r>
              <a:rPr lang="de-DE" dirty="0"/>
              <a:t>leitungsgebundene Netze,</a:t>
            </a:r>
          </a:p>
          <a:p>
            <a:pPr marL="345888" indent="-342900">
              <a:spcAft>
                <a:spcPts val="600"/>
              </a:spcAft>
              <a:buFont typeface="+mj-lt"/>
              <a:buAutoNum type="arabicPeriod"/>
            </a:pPr>
            <a:r>
              <a:rPr lang="de-DE" dirty="0"/>
              <a:t>Funknetze,</a:t>
            </a:r>
          </a:p>
          <a:p>
            <a:pPr marL="345888" indent="-342900">
              <a:spcAft>
                <a:spcPts val="600"/>
              </a:spcAft>
              <a:buFont typeface="+mj-lt"/>
              <a:buAutoNum type="arabicPeriod"/>
            </a:pPr>
            <a:r>
              <a:rPr lang="de-DE" dirty="0"/>
              <a:t>virtuelle Netze,</a:t>
            </a:r>
          </a:p>
          <a:p>
            <a:pPr marL="345888" indent="-342900">
              <a:spcAft>
                <a:spcPts val="600"/>
              </a:spcAft>
              <a:buFont typeface="+mj-lt"/>
              <a:buAutoNum type="arabicPeriod"/>
            </a:pPr>
            <a:r>
              <a:rPr lang="de-DE" dirty="0"/>
              <a:t>Computersysteme,</a:t>
            </a:r>
          </a:p>
          <a:p>
            <a:pPr marL="345888" indent="-342900">
              <a:spcAft>
                <a:spcPts val="600"/>
              </a:spcAft>
              <a:buFont typeface="+mj-lt"/>
              <a:buAutoNum type="arabicPeriod"/>
            </a:pPr>
            <a:r>
              <a:rPr lang="de-DE" dirty="0"/>
              <a:t>Endgeräte und</a:t>
            </a:r>
          </a:p>
          <a:p>
            <a:pPr marL="345888" indent="-342900">
              <a:spcAft>
                <a:spcPts val="600"/>
              </a:spcAft>
              <a:buFont typeface="+mj-lt"/>
              <a:buAutoNum type="arabicPeriod"/>
            </a:pPr>
            <a:r>
              <a:rPr lang="de-DE" dirty="0"/>
              <a:t>Sicherheitssysteme.</a:t>
            </a:r>
          </a:p>
        </p:txBody>
      </p:sp>
      <p:pic>
        <p:nvPicPr>
          <p:cNvPr id="12" name="Grafik 11">
            <a:extLst>
              <a:ext uri="{FF2B5EF4-FFF2-40B4-BE49-F238E27FC236}">
                <a16:creationId xmlns:a16="http://schemas.microsoft.com/office/drawing/2014/main" id="{9A9E01EC-9F91-4C9F-9575-F36577A0ADBC}"/>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67772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D2AB14-788D-42A6-943C-EE9E0B9557E6}"/>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Elektronik, Schaltkreis enthält.&#10;&#10;Automatisch generierte Beschreibung">
            <a:extLst>
              <a:ext uri="{FF2B5EF4-FFF2-40B4-BE49-F238E27FC236}">
                <a16:creationId xmlns:a16="http://schemas.microsoft.com/office/drawing/2014/main" id="{D7A9F235-60B0-494B-92C9-4B804188FAD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de-DE" sz="2400" b="1" dirty="0">
              <a:solidFill>
                <a:schemeClr val="bg1"/>
              </a:solidFill>
            </a:endParaRP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r>
              <a:rPr lang="de-DE" sz="1800" b="1" dirty="0">
                <a:solidFill>
                  <a:schemeClr val="tx1"/>
                </a:solidFill>
                <a:latin typeface="+mj-lt"/>
              </a:rPr>
              <a:t>Kaufmann für Digitalisierungsmanagement (KfDM)</a:t>
            </a:r>
            <a:endParaRPr lang="de-DE" sz="1800" b="1" dirty="0">
              <a:solidFill>
                <a:schemeClr val="tx1"/>
              </a:solidFill>
            </a:endParaRP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E40EE928-85BC-484B-A726-849C65AD4C0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7AB6F3B3-95C8-47B2-B23C-578AABB6706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D2F45CAA-2376-48D5-BADA-886BB060F71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E0C3538D-73A2-436F-B57D-9FD3212FDA68}"/>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AF26268C-487A-47BA-BB82-A1E9858166F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CB587A92-C575-451D-9584-0B60EAD564F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32</a:t>
            </a:fld>
            <a:endParaRPr lang="de-DE" dirty="0"/>
          </a:p>
        </p:txBody>
      </p:sp>
      <p:pic>
        <p:nvPicPr>
          <p:cNvPr id="15" name="Grafik 14">
            <a:extLst>
              <a:ext uri="{FF2B5EF4-FFF2-40B4-BE49-F238E27FC236}">
                <a16:creationId xmlns:a16="http://schemas.microsoft.com/office/drawing/2014/main" id="{ABCC7A13-B2FF-4755-BF23-401171B72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6" name="Grafik 15">
            <a:extLst>
              <a:ext uri="{FF2B5EF4-FFF2-40B4-BE49-F238E27FC236}">
                <a16:creationId xmlns:a16="http://schemas.microsoft.com/office/drawing/2014/main" id="{06C3A64E-9420-4D0E-8D5B-370A82F0ACB3}"/>
              </a:ext>
            </a:extLst>
          </p:cNvPr>
          <p:cNvPicPr>
            <a:picLocks noChangeAspect="1"/>
          </p:cNvPicPr>
          <p:nvPr/>
        </p:nvPicPr>
        <p:blipFill>
          <a:blip r:embed="rId4"/>
          <a:stretch>
            <a:fillRect/>
          </a:stretch>
        </p:blipFill>
        <p:spPr>
          <a:xfrm>
            <a:off x="5812971" y="10796"/>
            <a:ext cx="3331028" cy="631032"/>
          </a:xfrm>
          <a:prstGeom prst="rect">
            <a:avLst/>
          </a:prstGeom>
        </p:spPr>
      </p:pic>
    </p:spTree>
    <p:extLst>
      <p:ext uri="{BB962C8B-B14F-4D97-AF65-F5344CB8AC3E}">
        <p14:creationId xmlns:p14="http://schemas.microsoft.com/office/powerpoint/2010/main" val="398676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967465" cy="525328"/>
          </a:xfrm>
        </p:spPr>
        <p:txBody>
          <a:bodyPr/>
          <a:lstStyle/>
          <a:p>
            <a:r>
              <a:rPr lang="de-DE" dirty="0">
                <a:solidFill>
                  <a:srgbClr val="003986"/>
                </a:solidFill>
              </a:rPr>
              <a:t>KfDM: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62514"/>
          </a:xfrm>
          <a:prstGeom prst="rect">
            <a:avLst/>
          </a:prstGeom>
        </p:spPr>
        <p:txBody>
          <a:bodyPr wrap="square">
            <a:spAutoFit/>
          </a:bodyPr>
          <a:lstStyle/>
          <a:p>
            <a:pPr marL="2988">
              <a:spcAft>
                <a:spcPts val="600"/>
              </a:spcAft>
            </a:pPr>
            <a:r>
              <a:rPr lang="de-DE" b="1" dirty="0"/>
              <a:t>Der Kaufmann für Digitalisierungsmangement verfügt über die nachstehenden berufsprofilgebenden Fertigkeiten, Kenntnisse und Fähigkeiten:</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Planen, Vorbereiten und Durchführen von Arbeitsaufgaben in Abstimmung mit den kundenspezifischen Geschäfts- und Leistungsprozessen,</a:t>
            </a:r>
          </a:p>
          <a:p>
            <a:pPr marL="345888" indent="-342900">
              <a:spcAft>
                <a:spcPts val="600"/>
              </a:spcAft>
              <a:buFont typeface="+mj-lt"/>
              <a:buAutoNum type="arabicPeriod"/>
            </a:pPr>
            <a:r>
              <a:rPr lang="de-DE" dirty="0"/>
              <a:t>Informieren und Beraten von Kunden und Kundinnen,</a:t>
            </a:r>
          </a:p>
          <a:p>
            <a:pPr marL="345888" indent="-342900">
              <a:spcAft>
                <a:spcPts val="600"/>
              </a:spcAft>
              <a:buFont typeface="+mj-lt"/>
              <a:buAutoNum type="arabicPeriod"/>
            </a:pPr>
            <a:r>
              <a:rPr lang="de-DE" dirty="0"/>
              <a:t>Beurteilen marktgängiger IT-Systeme und kundenspezifischer Lösungen,</a:t>
            </a:r>
          </a:p>
          <a:p>
            <a:pPr marL="345888" indent="-342900">
              <a:spcAft>
                <a:spcPts val="600"/>
              </a:spcAft>
              <a:buFont typeface="+mj-lt"/>
              <a:buAutoNum type="arabicPeriod"/>
            </a:pPr>
            <a:r>
              <a:rPr lang="de-DE" dirty="0"/>
              <a:t>Entwickeln, Erstellen und Betreuen von IT-Lösungen,</a:t>
            </a:r>
          </a:p>
          <a:p>
            <a:pPr marL="345888" indent="-342900">
              <a:spcAft>
                <a:spcPts val="600"/>
              </a:spcAft>
              <a:buFont typeface="+mj-lt"/>
              <a:buAutoNum type="arabicPeriod"/>
            </a:pPr>
            <a:r>
              <a:rPr lang="de-DE" dirty="0"/>
              <a:t>Durchführen und Dokumentieren von qualitätssichernden Maßnahmen,</a:t>
            </a:r>
          </a:p>
          <a:p>
            <a:pPr marL="345888" indent="-342900">
              <a:spcAft>
                <a:spcPts val="600"/>
              </a:spcAft>
              <a:buFont typeface="+mj-lt"/>
              <a:buAutoNum type="arabicPeriod"/>
            </a:pPr>
            <a:r>
              <a:rPr lang="de-DE" dirty="0"/>
              <a:t>Umsetzen, Integrieren und Prüfen von Maßnahmen zur IT-Sicherheit und zum Datenschutz,</a:t>
            </a:r>
          </a:p>
          <a:p>
            <a:pPr marL="345888" indent="-342900">
              <a:spcAft>
                <a:spcPts val="600"/>
              </a:spcAft>
              <a:buFont typeface="+mj-lt"/>
              <a:buAutoNum type="arabicPeriod"/>
            </a:pPr>
            <a:r>
              <a:rPr lang="de-DE" dirty="0"/>
              <a:t>Erbringen der Leistungen und Auftragsabschluss,</a:t>
            </a:r>
          </a:p>
          <a:p>
            <a:pPr marL="345888" indent="-342900">
              <a:spcAft>
                <a:spcPts val="600"/>
              </a:spcAft>
              <a:buFont typeface="+mj-lt"/>
              <a:buAutoNum type="arabicPeriod"/>
            </a:pPr>
            <a:r>
              <a:rPr lang="de-DE" dirty="0"/>
              <a:t>Analysieren von Arbeits-, Geschäfts- und Wertschöpfungsprozessen,</a:t>
            </a:r>
          </a:p>
          <a:p>
            <a:pPr marL="345888" indent="-342900">
              <a:spcAft>
                <a:spcPts val="600"/>
              </a:spcAft>
              <a:buFont typeface="+mj-lt"/>
              <a:buAutoNum type="arabicPeriod"/>
            </a:pPr>
            <a:r>
              <a:rPr lang="de-DE" dirty="0"/>
              <a:t>Ermitteln des Bedarfs an Informationen und Bereitstellen von Daten,		…</a:t>
            </a:r>
          </a:p>
        </p:txBody>
      </p:sp>
      <p:pic>
        <p:nvPicPr>
          <p:cNvPr id="12" name="Grafik 11">
            <a:extLst>
              <a:ext uri="{FF2B5EF4-FFF2-40B4-BE49-F238E27FC236}">
                <a16:creationId xmlns:a16="http://schemas.microsoft.com/office/drawing/2014/main" id="{9DD3909B-29D6-4CC7-80BF-1E072478ADE5}"/>
              </a:ext>
            </a:extLst>
          </p:cNvPr>
          <p:cNvPicPr>
            <a:picLocks noChangeAspect="1"/>
          </p:cNvPicPr>
          <p:nvPr/>
        </p:nvPicPr>
        <p:blipFill rotWithShape="1">
          <a:blip r:embed="rId3"/>
          <a:srcRect l="-1778" t="8672" r="90199" b="2546"/>
          <a:stretch/>
        </p:blipFill>
        <p:spPr>
          <a:xfrm>
            <a:off x="8327198" y="247382"/>
            <a:ext cx="663013" cy="684255"/>
          </a:xfrm>
          <a:prstGeom prst="rect">
            <a:avLst/>
          </a:prstGeom>
        </p:spPr>
      </p:pic>
    </p:spTree>
    <p:extLst>
      <p:ext uri="{BB962C8B-B14F-4D97-AF65-F5344CB8AC3E}">
        <p14:creationId xmlns:p14="http://schemas.microsoft.com/office/powerpoint/2010/main" val="331328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967465" cy="525328"/>
          </a:xfrm>
        </p:spPr>
        <p:txBody>
          <a:bodyPr/>
          <a:lstStyle/>
          <a:p>
            <a:r>
              <a:rPr lang="de-DE" dirty="0">
                <a:solidFill>
                  <a:srgbClr val="003986"/>
                </a:solidFill>
              </a:rPr>
              <a:t>KfDM: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723549"/>
          </a:xfrm>
          <a:prstGeom prst="rect">
            <a:avLst/>
          </a:prstGeom>
        </p:spPr>
        <p:txBody>
          <a:bodyPr wrap="square">
            <a:spAutoFit/>
          </a:bodyPr>
          <a:lstStyle/>
          <a:p>
            <a:pPr marL="345888" indent="-342900">
              <a:spcAft>
                <a:spcPts val="600"/>
              </a:spcAft>
              <a:buFont typeface="+mj-lt"/>
              <a:buAutoNum type="arabicPeriod" startAt="10"/>
            </a:pPr>
            <a:r>
              <a:rPr lang="de-DE" dirty="0"/>
              <a:t>digitale Weiterentwicklung von Geschäftsmodellen,</a:t>
            </a:r>
          </a:p>
          <a:p>
            <a:pPr marL="345888" indent="-342900">
              <a:spcAft>
                <a:spcPts val="600"/>
              </a:spcAft>
              <a:buFont typeface="+mj-lt"/>
              <a:buAutoNum type="arabicPeriod" startAt="10"/>
            </a:pPr>
            <a:r>
              <a:rPr lang="de-DE" dirty="0"/>
              <a:t>Anbahnen und Gestalten von Verträgen,</a:t>
            </a:r>
          </a:p>
          <a:p>
            <a:pPr marL="345888" indent="-342900">
              <a:spcAft>
                <a:spcPts val="600"/>
              </a:spcAft>
              <a:buFont typeface="+mj-lt"/>
              <a:buAutoNum type="arabicPeriod" startAt="10"/>
            </a:pPr>
            <a:r>
              <a:rPr lang="de-DE" dirty="0"/>
              <a:t>Planen und Durchführen von Beschaffungen,</a:t>
            </a:r>
          </a:p>
          <a:p>
            <a:pPr marL="345888" indent="-342900">
              <a:spcAft>
                <a:spcPts val="600"/>
              </a:spcAft>
              <a:buFont typeface="+mj-lt"/>
              <a:buAutoNum type="arabicPeriod" startAt="10"/>
            </a:pPr>
            <a:r>
              <a:rPr lang="de-DE" dirty="0"/>
              <a:t>Anwenden von Instrumenten der kaufmännischen Steuerung und Kontrolle,</a:t>
            </a:r>
          </a:p>
          <a:p>
            <a:pPr marL="345888" indent="-342900">
              <a:spcAft>
                <a:spcPts val="600"/>
              </a:spcAft>
              <a:buFont typeface="+mj-lt"/>
              <a:buAutoNum type="arabicPeriod" startAt="10"/>
            </a:pPr>
            <a:r>
              <a:rPr lang="de-DE" dirty="0"/>
              <a:t>Umsetzen der Schutzziele der Datensicherheit und</a:t>
            </a:r>
          </a:p>
          <a:p>
            <a:pPr marL="345888" indent="-342900">
              <a:spcAft>
                <a:spcPts val="600"/>
              </a:spcAft>
              <a:buFont typeface="+mj-lt"/>
              <a:buAutoNum type="arabicPeriod" startAt="10"/>
            </a:pPr>
            <a:r>
              <a:rPr lang="de-DE" dirty="0"/>
              <a:t>Einhalten der Bestimmungen zum Datenschutz und zu weiteren Schutzrechten.</a:t>
            </a:r>
          </a:p>
        </p:txBody>
      </p:sp>
      <p:pic>
        <p:nvPicPr>
          <p:cNvPr id="12" name="Grafik 11">
            <a:extLst>
              <a:ext uri="{FF2B5EF4-FFF2-40B4-BE49-F238E27FC236}">
                <a16:creationId xmlns:a16="http://schemas.microsoft.com/office/drawing/2014/main" id="{B8960644-063A-46FE-9CD8-03B19FCC173A}"/>
              </a:ext>
            </a:extLst>
          </p:cNvPr>
          <p:cNvPicPr>
            <a:picLocks noChangeAspect="1"/>
          </p:cNvPicPr>
          <p:nvPr/>
        </p:nvPicPr>
        <p:blipFill rotWithShape="1">
          <a:blip r:embed="rId3"/>
          <a:srcRect l="-1778" t="8672" r="90199" b="2546"/>
          <a:stretch/>
        </p:blipFill>
        <p:spPr>
          <a:xfrm>
            <a:off x="8327198" y="247382"/>
            <a:ext cx="663013" cy="684255"/>
          </a:xfrm>
          <a:prstGeom prst="rect">
            <a:avLst/>
          </a:prstGeom>
        </p:spPr>
      </p:pic>
    </p:spTree>
    <p:extLst>
      <p:ext uri="{BB962C8B-B14F-4D97-AF65-F5344CB8AC3E}">
        <p14:creationId xmlns:p14="http://schemas.microsoft.com/office/powerpoint/2010/main" val="28739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KfDM: integrative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35</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215991"/>
          </a:xfrm>
          <a:prstGeom prst="rect">
            <a:avLst/>
          </a:prstGeom>
        </p:spPr>
        <p:txBody>
          <a:bodyPr wrap="square">
            <a:spAutoFit/>
          </a:bodyPr>
          <a:lstStyle/>
          <a:p>
            <a:pPr marL="2988">
              <a:spcAft>
                <a:spcPts val="600"/>
              </a:spcAft>
            </a:pPr>
            <a:r>
              <a:rPr lang="de-DE" b="1" dirty="0"/>
              <a:t>Über die berufsprofilgebenden Qualifikationen hinaus werden weitere Fertigkeiten, Kenntnisse und Fähigkeiten integrativ vermittelt</a:t>
            </a:r>
          </a:p>
          <a:p>
            <a:pPr marL="2988">
              <a:spcAft>
                <a:spcPts val="600"/>
              </a:spcAft>
            </a:pPr>
            <a:endParaRPr lang="de-DE" dirty="0"/>
          </a:p>
          <a:p>
            <a:pPr marL="345888" indent="-342900">
              <a:spcAft>
                <a:spcPts val="600"/>
              </a:spcAft>
              <a:buFont typeface="+mj-lt"/>
              <a:buAutoNum type="arabicPeriod"/>
            </a:pPr>
            <a:r>
              <a:rPr lang="de-DE" dirty="0"/>
              <a:t>Berufsbildung sowie Arbeits- und Tarifrecht,</a:t>
            </a:r>
          </a:p>
          <a:p>
            <a:pPr marL="345888" indent="-342900">
              <a:spcAft>
                <a:spcPts val="600"/>
              </a:spcAft>
              <a:buFont typeface="+mj-lt"/>
              <a:buAutoNum type="arabicPeriod"/>
            </a:pPr>
            <a:r>
              <a:rPr lang="de-DE" dirty="0"/>
              <a:t>Aufbau und Organisation des Ausbildungsbetriebes,</a:t>
            </a:r>
          </a:p>
          <a:p>
            <a:pPr marL="345888" indent="-342900">
              <a:spcAft>
                <a:spcPts val="600"/>
              </a:spcAft>
              <a:buFont typeface="+mj-lt"/>
              <a:buAutoNum type="arabicPeriod"/>
            </a:pPr>
            <a:r>
              <a:rPr lang="de-DE" dirty="0"/>
              <a:t>Sicherheit und Gesundheitsschutz bei der Arbeit,</a:t>
            </a:r>
          </a:p>
          <a:p>
            <a:pPr marL="345888" indent="-342900">
              <a:spcAft>
                <a:spcPts val="600"/>
              </a:spcAft>
              <a:buFont typeface="+mj-lt"/>
              <a:buAutoNum type="arabicPeriod"/>
            </a:pPr>
            <a:r>
              <a:rPr lang="de-DE" dirty="0"/>
              <a:t>Umweltschutz und</a:t>
            </a:r>
          </a:p>
          <a:p>
            <a:pPr marL="345888" indent="-342900">
              <a:spcAft>
                <a:spcPts val="600"/>
              </a:spcAft>
              <a:buFont typeface="+mj-lt"/>
              <a:buAutoNum type="arabicPeriod"/>
            </a:pPr>
            <a:r>
              <a:rPr lang="de-DE" dirty="0"/>
              <a:t>vernetztes Zusammenarbeiten unter Nutzung digitaler Medien.</a:t>
            </a:r>
          </a:p>
        </p:txBody>
      </p:sp>
      <p:pic>
        <p:nvPicPr>
          <p:cNvPr id="12" name="Grafik 11">
            <a:extLst>
              <a:ext uri="{FF2B5EF4-FFF2-40B4-BE49-F238E27FC236}">
                <a16:creationId xmlns:a16="http://schemas.microsoft.com/office/drawing/2014/main" id="{4B94A61E-7466-4C5D-B14F-EB09A2F91F8E}"/>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02663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KfDM: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723549"/>
          </a:xfrm>
          <a:prstGeom prst="rect">
            <a:avLst/>
          </a:prstGeom>
        </p:spPr>
        <p:txBody>
          <a:bodyPr wrap="square">
            <a:spAutoFit/>
          </a:bodyPr>
          <a:lstStyle/>
          <a:p>
            <a:pPr marL="2988">
              <a:spcAft>
                <a:spcPts val="600"/>
              </a:spcAft>
            </a:pPr>
            <a:r>
              <a:rPr lang="de-DE" b="1" dirty="0"/>
              <a:t>Die Berufsbildpositionen werden in einem Einsatzgebiet vermittelt.</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betriebliche Steuerung und Kontrolle,</a:t>
            </a:r>
          </a:p>
          <a:p>
            <a:pPr marL="345888" indent="-342900">
              <a:spcAft>
                <a:spcPts val="600"/>
              </a:spcAft>
              <a:buFont typeface="+mj-lt"/>
              <a:buAutoNum type="arabicPeriod"/>
            </a:pPr>
            <a:r>
              <a:rPr lang="de-DE" dirty="0"/>
              <a:t>Organisations- und Prozessentwicklung,</a:t>
            </a:r>
          </a:p>
          <a:p>
            <a:pPr marL="345888" indent="-342900">
              <a:spcAft>
                <a:spcPts val="600"/>
              </a:spcAft>
              <a:buFont typeface="+mj-lt"/>
              <a:buAutoNum type="arabicPeriod"/>
            </a:pPr>
            <a:r>
              <a:rPr lang="de-DE" dirty="0"/>
              <a:t>Produktentwicklung und Marketing sowie</a:t>
            </a:r>
          </a:p>
          <a:p>
            <a:pPr marL="345888" indent="-342900">
              <a:spcAft>
                <a:spcPts val="600"/>
              </a:spcAft>
              <a:buFont typeface="+mj-lt"/>
              <a:buAutoNum type="arabicPeriod"/>
            </a:pPr>
            <a:r>
              <a:rPr lang="de-DE" dirty="0"/>
              <a:t>IT-Systemlösungen.</a:t>
            </a:r>
          </a:p>
        </p:txBody>
      </p:sp>
      <p:pic>
        <p:nvPicPr>
          <p:cNvPr id="12" name="Grafik 11">
            <a:extLst>
              <a:ext uri="{FF2B5EF4-FFF2-40B4-BE49-F238E27FC236}">
                <a16:creationId xmlns:a16="http://schemas.microsoft.com/office/drawing/2014/main" id="{BC485D3D-DBB8-460E-BC24-9A00561C9EE3}"/>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765289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D2AB14-788D-42A6-943C-EE9E0B9557E6}"/>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Tisch enthält.&#10;&#10;Automatisch generierte Beschreibung">
            <a:extLst>
              <a:ext uri="{FF2B5EF4-FFF2-40B4-BE49-F238E27FC236}">
                <a16:creationId xmlns:a16="http://schemas.microsoft.com/office/drawing/2014/main" id="{D1CD20E0-8239-4157-9824-90AD414CB29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e-DE" sz="2400" b="1" dirty="0">
                <a:solidFill>
                  <a:schemeClr val="bg1"/>
                </a:solidFill>
              </a:rPr>
              <a:t>Inhalt</a:t>
            </a: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r>
              <a:rPr lang="de-DE" sz="1800" b="1" dirty="0">
                <a:solidFill>
                  <a:schemeClr val="tx1"/>
                </a:solidFill>
                <a:latin typeface="+mj-lt"/>
              </a:rPr>
              <a:t>Kaufmann für IT-Systemmanagement (KfIS)</a:t>
            </a:r>
            <a:endParaRPr lang="de-DE" sz="1800" b="1" dirty="0">
              <a:solidFill>
                <a:schemeClr val="tx1"/>
              </a:solidFill>
            </a:endParaRP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E40EE928-85BC-484B-A726-849C65AD4C0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7AB6F3B3-95C8-47B2-B23C-578AABB6706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D2F45CAA-2376-48D5-BADA-886BB060F71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E0C3538D-73A2-436F-B57D-9FD3212FDA68}"/>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AF26268C-487A-47BA-BB82-A1E9858166F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CB587A92-C575-451D-9584-0B60EAD564F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37</a:t>
            </a:fld>
            <a:endParaRPr lang="de-DE" dirty="0"/>
          </a:p>
        </p:txBody>
      </p:sp>
      <p:pic>
        <p:nvPicPr>
          <p:cNvPr id="15" name="Grafik 14">
            <a:extLst>
              <a:ext uri="{FF2B5EF4-FFF2-40B4-BE49-F238E27FC236}">
                <a16:creationId xmlns:a16="http://schemas.microsoft.com/office/drawing/2014/main" id="{ABCC7A13-B2FF-4755-BF23-401171B72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6" name="Grafik 15">
            <a:extLst>
              <a:ext uri="{FF2B5EF4-FFF2-40B4-BE49-F238E27FC236}">
                <a16:creationId xmlns:a16="http://schemas.microsoft.com/office/drawing/2014/main" id="{CE3DFA2F-189E-4521-A4F8-5A04B260BA96}"/>
              </a:ext>
            </a:extLst>
          </p:cNvPr>
          <p:cNvPicPr>
            <a:picLocks noChangeAspect="1"/>
          </p:cNvPicPr>
          <p:nvPr/>
        </p:nvPicPr>
        <p:blipFill>
          <a:blip r:embed="rId4"/>
          <a:stretch>
            <a:fillRect/>
          </a:stretch>
        </p:blipFill>
        <p:spPr>
          <a:xfrm>
            <a:off x="5812971" y="10796"/>
            <a:ext cx="3331028" cy="631032"/>
          </a:xfrm>
          <a:prstGeom prst="rect">
            <a:avLst/>
          </a:prstGeom>
        </p:spPr>
      </p:pic>
    </p:spTree>
    <p:extLst>
      <p:ext uri="{BB962C8B-B14F-4D97-AF65-F5344CB8AC3E}">
        <p14:creationId xmlns:p14="http://schemas.microsoft.com/office/powerpoint/2010/main" val="2695838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31763"/>
          </a:xfrm>
          <a:prstGeom prst="rect">
            <a:avLst/>
          </a:prstGeom>
        </p:spPr>
        <p:txBody>
          <a:bodyPr wrap="square">
            <a:spAutoFit/>
          </a:bodyPr>
          <a:lstStyle/>
          <a:p>
            <a:pPr marL="2988">
              <a:spcAft>
                <a:spcPts val="600"/>
              </a:spcAft>
            </a:pPr>
            <a:r>
              <a:rPr lang="de-DE" b="1" dirty="0"/>
              <a:t>Der </a:t>
            </a:r>
            <a:r>
              <a:rPr lang="de-DE" sz="1400" b="1" dirty="0"/>
              <a:t>Kaufmann für IT-Systemmanagement </a:t>
            </a:r>
            <a:r>
              <a:rPr lang="de-DE" b="1" dirty="0"/>
              <a:t>verfügt über die nachstehenden berufsprofilgebenden Fertigkeiten, Kenntnisse und Fähigkeiten:</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Planen, Vorbereiten und Durchführen von Arbeitsaufgaben in Abstimmung mit den kundenspezifischen Geschäfts- und Leistungsprozessen,</a:t>
            </a:r>
          </a:p>
          <a:p>
            <a:pPr marL="345888" indent="-342900">
              <a:spcAft>
                <a:spcPts val="600"/>
              </a:spcAft>
              <a:buFont typeface="+mj-lt"/>
              <a:buAutoNum type="arabicPeriod"/>
            </a:pPr>
            <a:r>
              <a:rPr lang="de-DE" dirty="0"/>
              <a:t>Informieren und Beraten von Kunden und Kundinnen,</a:t>
            </a:r>
          </a:p>
          <a:p>
            <a:pPr marL="345888" indent="-342900">
              <a:spcAft>
                <a:spcPts val="600"/>
              </a:spcAft>
              <a:buFont typeface="+mj-lt"/>
              <a:buAutoNum type="arabicPeriod"/>
            </a:pPr>
            <a:r>
              <a:rPr lang="de-DE" dirty="0"/>
              <a:t>Beurteilen marktgängiger IT-Systeme und kundenspezifischer Lösungen,</a:t>
            </a:r>
          </a:p>
          <a:p>
            <a:pPr marL="345888" indent="-342900">
              <a:spcAft>
                <a:spcPts val="600"/>
              </a:spcAft>
              <a:buFont typeface="+mj-lt"/>
              <a:buAutoNum type="arabicPeriod"/>
            </a:pPr>
            <a:r>
              <a:rPr lang="de-DE" dirty="0"/>
              <a:t>Entwickeln, Erstellen und Betreuen von IT-Lösungen,</a:t>
            </a:r>
          </a:p>
          <a:p>
            <a:pPr marL="345888" indent="-342900">
              <a:spcAft>
                <a:spcPts val="600"/>
              </a:spcAft>
              <a:buFont typeface="+mj-lt"/>
              <a:buAutoNum type="arabicPeriod"/>
            </a:pPr>
            <a:r>
              <a:rPr lang="de-DE" dirty="0"/>
              <a:t>Durchführen und Dokumentieren von qualitätssichernden Maßnahmen,</a:t>
            </a:r>
          </a:p>
          <a:p>
            <a:pPr marL="345888" indent="-342900">
              <a:spcAft>
                <a:spcPts val="600"/>
              </a:spcAft>
              <a:buFont typeface="+mj-lt"/>
              <a:buAutoNum type="arabicPeriod"/>
            </a:pPr>
            <a:r>
              <a:rPr lang="de-DE" dirty="0"/>
              <a:t>Umsetzen, Integrieren und Prüfen von Maßnahmen zur IT-Sicherheit und zum Datenschutz,</a:t>
            </a:r>
          </a:p>
          <a:p>
            <a:pPr marL="345888" indent="-342900">
              <a:spcAft>
                <a:spcPts val="600"/>
              </a:spcAft>
              <a:buFont typeface="+mj-lt"/>
              <a:buAutoNum type="arabicPeriod"/>
            </a:pPr>
            <a:r>
              <a:rPr lang="de-DE" dirty="0"/>
              <a:t>Erbringen der Leistungen und Auftragsabschluss,</a:t>
            </a:r>
          </a:p>
          <a:p>
            <a:pPr marL="345888" indent="-342900">
              <a:spcAft>
                <a:spcPts val="600"/>
              </a:spcAft>
              <a:buFont typeface="+mj-lt"/>
              <a:buAutoNum type="arabicPeriod"/>
            </a:pPr>
            <a:r>
              <a:rPr lang="de-DE" dirty="0"/>
              <a:t>Analysieren von Anforderungen an IT-Systeme,</a:t>
            </a:r>
          </a:p>
          <a:p>
            <a:pPr marL="345888" indent="-342900">
              <a:spcAft>
                <a:spcPts val="600"/>
              </a:spcAft>
              <a:buFont typeface="+mj-lt"/>
              <a:buAutoNum type="arabicPeriod"/>
            </a:pPr>
            <a:r>
              <a:rPr lang="de-DE" dirty="0"/>
              <a:t>Entwickeln und Umsetzen von Beratungsstrategien,		…</a:t>
            </a:r>
          </a:p>
        </p:txBody>
      </p:sp>
      <p:pic>
        <p:nvPicPr>
          <p:cNvPr id="12" name="Grafik 11">
            <a:extLst>
              <a:ext uri="{FF2B5EF4-FFF2-40B4-BE49-F238E27FC236}">
                <a16:creationId xmlns:a16="http://schemas.microsoft.com/office/drawing/2014/main" id="{7CAD437C-4558-499C-B181-DECB21FBDFC8}"/>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934625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 berufsprofilgebende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39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438855"/>
          </a:xfrm>
          <a:prstGeom prst="rect">
            <a:avLst/>
          </a:prstGeom>
        </p:spPr>
        <p:txBody>
          <a:bodyPr wrap="square">
            <a:spAutoFit/>
          </a:bodyPr>
          <a:lstStyle/>
          <a:p>
            <a:pPr marL="345888" indent="-342900">
              <a:spcAft>
                <a:spcPts val="600"/>
              </a:spcAft>
              <a:buFont typeface="+mj-lt"/>
              <a:buAutoNum type="arabicPeriod" startAt="10"/>
            </a:pPr>
            <a:r>
              <a:rPr lang="de-DE" dirty="0"/>
              <a:t>Entwickeln von Konzepten für IT-Lösungen und Koordinieren von deren Umsetzung,</a:t>
            </a:r>
          </a:p>
          <a:p>
            <a:pPr marL="345888" indent="-342900">
              <a:spcAft>
                <a:spcPts val="600"/>
              </a:spcAft>
              <a:buFont typeface="+mj-lt"/>
              <a:buAutoNum type="arabicPeriod" startAt="10"/>
            </a:pPr>
            <a:r>
              <a:rPr lang="de-DE" dirty="0"/>
              <a:t>Erstellen von Angeboten und Abschließen von Verträgen,</a:t>
            </a:r>
          </a:p>
          <a:p>
            <a:pPr marL="345888" indent="-342900">
              <a:spcAft>
                <a:spcPts val="600"/>
              </a:spcAft>
              <a:buFont typeface="+mj-lt"/>
              <a:buAutoNum type="arabicPeriod" startAt="10"/>
            </a:pPr>
            <a:r>
              <a:rPr lang="de-DE" dirty="0"/>
              <a:t>Anwenden von Instrumenten aus dem Absatzmarketing und aus dem Vertrieb,</a:t>
            </a:r>
          </a:p>
          <a:p>
            <a:pPr marL="345888" indent="-342900">
              <a:spcAft>
                <a:spcPts val="600"/>
              </a:spcAft>
              <a:buFont typeface="+mj-lt"/>
              <a:buAutoNum type="arabicPeriod" startAt="10"/>
            </a:pPr>
            <a:r>
              <a:rPr lang="de-DE" dirty="0"/>
              <a:t>Anwenden von Instrumenten der kaufmännischen Steuerung und Kontrolle sowie</a:t>
            </a:r>
          </a:p>
          <a:p>
            <a:pPr marL="345888" indent="-342900">
              <a:spcAft>
                <a:spcPts val="600"/>
              </a:spcAft>
              <a:buFont typeface="+mj-lt"/>
              <a:buAutoNum type="arabicPeriod" startAt="10"/>
            </a:pPr>
            <a:r>
              <a:rPr lang="de-DE" dirty="0"/>
              <a:t>Beschaffen von Hard- und Software sowie von Dienstleistungen.</a:t>
            </a:r>
          </a:p>
        </p:txBody>
      </p:sp>
      <p:pic>
        <p:nvPicPr>
          <p:cNvPr id="12" name="Grafik 11">
            <a:extLst>
              <a:ext uri="{FF2B5EF4-FFF2-40B4-BE49-F238E27FC236}">
                <a16:creationId xmlns:a16="http://schemas.microsoft.com/office/drawing/2014/main" id="{1F1D624E-155E-4084-9542-263D913DB397}"/>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07104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551BD33A-7FBF-4F75-B61A-4ADA84837DCC}"/>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Schnee, sitzend, Wasser, bedeckt enthält.&#10;&#10;Automatisch generierte Beschreibung">
            <a:extLst>
              <a:ext uri="{FF2B5EF4-FFF2-40B4-BE49-F238E27FC236}">
                <a16:creationId xmlns:a16="http://schemas.microsoft.com/office/drawing/2014/main" id="{30143169-FE4F-49EE-8AB0-A2D5E1A115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e-DE" sz="2400" b="1" dirty="0">
                <a:solidFill>
                  <a:schemeClr val="bg1"/>
                </a:solidFill>
              </a:rPr>
              <a:t>Inhalt</a:t>
            </a: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l">
              <a:lnSpc>
                <a:spcPct val="100000"/>
              </a:lnSpc>
              <a:spcAft>
                <a:spcPts val="1200"/>
              </a:spcAft>
              <a:buFont typeface="+mj-lt"/>
              <a:buAutoNum type="arabicPeriod"/>
            </a:pPr>
            <a:r>
              <a:rPr lang="de-DE" sz="1800" b="1" dirty="0">
                <a:solidFill>
                  <a:schemeClr val="tx1"/>
                </a:solidFill>
                <a:latin typeface="+mj-lt"/>
              </a:rPr>
              <a:t>Ausgangslage</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1</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2</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Weiteres Vorgehen</a:t>
            </a: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sp>
        <p:nvSpPr>
          <p:cNvPr id="6" name="Textfeld 5">
            <a:extLst>
              <a:ext uri="{FF2B5EF4-FFF2-40B4-BE49-F238E27FC236}">
                <a16:creationId xmlns:a16="http://schemas.microsoft.com/office/drawing/2014/main" id="{ADFD9453-1F35-48A6-8458-ACC7898BAA4E}"/>
              </a:ext>
            </a:extLst>
          </p:cNvPr>
          <p:cNvSpPr txBox="1"/>
          <p:nvPr userDrawn="1"/>
        </p:nvSpPr>
        <p:spPr>
          <a:xfrm>
            <a:off x="7520400" y="4755985"/>
            <a:ext cx="235612" cy="194400"/>
          </a:xfrm>
          <a:prstGeom prst="rect">
            <a:avLst/>
          </a:prstGeom>
          <a:noFill/>
        </p:spPr>
        <p:txBody>
          <a:bodyPr wrap="square" lIns="0" tIns="46800" rIns="0" rtlCol="0">
            <a:spAutoFit/>
          </a:bodyPr>
          <a:lstStyle/>
          <a:p>
            <a:pPr algn="ctr"/>
            <a:endParaRPr lang="de-DE" sz="650" dirty="0">
              <a:solidFill>
                <a:schemeClr val="bg2"/>
              </a:solidFill>
            </a:endParaRPr>
          </a:p>
        </p:txBody>
      </p:sp>
      <p:sp>
        <p:nvSpPr>
          <p:cNvPr id="11" name="Footer Placeholder 4">
            <a:extLst>
              <a:ext uri="{FF2B5EF4-FFF2-40B4-BE49-F238E27FC236}">
                <a16:creationId xmlns:a16="http://schemas.microsoft.com/office/drawing/2014/main" id="{D091E0D4-B950-4B4D-810B-09B400BD4CAF}"/>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F91B45F4-9B46-42AC-AA85-66FC29C0BAD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a:t>
            </a:fld>
            <a:endParaRPr lang="de-DE" dirty="0"/>
          </a:p>
        </p:txBody>
      </p:sp>
      <p:pic>
        <p:nvPicPr>
          <p:cNvPr id="15" name="Grafik 14">
            <a:extLst>
              <a:ext uri="{FF2B5EF4-FFF2-40B4-BE49-F238E27FC236}">
                <a16:creationId xmlns:a16="http://schemas.microsoft.com/office/drawing/2014/main" id="{87B48A33-5A02-4C37-B89D-27D7E9228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4" name="Datumsplatzhalter 3">
            <a:extLst>
              <a:ext uri="{FF2B5EF4-FFF2-40B4-BE49-F238E27FC236}">
                <a16:creationId xmlns:a16="http://schemas.microsoft.com/office/drawing/2014/main" id="{1F10E533-2CB6-4A6B-A0CD-2A0BEAD8F2C6}"/>
              </a:ext>
            </a:extLst>
          </p:cNvPr>
          <p:cNvSpPr>
            <a:spLocks noGrp="1"/>
          </p:cNvSpPr>
          <p:nvPr>
            <p:ph type="dt" sz="half" idx="2"/>
          </p:nvPr>
        </p:nvSpPr>
        <p:spPr/>
        <p:txBody>
          <a:bodyPr/>
          <a:lstStyle/>
          <a:p>
            <a:r>
              <a:rPr lang="de-DE"/>
              <a:t>26./27.02.2020</a:t>
            </a:r>
            <a:endParaRPr lang="de-DE" dirty="0"/>
          </a:p>
        </p:txBody>
      </p:sp>
    </p:spTree>
    <p:extLst>
      <p:ext uri="{BB962C8B-B14F-4D97-AF65-F5344CB8AC3E}">
        <p14:creationId xmlns:p14="http://schemas.microsoft.com/office/powerpoint/2010/main" val="439697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 integrative Qualifikationen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40</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215991"/>
          </a:xfrm>
          <a:prstGeom prst="rect">
            <a:avLst/>
          </a:prstGeom>
        </p:spPr>
        <p:txBody>
          <a:bodyPr wrap="square">
            <a:spAutoFit/>
          </a:bodyPr>
          <a:lstStyle/>
          <a:p>
            <a:pPr marL="2988">
              <a:spcAft>
                <a:spcPts val="600"/>
              </a:spcAft>
            </a:pPr>
            <a:r>
              <a:rPr lang="de-DE" b="1" dirty="0"/>
              <a:t>Über die berufsprofilgebenden Qualifikationen hinaus werden weitere Fertigkeiten, Kenntnisse und Fähigkeiten integrativ vermittelt</a:t>
            </a:r>
          </a:p>
          <a:p>
            <a:pPr marL="2988">
              <a:spcAft>
                <a:spcPts val="600"/>
              </a:spcAft>
            </a:pPr>
            <a:endParaRPr lang="de-DE" dirty="0"/>
          </a:p>
          <a:p>
            <a:pPr marL="345888" indent="-342900">
              <a:spcAft>
                <a:spcPts val="600"/>
              </a:spcAft>
              <a:buFont typeface="+mj-lt"/>
              <a:buAutoNum type="arabicPeriod"/>
            </a:pPr>
            <a:r>
              <a:rPr lang="de-DE" dirty="0"/>
              <a:t>Berufsbildung sowie Arbeits- und Tarifrecht,</a:t>
            </a:r>
          </a:p>
          <a:p>
            <a:pPr marL="345888" indent="-342900">
              <a:spcAft>
                <a:spcPts val="600"/>
              </a:spcAft>
              <a:buFont typeface="+mj-lt"/>
              <a:buAutoNum type="arabicPeriod"/>
            </a:pPr>
            <a:r>
              <a:rPr lang="de-DE" dirty="0"/>
              <a:t>Aufbau und Organisation des Ausbildungsbetriebes,</a:t>
            </a:r>
          </a:p>
          <a:p>
            <a:pPr marL="345888" indent="-342900">
              <a:spcAft>
                <a:spcPts val="600"/>
              </a:spcAft>
              <a:buFont typeface="+mj-lt"/>
              <a:buAutoNum type="arabicPeriod"/>
            </a:pPr>
            <a:r>
              <a:rPr lang="de-DE" dirty="0"/>
              <a:t>Sicherheit und Gesundheitsschutz bei der Arbeit,</a:t>
            </a:r>
          </a:p>
          <a:p>
            <a:pPr marL="345888" indent="-342900">
              <a:spcAft>
                <a:spcPts val="600"/>
              </a:spcAft>
              <a:buFont typeface="+mj-lt"/>
              <a:buAutoNum type="arabicPeriod"/>
            </a:pPr>
            <a:r>
              <a:rPr lang="de-DE" dirty="0"/>
              <a:t>Umweltschutz und</a:t>
            </a:r>
          </a:p>
          <a:p>
            <a:pPr marL="345888" indent="-342900">
              <a:spcAft>
                <a:spcPts val="600"/>
              </a:spcAft>
              <a:buFont typeface="+mj-lt"/>
              <a:buAutoNum type="arabicPeriod"/>
            </a:pPr>
            <a:r>
              <a:rPr lang="de-DE" dirty="0"/>
              <a:t>vernetztes Zusammenarbeiten unter Nutzung digitaler Medien.</a:t>
            </a:r>
          </a:p>
        </p:txBody>
      </p:sp>
      <p:pic>
        <p:nvPicPr>
          <p:cNvPr id="12" name="Grafik 11">
            <a:extLst>
              <a:ext uri="{FF2B5EF4-FFF2-40B4-BE49-F238E27FC236}">
                <a16:creationId xmlns:a16="http://schemas.microsoft.com/office/drawing/2014/main" id="{C24F9BDA-59AE-47B8-B2BF-2B261F4DC9AB}"/>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415743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 Einsatzgebiete</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008242"/>
          </a:xfrm>
          <a:prstGeom prst="rect">
            <a:avLst/>
          </a:prstGeom>
        </p:spPr>
        <p:txBody>
          <a:bodyPr wrap="square">
            <a:spAutoFit/>
          </a:bodyPr>
          <a:lstStyle/>
          <a:p>
            <a:pPr marL="2988">
              <a:spcAft>
                <a:spcPts val="600"/>
              </a:spcAft>
            </a:pPr>
            <a:r>
              <a:rPr lang="de-DE" b="1" dirty="0"/>
              <a:t>Die Berufsbildpositionen werden in einem Einsatzgebiet vermittelt.</a:t>
            </a:r>
          </a:p>
          <a:p>
            <a:pPr marL="345888" indent="-342900">
              <a:spcAft>
                <a:spcPts val="600"/>
              </a:spcAft>
              <a:buFont typeface="+mj-lt"/>
              <a:buAutoNum type="arabicPeriod"/>
            </a:pPr>
            <a:endParaRPr lang="de-DE" dirty="0"/>
          </a:p>
          <a:p>
            <a:pPr marL="345888" indent="-342900">
              <a:spcAft>
                <a:spcPts val="600"/>
              </a:spcAft>
              <a:buFont typeface="+mj-lt"/>
              <a:buAutoNum type="arabicPeriod"/>
            </a:pPr>
            <a:r>
              <a:rPr lang="de-DE" dirty="0"/>
              <a:t>Technischer IT-Service,</a:t>
            </a:r>
          </a:p>
          <a:p>
            <a:pPr marL="345888" indent="-342900">
              <a:spcAft>
                <a:spcPts val="600"/>
              </a:spcAft>
              <a:buFont typeface="+mj-lt"/>
              <a:buAutoNum type="arabicPeriod"/>
            </a:pPr>
            <a:r>
              <a:rPr lang="de-DE" dirty="0"/>
              <a:t>IT-System-Betreuung,</a:t>
            </a:r>
          </a:p>
          <a:p>
            <a:pPr marL="345888" indent="-342900">
              <a:spcAft>
                <a:spcPts val="600"/>
              </a:spcAft>
              <a:buFont typeface="+mj-lt"/>
              <a:buAutoNum type="arabicPeriod"/>
            </a:pPr>
            <a:r>
              <a:rPr lang="de-DE" dirty="0"/>
              <a:t>Vertrieb im Geschäfts- und Privatkundenbereich,</a:t>
            </a:r>
          </a:p>
          <a:p>
            <a:pPr marL="345888" indent="-342900">
              <a:spcAft>
                <a:spcPts val="600"/>
              </a:spcAft>
              <a:buFont typeface="+mj-lt"/>
              <a:buAutoNum type="arabicPeriod"/>
            </a:pPr>
            <a:r>
              <a:rPr lang="de-DE" dirty="0"/>
              <a:t>Marketing und</a:t>
            </a:r>
          </a:p>
          <a:p>
            <a:pPr marL="345888" indent="-342900">
              <a:spcAft>
                <a:spcPts val="600"/>
              </a:spcAft>
              <a:buFont typeface="+mj-lt"/>
              <a:buAutoNum type="arabicPeriod"/>
            </a:pPr>
            <a:r>
              <a:rPr lang="de-DE" dirty="0"/>
              <a:t>Produkt- und Programmentwicklung.</a:t>
            </a:r>
          </a:p>
        </p:txBody>
      </p:sp>
      <p:pic>
        <p:nvPicPr>
          <p:cNvPr id="12" name="Grafik 11">
            <a:extLst>
              <a:ext uri="{FF2B5EF4-FFF2-40B4-BE49-F238E27FC236}">
                <a16:creationId xmlns:a16="http://schemas.microsoft.com/office/drawing/2014/main" id="{989BA4ED-F02D-4BBD-A27F-67E380248184}"/>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370538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KfDM/KfIS: Schlussbemerkung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42</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100849"/>
          </a:xfrm>
          <a:prstGeom prst="rect">
            <a:avLst/>
          </a:prstGeom>
        </p:spPr>
        <p:txBody>
          <a:bodyPr wrap="square">
            <a:spAutoFit/>
          </a:bodyPr>
          <a:lstStyle/>
          <a:p>
            <a:pPr marL="2988" indent="0">
              <a:spcAft>
                <a:spcPts val="600"/>
              </a:spcAft>
              <a:buNone/>
            </a:pPr>
            <a:r>
              <a:rPr lang="de-DE" dirty="0"/>
              <a:t>Die beiden kaufmännisch geprägten Ausbildungsberufe wurden modernisiert und neu aufgestellt. </a:t>
            </a:r>
          </a:p>
          <a:p>
            <a:pPr marL="2988" indent="0">
              <a:spcAft>
                <a:spcPts val="600"/>
              </a:spcAft>
              <a:buNone/>
            </a:pPr>
            <a:endParaRPr lang="de-DE" dirty="0"/>
          </a:p>
          <a:p>
            <a:pPr marL="2988" indent="0">
              <a:spcAft>
                <a:spcPts val="600"/>
              </a:spcAft>
              <a:buNone/>
            </a:pPr>
            <a:r>
              <a:rPr lang="de-DE" dirty="0"/>
              <a:t>Der ehemalige IT-System-Kaufmann wurde mit Inhalten aus dem ehemaligen Informatikkaufmann angereichert. Er ist wie bisher ein klassischer Branchenkaufmann: Kaufleute für IT-Systemmanagement sind die Fachkräfte für die Vermarktung und das Anbieten von IT-Dienstleistungen (Hardware/Software/Services). Darüber hinaus managen und administrieren sie IT-Systeme und Umgebungen.</a:t>
            </a:r>
          </a:p>
          <a:p>
            <a:pPr marL="2988" indent="0">
              <a:spcAft>
                <a:spcPts val="600"/>
              </a:spcAft>
              <a:buNone/>
            </a:pPr>
            <a:endParaRPr lang="de-DE" dirty="0"/>
          </a:p>
          <a:p>
            <a:pPr marL="2988" indent="0">
              <a:spcAft>
                <a:spcPts val="600"/>
              </a:spcAft>
              <a:buNone/>
            </a:pPr>
            <a:r>
              <a:rPr lang="de-DE" dirty="0"/>
              <a:t>Der Informatikkaufmann wurde zu einem branchenübergreifenden Kaufmann weiterentwickelt: Kaufleute für Digitalisierungsmanagementsind Profis im Umgang mit Daten und Prozessen aus einer ökonomisch-betriebswirtschaftlichen Perspektive. Sie machen Informationen und Wissen verfügbar, um aus der zunehmenden Digitalisierung wirtschaftlichen Nutzen zu ziehen; sie managen die Digitalisierung von Geschäftsprozessen auf der operativen Ebene.</a:t>
            </a:r>
          </a:p>
        </p:txBody>
      </p:sp>
      <p:pic>
        <p:nvPicPr>
          <p:cNvPr id="12" name="Grafik 11">
            <a:extLst>
              <a:ext uri="{FF2B5EF4-FFF2-40B4-BE49-F238E27FC236}">
                <a16:creationId xmlns:a16="http://schemas.microsoft.com/office/drawing/2014/main" id="{D1C35B65-971D-46BD-93DB-614BFC840A83}"/>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67995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Hinweise zum Rahmenlehrplan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00082"/>
          </a:xfrm>
          <a:prstGeom prst="rect">
            <a:avLst/>
          </a:prstGeom>
        </p:spPr>
        <p:txBody>
          <a:bodyPr wrap="square">
            <a:spAutoFit/>
          </a:bodyPr>
          <a:lstStyle/>
          <a:p>
            <a:pPr marL="2988" indent="0">
              <a:spcAft>
                <a:spcPts val="600"/>
              </a:spcAft>
              <a:buNone/>
            </a:pPr>
            <a:r>
              <a:rPr lang="de-DE" b="1" dirty="0"/>
              <a:t>Bisheriger Aufbau am Beispiel der Fachinformatiker</a:t>
            </a:r>
          </a:p>
        </p:txBody>
      </p:sp>
      <p:pic>
        <p:nvPicPr>
          <p:cNvPr id="2" name="Grafik 1">
            <a:extLst>
              <a:ext uri="{FF2B5EF4-FFF2-40B4-BE49-F238E27FC236}">
                <a16:creationId xmlns:a16="http://schemas.microsoft.com/office/drawing/2014/main" id="{DD7FD09E-79FA-459C-9821-8BDFC0BB40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99" y="1348457"/>
            <a:ext cx="6296107" cy="3225692"/>
          </a:xfrm>
          <a:prstGeom prst="rect">
            <a:avLst/>
          </a:prstGeom>
        </p:spPr>
      </p:pic>
      <p:pic>
        <p:nvPicPr>
          <p:cNvPr id="14" name="Grafik 13">
            <a:extLst>
              <a:ext uri="{FF2B5EF4-FFF2-40B4-BE49-F238E27FC236}">
                <a16:creationId xmlns:a16="http://schemas.microsoft.com/office/drawing/2014/main" id="{0F062F18-CDB2-4946-8546-FB8EB9141AB0}"/>
              </a:ext>
            </a:extLst>
          </p:cNvPr>
          <p:cNvPicPr>
            <a:picLocks noChangeAspect="1"/>
          </p:cNvPicPr>
          <p:nvPr/>
        </p:nvPicPr>
        <p:blipFill rotWithShape="1">
          <a:blip r:embed="rId4"/>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219867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Hinweise zum Rahmenlehrplan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00082"/>
          </a:xfrm>
          <a:prstGeom prst="rect">
            <a:avLst/>
          </a:prstGeom>
        </p:spPr>
        <p:txBody>
          <a:bodyPr wrap="square">
            <a:spAutoFit/>
          </a:bodyPr>
          <a:lstStyle/>
          <a:p>
            <a:pPr marL="2988" indent="0">
              <a:spcAft>
                <a:spcPts val="600"/>
              </a:spcAft>
              <a:buNone/>
            </a:pPr>
            <a:r>
              <a:rPr lang="de-DE" b="1" dirty="0"/>
              <a:t>Künftiger Aufbau am Beispiel der Fachinformatiker</a:t>
            </a:r>
          </a:p>
        </p:txBody>
      </p:sp>
      <p:pic>
        <p:nvPicPr>
          <p:cNvPr id="3" name="Grafik 2">
            <a:extLst>
              <a:ext uri="{FF2B5EF4-FFF2-40B4-BE49-F238E27FC236}">
                <a16:creationId xmlns:a16="http://schemas.microsoft.com/office/drawing/2014/main" id="{559D4E12-43DF-43D6-98BD-AEDD6028A2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2797" y="1038032"/>
            <a:ext cx="3722210" cy="3246929"/>
          </a:xfrm>
          <a:prstGeom prst="rect">
            <a:avLst/>
          </a:prstGeom>
        </p:spPr>
      </p:pic>
      <p:sp>
        <p:nvSpPr>
          <p:cNvPr id="4" name="Sprechblase: rechteckig 3">
            <a:extLst>
              <a:ext uri="{FF2B5EF4-FFF2-40B4-BE49-F238E27FC236}">
                <a16:creationId xmlns:a16="http://schemas.microsoft.com/office/drawing/2014/main" id="{182B3EAB-0197-4546-B0EB-02EBC2E74A20}"/>
              </a:ext>
            </a:extLst>
          </p:cNvPr>
          <p:cNvSpPr/>
          <p:nvPr/>
        </p:nvSpPr>
        <p:spPr>
          <a:xfrm rot="16200000">
            <a:off x="2263782" y="129162"/>
            <a:ext cx="300081" cy="3760845"/>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de-DE" sz="1000" dirty="0"/>
              <a:t>Generalisierte Beschreibung der Kernkompetenzen</a:t>
            </a:r>
          </a:p>
        </p:txBody>
      </p:sp>
      <p:sp>
        <p:nvSpPr>
          <p:cNvPr id="24" name="Sprechblase: rechteckig 23">
            <a:extLst>
              <a:ext uri="{FF2B5EF4-FFF2-40B4-BE49-F238E27FC236}">
                <a16:creationId xmlns:a16="http://schemas.microsoft.com/office/drawing/2014/main" id="{A26E1FF4-9122-4268-B611-645FC43B97E8}"/>
              </a:ext>
            </a:extLst>
          </p:cNvPr>
          <p:cNvSpPr/>
          <p:nvPr/>
        </p:nvSpPr>
        <p:spPr>
          <a:xfrm rot="16200000">
            <a:off x="2114932" y="636990"/>
            <a:ext cx="597779" cy="3760845"/>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de-DE" sz="1000" dirty="0"/>
              <a:t>Offene Formulierung, die Raum für organisatorische und technische Veränderungen lassen – auch unter Berücksichtigung der Sachausstattung der Schulen</a:t>
            </a:r>
          </a:p>
        </p:txBody>
      </p:sp>
      <p:sp>
        <p:nvSpPr>
          <p:cNvPr id="25" name="Sprechblase: rechteckig 24">
            <a:extLst>
              <a:ext uri="{FF2B5EF4-FFF2-40B4-BE49-F238E27FC236}">
                <a16:creationId xmlns:a16="http://schemas.microsoft.com/office/drawing/2014/main" id="{52033A80-6FE3-47E4-ABEC-9EF88653C3F4}"/>
              </a:ext>
            </a:extLst>
          </p:cNvPr>
          <p:cNvSpPr/>
          <p:nvPr/>
        </p:nvSpPr>
        <p:spPr>
          <a:xfrm rot="16200000">
            <a:off x="2263782" y="1212445"/>
            <a:ext cx="300081" cy="3760845"/>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de-DE" sz="1000" dirty="0"/>
              <a:t>Verbindliche Mindestinhalte sind </a:t>
            </a:r>
            <a:r>
              <a:rPr lang="de-DE" sz="1000" i="1" dirty="0"/>
              <a:t>kursiv</a:t>
            </a:r>
            <a:r>
              <a:rPr lang="de-DE" sz="1000" dirty="0"/>
              <a:t> formatiert</a:t>
            </a:r>
          </a:p>
        </p:txBody>
      </p:sp>
      <p:sp>
        <p:nvSpPr>
          <p:cNvPr id="26" name="Sprechblase: rechteckig 25">
            <a:extLst>
              <a:ext uri="{FF2B5EF4-FFF2-40B4-BE49-F238E27FC236}">
                <a16:creationId xmlns:a16="http://schemas.microsoft.com/office/drawing/2014/main" id="{A578F762-A30B-4024-B64A-6EA0006DD16B}"/>
              </a:ext>
            </a:extLst>
          </p:cNvPr>
          <p:cNvSpPr/>
          <p:nvPr/>
        </p:nvSpPr>
        <p:spPr>
          <a:xfrm rot="16200000">
            <a:off x="2112548" y="2020354"/>
            <a:ext cx="602549" cy="3760845"/>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de-DE" sz="1000" dirty="0"/>
              <a:t>Komplexität und Wechselwirkungen von Handlungen sind berücksichtigt, ebenso Fach-, Selbst- und Sozialkompetenz sowie Methoden-, Lern- und kommunikative Kompetenzen</a:t>
            </a:r>
          </a:p>
        </p:txBody>
      </p:sp>
      <p:sp>
        <p:nvSpPr>
          <p:cNvPr id="27" name="Rechteck 26">
            <a:extLst>
              <a:ext uri="{FF2B5EF4-FFF2-40B4-BE49-F238E27FC236}">
                <a16:creationId xmlns:a16="http://schemas.microsoft.com/office/drawing/2014/main" id="{CC40A640-EA46-4E39-94BA-B585432FBEAF}"/>
              </a:ext>
            </a:extLst>
          </p:cNvPr>
          <p:cNvSpPr/>
          <p:nvPr/>
        </p:nvSpPr>
        <p:spPr>
          <a:xfrm>
            <a:off x="533400" y="4296097"/>
            <a:ext cx="7793798" cy="507831"/>
          </a:xfrm>
          <a:prstGeom prst="rect">
            <a:avLst/>
          </a:prstGeom>
        </p:spPr>
        <p:txBody>
          <a:bodyPr wrap="square">
            <a:spAutoFit/>
          </a:bodyPr>
          <a:lstStyle/>
          <a:p>
            <a:pPr marL="2988" indent="0">
              <a:spcAft>
                <a:spcPts val="600"/>
              </a:spcAft>
              <a:buNone/>
            </a:pPr>
            <a:r>
              <a:rPr lang="de-DE" b="1" dirty="0"/>
              <a:t>Gesamttext gibt Hinweise zur Gestaltung ganzheitlicher Lernsituationen über Handlungsphasen hinweg.</a:t>
            </a:r>
          </a:p>
        </p:txBody>
      </p:sp>
      <p:pic>
        <p:nvPicPr>
          <p:cNvPr id="28" name="Grafik 27">
            <a:extLst>
              <a:ext uri="{FF2B5EF4-FFF2-40B4-BE49-F238E27FC236}">
                <a16:creationId xmlns:a16="http://schemas.microsoft.com/office/drawing/2014/main" id="{97DC8CB0-2813-490C-A0B7-618E17A5CA1F}"/>
              </a:ext>
            </a:extLst>
          </p:cNvPr>
          <p:cNvPicPr>
            <a:picLocks noChangeAspect="1"/>
          </p:cNvPicPr>
          <p:nvPr/>
        </p:nvPicPr>
        <p:blipFill rotWithShape="1">
          <a:blip r:embed="rId4"/>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033963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D2AB14-788D-42A6-943C-EE9E0B9557E6}"/>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Licht enthält.&#10;&#10;Automatisch generierte Beschreibung">
            <a:extLst>
              <a:ext uri="{FF2B5EF4-FFF2-40B4-BE49-F238E27FC236}">
                <a16:creationId xmlns:a16="http://schemas.microsoft.com/office/drawing/2014/main" id="{03E59E3D-E5B0-44C7-8AD0-ADF2BBF8A62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de-DE" sz="2400" b="1" dirty="0">
              <a:solidFill>
                <a:schemeClr val="bg1"/>
              </a:solidFill>
            </a:endParaRP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endParaRPr lang="de-DE" sz="1800" b="1" dirty="0">
              <a:solidFill>
                <a:schemeClr val="tx1"/>
              </a:solidFill>
              <a:latin typeface="+mj-lt"/>
            </a:endParaRPr>
          </a:p>
          <a:p>
            <a:pPr algn="l">
              <a:lnSpc>
                <a:spcPct val="100000"/>
              </a:lnSpc>
              <a:spcAft>
                <a:spcPts val="1200"/>
              </a:spcAft>
            </a:pPr>
            <a:r>
              <a:rPr lang="de-DE" sz="1800" b="1" dirty="0">
                <a:solidFill>
                  <a:schemeClr val="tx1"/>
                </a:solidFill>
                <a:latin typeface="+mj-lt"/>
              </a:rPr>
              <a:t>Prüfung</a:t>
            </a:r>
            <a:endParaRPr lang="de-DE" sz="1800" b="1" dirty="0">
              <a:solidFill>
                <a:schemeClr val="tx1"/>
              </a:solidFill>
            </a:endParaRP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E40EE928-85BC-484B-A726-849C65AD4C0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7AB6F3B3-95C8-47B2-B23C-578AABB67068}"/>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D2F45CAA-2376-48D5-BADA-886BB060F715}"/>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E0C3538D-73A2-436F-B57D-9FD3212FDA68}"/>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AF26268C-487A-47BA-BB82-A1E9858166F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CB587A92-C575-451D-9584-0B60EAD564F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45</a:t>
            </a:fld>
            <a:endParaRPr lang="de-DE" dirty="0"/>
          </a:p>
        </p:txBody>
      </p:sp>
      <p:pic>
        <p:nvPicPr>
          <p:cNvPr id="15" name="Grafik 14">
            <a:extLst>
              <a:ext uri="{FF2B5EF4-FFF2-40B4-BE49-F238E27FC236}">
                <a16:creationId xmlns:a16="http://schemas.microsoft.com/office/drawing/2014/main" id="{ABCC7A13-B2FF-4755-BF23-401171B72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2" name="Grafik 1">
            <a:extLst>
              <a:ext uri="{FF2B5EF4-FFF2-40B4-BE49-F238E27FC236}">
                <a16:creationId xmlns:a16="http://schemas.microsoft.com/office/drawing/2014/main" id="{78BB701C-BCE6-4732-B6E6-5C0D40955C86}"/>
              </a:ext>
            </a:extLst>
          </p:cNvPr>
          <p:cNvPicPr>
            <a:picLocks noChangeAspect="1"/>
          </p:cNvPicPr>
          <p:nvPr/>
        </p:nvPicPr>
        <p:blipFill>
          <a:blip r:embed="rId4"/>
          <a:stretch>
            <a:fillRect/>
          </a:stretch>
        </p:blipFill>
        <p:spPr>
          <a:xfrm>
            <a:off x="6355881" y="25376"/>
            <a:ext cx="2796829" cy="631032"/>
          </a:xfrm>
          <a:prstGeom prst="rect">
            <a:avLst/>
          </a:prstGeom>
        </p:spPr>
      </p:pic>
    </p:spTree>
    <p:extLst>
      <p:ext uri="{BB962C8B-B14F-4D97-AF65-F5344CB8AC3E}">
        <p14:creationId xmlns:p14="http://schemas.microsoft.com/office/powerpoint/2010/main" val="2869445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62514"/>
          </a:xfrm>
          <a:prstGeom prst="rect">
            <a:avLst/>
          </a:prstGeom>
        </p:spPr>
        <p:txBody>
          <a:bodyPr wrap="square">
            <a:spAutoFit/>
          </a:bodyPr>
          <a:lstStyle/>
          <a:p>
            <a:pPr marL="2988" indent="0">
              <a:spcAft>
                <a:spcPts val="600"/>
              </a:spcAft>
              <a:buNone/>
            </a:pPr>
            <a:r>
              <a:rPr lang="de-DE" dirty="0"/>
              <a:t>An Stelle der konventionellen Zwischen- und Abschlussprüfung findet künftig eine gestreckte Abschlussprüfung (GAP) statt. </a:t>
            </a:r>
          </a:p>
          <a:p>
            <a:pPr marL="2988" indent="0">
              <a:spcAft>
                <a:spcPts val="600"/>
              </a:spcAft>
              <a:buNone/>
            </a:pPr>
            <a:endParaRPr lang="de-DE" dirty="0"/>
          </a:p>
          <a:p>
            <a:pPr marL="2988" indent="0">
              <a:spcAft>
                <a:spcPts val="600"/>
              </a:spcAft>
              <a:buNone/>
            </a:pPr>
            <a:r>
              <a:rPr lang="de-DE" dirty="0"/>
              <a:t>Dabei werden die zur beruflichen Handlungsfähigkeit im Sinne des Berufsbildungsgesetzes (BBiG) gehörenden Fertigkeiten, Kenntnisse und Fähigkeiten, d. h. die beruflichen Kompetenzen, welche am Ende der Berufsausbildung erwartet werden und zum Handeln als Fachkraft befähigen, in zwei zeitlich auseinander fallenden Teilen geprüft werden. </a:t>
            </a:r>
          </a:p>
          <a:p>
            <a:pPr marL="2988" indent="0">
              <a:spcAft>
                <a:spcPts val="600"/>
              </a:spcAft>
              <a:buNone/>
            </a:pPr>
            <a:endParaRPr lang="de-DE" dirty="0"/>
          </a:p>
          <a:p>
            <a:pPr marL="2988" indent="0">
              <a:spcAft>
                <a:spcPts val="600"/>
              </a:spcAft>
              <a:buNone/>
            </a:pPr>
            <a:r>
              <a:rPr lang="de-DE" dirty="0"/>
              <a:t>Teil 1 der GAP kann daher nur Kompetenzen zum Gegenstand haben, welche bereits auch Teil der final zu betrachtenden Handlungskompetenz sind. Teil 1 unterscheidet sich insoweit von der Zwischenprüfung. Letztere dient zur Mitte der Ausbildung lediglich der Ermittlung des Ausbildungsstandes.</a:t>
            </a:r>
          </a:p>
          <a:p>
            <a:pPr marL="2988" indent="0">
              <a:spcAft>
                <a:spcPts val="600"/>
              </a:spcAft>
              <a:buNone/>
            </a:pPr>
            <a:r>
              <a:rPr lang="de-DE" sz="1000" dirty="0"/>
              <a:t>Siehe auch: Empfehlung des Hauptausschusses des Bundesinstituts für Berufsbildung (BIBB) zur Struktur und Gestaltung von Ausbildungsordnungen - Prüfungsanforderungen – vom 12. Dezember 2013, ersetzt Nr. 119 vom 13. Dezember 2006</a:t>
            </a:r>
          </a:p>
          <a:p>
            <a:pPr marL="2988" indent="0">
              <a:spcAft>
                <a:spcPts val="600"/>
              </a:spcAft>
              <a:buNone/>
            </a:pPr>
            <a:endParaRPr lang="de-DE" dirty="0"/>
          </a:p>
        </p:txBody>
      </p:sp>
      <p:pic>
        <p:nvPicPr>
          <p:cNvPr id="12" name="Grafik 11">
            <a:extLst>
              <a:ext uri="{FF2B5EF4-FFF2-40B4-BE49-F238E27FC236}">
                <a16:creationId xmlns:a16="http://schemas.microsoft.com/office/drawing/2014/main" id="{7EFF41EC-56F5-4608-88DD-771E32D3449C}"/>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18044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47</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93319"/>
          </a:xfrm>
          <a:prstGeom prst="rect">
            <a:avLst/>
          </a:prstGeom>
        </p:spPr>
        <p:txBody>
          <a:bodyPr wrap="square">
            <a:spAutoFit/>
          </a:bodyPr>
          <a:lstStyle/>
          <a:p>
            <a:pPr marL="2988" indent="0">
              <a:spcAft>
                <a:spcPts val="600"/>
              </a:spcAft>
              <a:buNone/>
            </a:pPr>
            <a:r>
              <a:rPr lang="de-DE" b="1" dirty="0"/>
              <a:t>Teil 1 der Abschlussprüfung bezieht sich auf die berufsbildübergreifenden Berufsbildpositionen 1 bis 7, die für alle vier Ausbildungsberufe identisch sind. Er wird mit 20% an der Gesamtnote gewichtet.</a:t>
            </a:r>
          </a:p>
          <a:p>
            <a:pPr marL="2988" indent="0">
              <a:spcAft>
                <a:spcPts val="600"/>
              </a:spcAft>
              <a:buNone/>
            </a:pPr>
            <a:endParaRPr lang="de-DE" b="1" dirty="0"/>
          </a:p>
          <a:p>
            <a:pPr marL="2988" indent="0">
              <a:spcAft>
                <a:spcPts val="600"/>
              </a:spcAft>
              <a:buNone/>
            </a:pPr>
            <a:r>
              <a:rPr lang="de-DE" b="1" dirty="0"/>
              <a:t>Der Teil 1 der Abschlussprüfung findet im Prüfungsbereich Einrichten eines IT-gestützten Arbeitsplatzes statt. </a:t>
            </a:r>
          </a:p>
          <a:p>
            <a:pPr marL="2988" indent="0">
              <a:spcAft>
                <a:spcPts val="600"/>
              </a:spcAft>
              <a:buNone/>
            </a:pPr>
            <a:r>
              <a:rPr lang="de-DE" b="1" dirty="0"/>
              <a:t>Dabei hat der Prüfling nachzuweisen, dass er in der Lage ist,</a:t>
            </a:r>
          </a:p>
          <a:p>
            <a:pPr marL="2988" indent="0">
              <a:spcAft>
                <a:spcPts val="600"/>
              </a:spcAft>
              <a:buNone/>
            </a:pPr>
            <a:r>
              <a:rPr lang="de-DE" dirty="0"/>
              <a:t>1. Kundenbedarfe zielgruppengerecht zu ermitteln,</a:t>
            </a:r>
          </a:p>
          <a:p>
            <a:pPr marL="2988" indent="0">
              <a:spcAft>
                <a:spcPts val="600"/>
              </a:spcAft>
              <a:buNone/>
            </a:pPr>
            <a:r>
              <a:rPr lang="de-DE" dirty="0"/>
              <a:t>2. Hard- und Software auszuwählen und ihre Beschaffung einzuleiten,</a:t>
            </a:r>
          </a:p>
          <a:p>
            <a:pPr marL="2988" indent="0">
              <a:spcAft>
                <a:spcPts val="600"/>
              </a:spcAft>
              <a:buNone/>
            </a:pPr>
            <a:r>
              <a:rPr lang="de-DE" dirty="0"/>
              <a:t>3. einen IT-Arbeitsplatz zu konfigurieren und zu testen und dabei die Bestimmungen sowie die betrieblichen Vorgaben zum Datenschutz, zur IT-Sicherheit und zur Qualitätssicherung einzuhalten,</a:t>
            </a:r>
          </a:p>
          <a:p>
            <a:pPr marL="2988" indent="0">
              <a:spcAft>
                <a:spcPts val="600"/>
              </a:spcAft>
              <a:buNone/>
            </a:pPr>
            <a:r>
              <a:rPr lang="de-DE" dirty="0"/>
              <a:t>4. Kunden und Kundinnen in die Nutzung des Arbeitsplatzes einzuweisen und</a:t>
            </a:r>
          </a:p>
          <a:p>
            <a:pPr marL="2988" indent="0">
              <a:spcAft>
                <a:spcPts val="600"/>
              </a:spcAft>
              <a:buNone/>
            </a:pPr>
            <a:r>
              <a:rPr lang="de-DE" dirty="0"/>
              <a:t>5. die Leistungserbringung zu kontrollieren und zu protokollieren.</a:t>
            </a:r>
          </a:p>
          <a:p>
            <a:pPr marL="2988" indent="0">
              <a:spcAft>
                <a:spcPts val="600"/>
              </a:spcAft>
              <a:buNone/>
            </a:pPr>
            <a:r>
              <a:rPr lang="de-DE" b="1" dirty="0"/>
              <a:t>Die Prüfungsaufgaben sollen praxisbezogen sein. Der Prüfling hat die Aufgaben schriftlich zu bearbeiten. Die Prüfungszeit beträgt 90 Minuten.</a:t>
            </a:r>
          </a:p>
        </p:txBody>
      </p:sp>
      <p:pic>
        <p:nvPicPr>
          <p:cNvPr id="12" name="Grafik 11">
            <a:extLst>
              <a:ext uri="{FF2B5EF4-FFF2-40B4-BE49-F238E27FC236}">
                <a16:creationId xmlns:a16="http://schemas.microsoft.com/office/drawing/2014/main" id="{9B56473F-0DEF-4A82-89B1-67E8DD4B97D8}"/>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731912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93319"/>
          </a:xfrm>
          <a:prstGeom prst="rect">
            <a:avLst/>
          </a:prstGeom>
        </p:spPr>
        <p:txBody>
          <a:bodyPr wrap="square">
            <a:spAutoFit/>
          </a:bodyPr>
          <a:lstStyle/>
          <a:p>
            <a:pPr marL="2988" indent="0">
              <a:spcAft>
                <a:spcPts val="600"/>
              </a:spcAft>
              <a:buNone/>
            </a:pPr>
            <a:r>
              <a:rPr lang="de-DE" b="1" dirty="0"/>
              <a:t>Teil 2 der Abschlussprüfung findet in vier weiteren Prüfungsbereichen statt:</a:t>
            </a:r>
          </a:p>
          <a:p>
            <a:pPr marL="2988" indent="0">
              <a:spcAft>
                <a:spcPts val="600"/>
              </a:spcAft>
              <a:buNone/>
            </a:pPr>
            <a:endParaRPr lang="de-DE" b="1" dirty="0"/>
          </a:p>
          <a:p>
            <a:pPr marL="2988" indent="0">
              <a:spcAft>
                <a:spcPts val="600"/>
              </a:spcAft>
              <a:buNone/>
            </a:pPr>
            <a:r>
              <a:rPr lang="de-DE" dirty="0"/>
              <a:t>Prüfungsbereich 2: Betriebliche Projektarbeit (alle 40h mit Ausnahme FIAE 80h)	50%</a:t>
            </a:r>
          </a:p>
          <a:p>
            <a:pPr marL="2988" indent="0">
              <a:spcAft>
                <a:spcPts val="600"/>
              </a:spcAft>
              <a:buNone/>
            </a:pPr>
            <a:r>
              <a:rPr lang="de-DE" dirty="0"/>
              <a:t>Prüfungsbereich 3: berufsspezifische Aufgabe					10%</a:t>
            </a:r>
          </a:p>
          <a:p>
            <a:pPr marL="2988" indent="0">
              <a:spcAft>
                <a:spcPts val="600"/>
              </a:spcAft>
              <a:buNone/>
            </a:pPr>
            <a:r>
              <a:rPr lang="de-DE" dirty="0"/>
              <a:t>Prüfungsbereich 4: berufsspezifische Aufgabe					10%</a:t>
            </a:r>
          </a:p>
          <a:p>
            <a:pPr marL="2988" indent="0">
              <a:spcAft>
                <a:spcPts val="600"/>
              </a:spcAft>
              <a:buNone/>
            </a:pPr>
            <a:r>
              <a:rPr lang="de-DE" dirty="0"/>
              <a:t>Prüfungsbereich 5: Wirtschafts- und Sozialkunde (für alle vier Berufe identisch)	10%</a:t>
            </a:r>
          </a:p>
          <a:p>
            <a:pPr marL="2988" indent="0">
              <a:spcAft>
                <a:spcPts val="600"/>
              </a:spcAft>
              <a:buNone/>
            </a:pPr>
            <a:endParaRPr lang="de-DE" dirty="0"/>
          </a:p>
          <a:p>
            <a:pPr marL="2988">
              <a:spcAft>
                <a:spcPts val="600"/>
              </a:spcAft>
            </a:pPr>
            <a:r>
              <a:rPr lang="de-DE" dirty="0"/>
              <a:t>Die Prüfungszeit für die betriebliche Projektarbeit beträgt bei allen Berufen einschließlich der Erstellung der Dokumentation 40h (Ausnahme: FIAE 80h). In einem zweiten Teil präsentiert der Prüfling diese Arbeit. Die Prüfungszeit für diesen zweiten Teil beträgt insgesamt höchstens 30 Minuten. Die Präsentation soll höchstens 15 Minuten dauern. Beide Teile werden 50:50 gewichtet.</a:t>
            </a:r>
          </a:p>
          <a:p>
            <a:pPr marL="2988">
              <a:spcAft>
                <a:spcPts val="600"/>
              </a:spcAft>
            </a:pPr>
            <a:endParaRPr lang="de-DE" dirty="0"/>
          </a:p>
          <a:p>
            <a:pPr marL="2988">
              <a:spcAft>
                <a:spcPts val="600"/>
              </a:spcAft>
            </a:pPr>
            <a:r>
              <a:rPr lang="de-DE" dirty="0"/>
              <a:t>Der Prüfungsbereich „Anbindung von Geräten, Systemen und Betriebsmitteln an die Stromversorgung“ beim ITSE ist ein Sperrfach!</a:t>
            </a:r>
            <a:endParaRPr lang="de-DE" b="1" dirty="0"/>
          </a:p>
        </p:txBody>
      </p:sp>
      <p:pic>
        <p:nvPicPr>
          <p:cNvPr id="12" name="Grafik 11">
            <a:extLst>
              <a:ext uri="{FF2B5EF4-FFF2-40B4-BE49-F238E27FC236}">
                <a16:creationId xmlns:a16="http://schemas.microsoft.com/office/drawing/2014/main" id="{9D1A1EC9-909D-42A7-8587-C35384EA49F7}"/>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932217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FIAE-Prüfung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49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39430"/>
          </a:xfrm>
          <a:prstGeom prst="rect">
            <a:avLst/>
          </a:prstGeom>
        </p:spPr>
        <p:txBody>
          <a:bodyPr wrap="square">
            <a:spAutoFit/>
          </a:bodyPr>
          <a:lstStyle/>
          <a:p>
            <a:pPr marL="2988" indent="0">
              <a:spcAft>
                <a:spcPts val="600"/>
              </a:spcAft>
              <a:buNone/>
            </a:pPr>
            <a:r>
              <a:rPr lang="de-DE" b="1" dirty="0"/>
              <a:t>Prüfungsbereiche und Gewichtung in der Fachrichtung Anwendungsentwicklung</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Planen und Umsetzen eines Softwareproduktes			50 Prozent</a:t>
            </a:r>
          </a:p>
          <a:p>
            <a:pPr marL="2988" indent="0">
              <a:spcAft>
                <a:spcPts val="600"/>
              </a:spcAft>
              <a:buNone/>
            </a:pPr>
            <a:r>
              <a:rPr lang="de-DE" dirty="0"/>
              <a:t>Planen eines Softwareproduktes 					10 Prozent</a:t>
            </a:r>
          </a:p>
          <a:p>
            <a:pPr marL="2988" indent="0">
              <a:spcAft>
                <a:spcPts val="600"/>
              </a:spcAft>
              <a:buNone/>
            </a:pPr>
            <a:r>
              <a:rPr lang="de-DE" dirty="0"/>
              <a:t>Entwicklung und Umsetzung von Algorithmen 				10 Prozent</a:t>
            </a:r>
          </a:p>
          <a:p>
            <a:pPr marL="2988" indent="0">
              <a:spcAft>
                <a:spcPts val="600"/>
              </a:spcAft>
              <a:buNone/>
            </a:pPr>
            <a:r>
              <a:rPr lang="de-DE" dirty="0"/>
              <a:t>Wirtschafts- und Sozialkunde 					10 Prozent</a:t>
            </a:r>
          </a:p>
          <a:p>
            <a:endParaRPr lang="de-DE" dirty="0"/>
          </a:p>
          <a:p>
            <a:r>
              <a:rPr lang="de-DE" dirty="0"/>
              <a:t>Im Prüfungsbereich Planen und Umsetzen eines Softwareproduktes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80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4B1E6B61-248E-4C8C-AD2A-D7EEC8B3C210}"/>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22644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Ausgangslage</a:t>
            </a:r>
          </a:p>
        </p:txBody>
      </p:sp>
      <p:sp>
        <p:nvSpPr>
          <p:cNvPr id="15" name="Titel 7">
            <a:extLst>
              <a:ext uri="{FF2B5EF4-FFF2-40B4-BE49-F238E27FC236}">
                <a16:creationId xmlns:a16="http://schemas.microsoft.com/office/drawing/2014/main" id="{E7880039-020D-42D1-B4B0-90B39B6E579E}"/>
              </a:ext>
            </a:extLst>
          </p:cNvPr>
          <p:cNvSpPr txBox="1">
            <a:spLocks/>
          </p:cNvSpPr>
          <p:nvPr/>
        </p:nvSpPr>
        <p:spPr>
          <a:xfrm>
            <a:off x="431455" y="1389534"/>
            <a:ext cx="8667499" cy="3326940"/>
          </a:xfrm>
          <a:prstGeom prst="rect">
            <a:avLst/>
          </a:prstGeom>
          <a:noFill/>
        </p:spPr>
        <p:txBody>
          <a:bodyPr vert="horz" lIns="91440" tIns="45720" rIns="91440" bIns="45720" rtlCol="0" anchor="t" anchorCtr="0">
            <a:normAutofit/>
          </a:bodyPr>
          <a:lst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a:lstStyle>
          <a:p>
            <a:pPr marL="457200" indent="-457200">
              <a:lnSpc>
                <a:spcPct val="200000"/>
              </a:lnSpc>
              <a:buFont typeface="Wingdings" panose="05000000000000000000" pitchFamily="2" charset="2"/>
              <a:buChar char="§"/>
            </a:pPr>
            <a:endParaRPr lang="de-DE" sz="2600" dirty="0"/>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2" name="Grafik 1">
            <a:extLst>
              <a:ext uri="{FF2B5EF4-FFF2-40B4-BE49-F238E27FC236}">
                <a16:creationId xmlns:a16="http://schemas.microsoft.com/office/drawing/2014/main" id="{03490766-02D8-463E-9698-73835B754C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9615" y="901672"/>
            <a:ext cx="6164769" cy="391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70148EDD-A5F5-4135-A5B0-8B655283CD1C}"/>
              </a:ext>
            </a:extLst>
          </p:cNvPr>
          <p:cNvSpPr/>
          <p:nvPr/>
        </p:nvSpPr>
        <p:spPr>
          <a:xfrm>
            <a:off x="7573494" y="4542078"/>
            <a:ext cx="851515" cy="246221"/>
          </a:xfrm>
          <a:prstGeom prst="rect">
            <a:avLst/>
          </a:prstGeom>
        </p:spPr>
        <p:txBody>
          <a:bodyPr wrap="none">
            <a:spAutoFit/>
          </a:bodyPr>
          <a:lstStyle/>
          <a:p>
            <a:pPr algn="r">
              <a:defRPr/>
            </a:pPr>
            <a:r>
              <a:rPr lang="de-DE" sz="1000" dirty="0">
                <a:solidFill>
                  <a:srgbClr val="003882"/>
                </a:solidFill>
              </a:rPr>
              <a:t>Quelle: BiBB</a:t>
            </a:r>
            <a:endParaRPr lang="de-DE" altLang="de-DE" sz="1000" dirty="0">
              <a:solidFill>
                <a:srgbClr val="003882"/>
              </a:solidFill>
            </a:endParaRPr>
          </a:p>
        </p:txBody>
      </p:sp>
      <p:pic>
        <p:nvPicPr>
          <p:cNvPr id="14" name="Grafik 13">
            <a:extLst>
              <a:ext uri="{FF2B5EF4-FFF2-40B4-BE49-F238E27FC236}">
                <a16:creationId xmlns:a16="http://schemas.microsoft.com/office/drawing/2014/main" id="{3C347649-5562-4C1C-9E75-5E03AA9311DF}"/>
              </a:ext>
            </a:extLst>
          </p:cNvPr>
          <p:cNvPicPr>
            <a:picLocks noChangeAspect="1"/>
          </p:cNvPicPr>
          <p:nvPr/>
        </p:nvPicPr>
        <p:blipFill rotWithShape="1">
          <a:blip r:embed="rId4"/>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126768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FIAE-Prüfung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50</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284967"/>
          </a:xfrm>
          <a:prstGeom prst="rect">
            <a:avLst/>
          </a:prstGeom>
        </p:spPr>
        <p:txBody>
          <a:bodyPr wrap="square">
            <a:spAutoFit/>
          </a:bodyPr>
          <a:lstStyle/>
          <a:p>
            <a:pPr marL="2988" indent="0">
              <a:spcAft>
                <a:spcPts val="600"/>
              </a:spcAft>
              <a:buNone/>
            </a:pPr>
            <a:r>
              <a:rPr lang="de-DE" b="1" dirty="0"/>
              <a:t>Prüfungsbereiche und Gewichtung in der Fachrichtung Anwendungsentwicklung</a:t>
            </a:r>
          </a:p>
          <a:p>
            <a:pPr marL="2988" indent="0">
              <a:spcAft>
                <a:spcPts val="600"/>
              </a:spcAft>
              <a:buNone/>
            </a:pPr>
            <a:endParaRPr lang="de-DE" b="1" dirty="0"/>
          </a:p>
          <a:p>
            <a:r>
              <a:rPr lang="de-DE" dirty="0"/>
              <a:t>Die Prüfungsbereiche Planen eines Softwareproduktes sowie Entwicklung und Umsetzung von Algorithmen bestehen aus praxisbezogenen, schriftlichen Aufgaben. Die Prüfungszeit beträgt je 90 Minuten, im Prüfungsbereich Wirtschafts- und Sozialkunde 60 Minuten.</a:t>
            </a:r>
            <a:endParaRPr lang="de-DE" b="1" dirty="0"/>
          </a:p>
        </p:txBody>
      </p:sp>
      <p:pic>
        <p:nvPicPr>
          <p:cNvPr id="12" name="Grafik 11">
            <a:extLst>
              <a:ext uri="{FF2B5EF4-FFF2-40B4-BE49-F238E27FC236}">
                <a16:creationId xmlns:a16="http://schemas.microsoft.com/office/drawing/2014/main" id="{0A525880-FD01-4C45-8C65-AD8FA9960775}"/>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360828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FISI-Prüfung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39430"/>
          </a:xfrm>
          <a:prstGeom prst="rect">
            <a:avLst/>
          </a:prstGeom>
        </p:spPr>
        <p:txBody>
          <a:bodyPr wrap="square">
            <a:spAutoFit/>
          </a:bodyPr>
          <a:lstStyle/>
          <a:p>
            <a:pPr marL="2988" indent="0">
              <a:spcAft>
                <a:spcPts val="600"/>
              </a:spcAft>
              <a:buNone/>
            </a:pPr>
            <a:r>
              <a:rPr lang="de-DE" b="1" dirty="0"/>
              <a:t>Prüfungsbereiche und Gewichtung in der Fachrichtung Systemintegration</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Planen und Umsetzen eines Projektes der Systemintegration 		50 Prozent</a:t>
            </a:r>
          </a:p>
          <a:p>
            <a:pPr marL="2988" indent="0">
              <a:spcAft>
                <a:spcPts val="600"/>
              </a:spcAft>
              <a:buNone/>
            </a:pPr>
            <a:r>
              <a:rPr lang="de-DE" dirty="0"/>
              <a:t>Konzeption und Administration von IT-Systemen 			10 Prozent</a:t>
            </a:r>
          </a:p>
          <a:p>
            <a:pPr marL="2988" indent="0">
              <a:spcAft>
                <a:spcPts val="600"/>
              </a:spcAft>
              <a:buNone/>
            </a:pPr>
            <a:r>
              <a:rPr lang="de-DE" dirty="0"/>
              <a:t>Analyse und Entwicklung von Netzwerken 				10 Prozent</a:t>
            </a:r>
          </a:p>
          <a:p>
            <a:pPr marL="2988" indent="0">
              <a:spcAft>
                <a:spcPts val="600"/>
              </a:spcAft>
              <a:buNone/>
            </a:pPr>
            <a:r>
              <a:rPr lang="de-DE" dirty="0"/>
              <a:t>Wirtschafts- und Sozialkunde 					10 Prozent</a:t>
            </a:r>
          </a:p>
          <a:p>
            <a:endParaRPr lang="de-DE" dirty="0"/>
          </a:p>
          <a:p>
            <a:r>
              <a:rPr lang="de-DE" dirty="0"/>
              <a:t>Im Prüfungsbereich Planen und Umsetzen eines Projektes der Systemintegration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99C9224E-0154-47CE-8462-440A1527C4A5}"/>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731806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FISI-Prüfung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52</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284967"/>
          </a:xfrm>
          <a:prstGeom prst="rect">
            <a:avLst/>
          </a:prstGeom>
        </p:spPr>
        <p:txBody>
          <a:bodyPr wrap="square">
            <a:spAutoFit/>
          </a:bodyPr>
          <a:lstStyle/>
          <a:p>
            <a:pPr marL="2988" indent="0">
              <a:spcAft>
                <a:spcPts val="600"/>
              </a:spcAft>
              <a:buNone/>
            </a:pPr>
            <a:r>
              <a:rPr lang="de-DE" b="1" dirty="0"/>
              <a:t>Prüfungsbereiche und Gewichtung in der Fachrichtung Systemintegration</a:t>
            </a:r>
          </a:p>
          <a:p>
            <a:pPr marL="2988" indent="0">
              <a:spcAft>
                <a:spcPts val="600"/>
              </a:spcAft>
              <a:buNone/>
            </a:pPr>
            <a:endParaRPr lang="de-DE" b="1" dirty="0"/>
          </a:p>
          <a:p>
            <a:r>
              <a:rPr lang="de-DE" dirty="0"/>
              <a:t>Die Prüfungsbereiche Konzeption und Administration von IT-Systemen sowie Analyse und Entwicklung von Netzwerken bestehen aus praxisbezogenen, schriftlichen Aufgaben. Die Prüfungszeit beträgt je 90 Minuten, im Prüfungsbereich Wirtschafts- und Sozialkunde 60 Minuten.</a:t>
            </a:r>
            <a:endParaRPr lang="de-DE" b="1" dirty="0"/>
          </a:p>
        </p:txBody>
      </p:sp>
      <p:pic>
        <p:nvPicPr>
          <p:cNvPr id="12" name="Grafik 11">
            <a:extLst>
              <a:ext uri="{FF2B5EF4-FFF2-40B4-BE49-F238E27FC236}">
                <a16:creationId xmlns:a16="http://schemas.microsoft.com/office/drawing/2014/main" id="{A7E72448-5BEB-402F-A0E9-CC7C0FD920D2}"/>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048257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FIDP-Prüfung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16375"/>
          </a:xfrm>
          <a:prstGeom prst="rect">
            <a:avLst/>
          </a:prstGeom>
        </p:spPr>
        <p:txBody>
          <a:bodyPr wrap="square">
            <a:spAutoFit/>
          </a:bodyPr>
          <a:lstStyle/>
          <a:p>
            <a:pPr marL="2988" indent="0">
              <a:spcAft>
                <a:spcPts val="600"/>
              </a:spcAft>
              <a:buNone/>
            </a:pPr>
            <a:r>
              <a:rPr lang="de-DE" b="1" dirty="0"/>
              <a:t>Prüfungsbereiche und Gewichtung in der Fachrichtung Daten- und Prozessanalyse</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Planen und Durchführen eines Projektes der Datenanalyse		50 Prozent</a:t>
            </a:r>
          </a:p>
          <a:p>
            <a:pPr marL="2988">
              <a:spcAft>
                <a:spcPts val="600"/>
              </a:spcAft>
            </a:pPr>
            <a:r>
              <a:rPr lang="de-DE" dirty="0"/>
              <a:t>Durchführen einer Prozessanalyse					10 Prozent</a:t>
            </a:r>
          </a:p>
          <a:p>
            <a:pPr marL="2988">
              <a:spcAft>
                <a:spcPts val="600"/>
              </a:spcAft>
            </a:pPr>
            <a:r>
              <a:rPr lang="de-DE" dirty="0"/>
              <a:t>Sicherstellen der Datenqualität					10 Prozent</a:t>
            </a:r>
          </a:p>
          <a:p>
            <a:pPr marL="2988">
              <a:spcAft>
                <a:spcPts val="600"/>
              </a:spcAft>
            </a:pPr>
            <a:r>
              <a:rPr lang="de-DE" dirty="0"/>
              <a:t>Wirtschafts- und Sozialkunde 					10 Prozent</a:t>
            </a:r>
          </a:p>
          <a:p>
            <a:pPr marL="2988">
              <a:spcAft>
                <a:spcPts val="600"/>
              </a:spcAft>
            </a:pPr>
            <a:endParaRPr lang="de-DE" dirty="0"/>
          </a:p>
          <a:p>
            <a:r>
              <a:rPr lang="de-DE" dirty="0"/>
              <a:t>Im Prüfungsbereich Planen und Durchführen eines Projektes der Datenanalyse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0E3665B2-3BB8-4C65-8E16-CEE4BFE60AF1}"/>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363696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FIDP-Prüfung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284967"/>
          </a:xfrm>
          <a:prstGeom prst="rect">
            <a:avLst/>
          </a:prstGeom>
        </p:spPr>
        <p:txBody>
          <a:bodyPr wrap="square">
            <a:spAutoFit/>
          </a:bodyPr>
          <a:lstStyle/>
          <a:p>
            <a:pPr marL="2988" indent="0">
              <a:spcAft>
                <a:spcPts val="600"/>
              </a:spcAft>
              <a:buNone/>
            </a:pPr>
            <a:r>
              <a:rPr lang="de-DE" b="1" dirty="0"/>
              <a:t>Prüfungsbereiche und Gewichtung in der Fachrichtung Daten- und Prozessanalyse</a:t>
            </a:r>
          </a:p>
          <a:p>
            <a:pPr marL="2988" indent="0">
              <a:spcAft>
                <a:spcPts val="600"/>
              </a:spcAft>
              <a:buNone/>
            </a:pPr>
            <a:endParaRPr lang="de-DE" b="1" dirty="0"/>
          </a:p>
          <a:p>
            <a:r>
              <a:rPr lang="de-DE" dirty="0"/>
              <a:t>Die Prüfungsbereiche Durchführen einer Prozessanalyse und Sicherstellen der Datenqualität bestehen aus praxisbezogenen, schriftlichen Aufgaben. Die Prüfungszeit beträgt je 90 Minuten, im Prüfungsbereich Wirtschafts- und Sozialkunde 60 Minuten.</a:t>
            </a:r>
            <a:endParaRPr lang="de-DE" b="1" dirty="0"/>
          </a:p>
        </p:txBody>
      </p:sp>
      <p:pic>
        <p:nvPicPr>
          <p:cNvPr id="12" name="Grafik 11">
            <a:extLst>
              <a:ext uri="{FF2B5EF4-FFF2-40B4-BE49-F238E27FC236}">
                <a16:creationId xmlns:a16="http://schemas.microsoft.com/office/drawing/2014/main" id="{42838FF0-A2EC-4E9B-950C-6791CEC23B59}"/>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046715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FIDV-Prüfung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55</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616375"/>
          </a:xfrm>
          <a:prstGeom prst="rect">
            <a:avLst/>
          </a:prstGeom>
        </p:spPr>
        <p:txBody>
          <a:bodyPr wrap="square">
            <a:spAutoFit/>
          </a:bodyPr>
          <a:lstStyle/>
          <a:p>
            <a:pPr marL="2988" indent="0">
              <a:spcAft>
                <a:spcPts val="600"/>
              </a:spcAft>
              <a:buNone/>
            </a:pPr>
            <a:r>
              <a:rPr lang="de-DE" b="1" dirty="0"/>
              <a:t>Prüfungsbereiche und Gewichtung in der Fachrichtung Digitale Vernetzung</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Planen und Umsetzen eines Projektes der digitalen Vernetzung		50 Prozent</a:t>
            </a:r>
          </a:p>
          <a:p>
            <a:pPr marL="2988">
              <a:spcAft>
                <a:spcPts val="600"/>
              </a:spcAft>
            </a:pPr>
            <a:r>
              <a:rPr lang="de-DE" dirty="0"/>
              <a:t>Diagnose und Störungsbeseitigung in vernetzten Systemen		10 Prozent</a:t>
            </a:r>
          </a:p>
          <a:p>
            <a:pPr marL="2988">
              <a:spcAft>
                <a:spcPts val="600"/>
              </a:spcAft>
            </a:pPr>
            <a:r>
              <a:rPr lang="de-DE" dirty="0"/>
              <a:t>Betrieb und Erweiterung von vernetzten Systemen			10 Prozent</a:t>
            </a:r>
          </a:p>
          <a:p>
            <a:pPr marL="2988">
              <a:spcAft>
                <a:spcPts val="600"/>
              </a:spcAft>
            </a:pPr>
            <a:r>
              <a:rPr lang="de-DE" dirty="0"/>
              <a:t>Wirtschafts- und Sozialkunde 					10 Prozent</a:t>
            </a:r>
          </a:p>
          <a:p>
            <a:pPr marL="2988">
              <a:spcAft>
                <a:spcPts val="600"/>
              </a:spcAft>
            </a:pPr>
            <a:endParaRPr lang="de-DE" dirty="0"/>
          </a:p>
          <a:p>
            <a:r>
              <a:rPr lang="de-DE" dirty="0"/>
              <a:t>Im Prüfungsbereich Planen und Umsetzen eines Projektes der digitalen Vernetzung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C76ADD00-9B4F-4594-A307-4A8112581D74}"/>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562985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FIDV-Prüfung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284967"/>
          </a:xfrm>
          <a:prstGeom prst="rect">
            <a:avLst/>
          </a:prstGeom>
        </p:spPr>
        <p:txBody>
          <a:bodyPr wrap="square">
            <a:spAutoFit/>
          </a:bodyPr>
          <a:lstStyle/>
          <a:p>
            <a:pPr marL="2988" indent="0">
              <a:spcAft>
                <a:spcPts val="600"/>
              </a:spcAft>
              <a:buNone/>
            </a:pPr>
            <a:r>
              <a:rPr lang="de-DE" b="1" dirty="0"/>
              <a:t>Prüfungsbereiche und Gewichtung in der Fachrichtung Digitale Vernetzung</a:t>
            </a:r>
          </a:p>
          <a:p>
            <a:pPr marL="2988" indent="0">
              <a:spcAft>
                <a:spcPts val="600"/>
              </a:spcAft>
              <a:buNone/>
            </a:pPr>
            <a:endParaRPr lang="de-DE" b="1" dirty="0"/>
          </a:p>
          <a:p>
            <a:r>
              <a:rPr lang="de-DE" dirty="0"/>
              <a:t>Die Prüfungsbereiche Diagnose und Störungsbeseitigung in vernetzten Systemen und Betrieb und Erweiterung von vernetzten Systemen bestehen aus praxisbezogenen, schriftlichen Aufgaben. Die Prüfungszeit beträgt je 90 Minuten, im Prüfungsbereich Wirtschafts- und Sozialkunde 60 Minuten.</a:t>
            </a:r>
            <a:endParaRPr lang="de-DE" b="1" dirty="0"/>
          </a:p>
        </p:txBody>
      </p:sp>
      <p:pic>
        <p:nvPicPr>
          <p:cNvPr id="12" name="Grafik 11">
            <a:extLst>
              <a:ext uri="{FF2B5EF4-FFF2-40B4-BE49-F238E27FC236}">
                <a16:creationId xmlns:a16="http://schemas.microsoft.com/office/drawing/2014/main" id="{7BBCA334-10E8-42D4-8A9F-E74A3E51A34A}"/>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230656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57</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747180"/>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Erstellen, Ändern oder Erweitern von IT-Systemen und von deren Infrastruktur 	50 Prozent</a:t>
            </a:r>
          </a:p>
          <a:p>
            <a:pPr marL="2988" indent="0">
              <a:spcAft>
                <a:spcPts val="600"/>
              </a:spcAft>
              <a:buNone/>
            </a:pPr>
            <a:r>
              <a:rPr lang="de-DE" dirty="0"/>
              <a:t>Installation von und Service an IT-Geräten, IT-Systemen und IT-Infrastrukturen 	10 Prozent</a:t>
            </a:r>
          </a:p>
          <a:p>
            <a:pPr marL="2988" indent="0">
              <a:spcAft>
                <a:spcPts val="600"/>
              </a:spcAft>
              <a:buNone/>
            </a:pPr>
            <a:r>
              <a:rPr lang="de-DE" dirty="0"/>
              <a:t>Anbindung von Geräten, Systemen und Betriebsmitteln an die Stromversorgung 	10 Prozent </a:t>
            </a:r>
          </a:p>
          <a:p>
            <a:pPr marL="2988" indent="0">
              <a:spcAft>
                <a:spcPts val="600"/>
              </a:spcAft>
              <a:buNone/>
            </a:pPr>
            <a:r>
              <a:rPr lang="de-DE" dirty="0"/>
              <a:t>Wirtschafts- und Sozialkunde 						10 Prozent</a:t>
            </a:r>
          </a:p>
          <a:p>
            <a:endParaRPr lang="de-DE" dirty="0"/>
          </a:p>
          <a:p>
            <a:r>
              <a:rPr lang="de-DE" dirty="0"/>
              <a:t>Im Prüfungsbereich Erstellen, Ändern oder Erweitern von IT-Systemen und von deren Infrastruktur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1DBF26C9-7173-41DD-90FC-B151B568F5E5}"/>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782318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ITSE-Prüfung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323713"/>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r>
              <a:rPr lang="de-DE" dirty="0"/>
              <a:t>Die Prüfungsbereiche Installation von und Service an IT-Geräten, IT-Systemen und IT-Infrastrukturen sowie Anbindung von Geräten, Systemen und Betriebsmitteln an die Stromversorgung bestehen aus praxisbezogenen, schriftlichen Aufgaben. Die Prüfungszeit beträgt je 90 Minuten, im Prüfungsbereich Wirtschafts- und Sozialkunde 60 Minuten.</a:t>
            </a:r>
          </a:p>
          <a:p>
            <a:endParaRPr lang="de-DE" b="1" dirty="0"/>
          </a:p>
          <a:p>
            <a:r>
              <a:rPr lang="de-DE" b="1" dirty="0"/>
              <a:t>Achtung: Der Prüfungsbereich Anbindung von Geräten, Systemen und Betriebsmitteln an die Stromversorgung muss mit mindestens „ausreichend“ bewertet worden sein, damit die Abschlussprüfung insgesamt bestanden ist („Sperrfachwirkung“)</a:t>
            </a:r>
          </a:p>
        </p:txBody>
      </p:sp>
      <p:pic>
        <p:nvPicPr>
          <p:cNvPr id="12" name="Grafik 11">
            <a:extLst>
              <a:ext uri="{FF2B5EF4-FFF2-40B4-BE49-F238E27FC236}">
                <a16:creationId xmlns:a16="http://schemas.microsoft.com/office/drawing/2014/main" id="{D8E20A56-55C9-4D27-B39F-F5D9CFDF24F7}"/>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13832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KfDM-Prüfung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59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39430"/>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Digitale Entwicklung von Prozessen 						50 Prozent</a:t>
            </a:r>
          </a:p>
          <a:p>
            <a:pPr marL="2988" indent="0">
              <a:spcAft>
                <a:spcPts val="600"/>
              </a:spcAft>
              <a:buNone/>
            </a:pPr>
            <a:r>
              <a:rPr lang="de-DE" dirty="0"/>
              <a:t>Entwicklung eines digitalen Geschäftsmodells 					10 Prozent</a:t>
            </a:r>
          </a:p>
          <a:p>
            <a:pPr marL="2988" indent="0">
              <a:spcAft>
                <a:spcPts val="600"/>
              </a:spcAft>
              <a:buNone/>
            </a:pPr>
            <a:r>
              <a:rPr lang="de-DE" dirty="0"/>
              <a:t>Kaufmännische Unterstützungsprozesse					10 Prozent </a:t>
            </a:r>
          </a:p>
          <a:p>
            <a:pPr marL="2988" indent="0">
              <a:spcAft>
                <a:spcPts val="600"/>
              </a:spcAft>
              <a:buNone/>
            </a:pPr>
            <a:r>
              <a:rPr lang="de-DE" dirty="0"/>
              <a:t>Wirtschafts- und Sozialkunde 						10 Prozent</a:t>
            </a:r>
          </a:p>
          <a:p>
            <a:endParaRPr lang="de-DE" dirty="0"/>
          </a:p>
          <a:p>
            <a:r>
              <a:rPr lang="de-DE" dirty="0"/>
              <a:t>Im Prüfungsbereich Digitale Entwicklung von Prozessen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4E4839DF-04B2-4D45-9C31-7AF3B76CE583}"/>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00513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Ausgangslage</a:t>
            </a:r>
          </a:p>
        </p:txBody>
      </p:sp>
      <p:sp>
        <p:nvSpPr>
          <p:cNvPr id="15" name="Titel 7">
            <a:extLst>
              <a:ext uri="{FF2B5EF4-FFF2-40B4-BE49-F238E27FC236}">
                <a16:creationId xmlns:a16="http://schemas.microsoft.com/office/drawing/2014/main" id="{E7880039-020D-42D1-B4B0-90B39B6E579E}"/>
              </a:ext>
            </a:extLst>
          </p:cNvPr>
          <p:cNvSpPr txBox="1">
            <a:spLocks/>
          </p:cNvSpPr>
          <p:nvPr/>
        </p:nvSpPr>
        <p:spPr>
          <a:xfrm>
            <a:off x="431455" y="1389534"/>
            <a:ext cx="8667499" cy="2915766"/>
          </a:xfrm>
          <a:prstGeom prst="rect">
            <a:avLst/>
          </a:prstGeom>
          <a:noFill/>
        </p:spPr>
        <p:txBody>
          <a:bodyPr vert="horz" lIns="91440" tIns="45720" rIns="91440" bIns="45720" rtlCol="0" anchor="t" anchorCtr="0">
            <a:normAutofit/>
          </a:bodyPr>
          <a:lst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a:lstStyle>
          <a:p>
            <a:pPr marL="457200" indent="-457200">
              <a:lnSpc>
                <a:spcPct val="200000"/>
              </a:lnSpc>
              <a:buFont typeface="Wingdings" panose="05000000000000000000" pitchFamily="2" charset="2"/>
              <a:buChar char="§"/>
            </a:pPr>
            <a:endParaRPr lang="de-DE" sz="2600" dirty="0"/>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14" name="Grafik 1">
            <a:extLst>
              <a:ext uri="{FF2B5EF4-FFF2-40B4-BE49-F238E27FC236}">
                <a16:creationId xmlns:a16="http://schemas.microsoft.com/office/drawing/2014/main" id="{A95A4D95-EE6F-41EF-B919-7DA4E71143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6727" y="1571686"/>
            <a:ext cx="677054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3">
            <a:extLst>
              <a:ext uri="{FF2B5EF4-FFF2-40B4-BE49-F238E27FC236}">
                <a16:creationId xmlns:a16="http://schemas.microsoft.com/office/drawing/2014/main" id="{EF819458-8325-4150-859D-E5CB8D9E994B}"/>
              </a:ext>
            </a:extLst>
          </p:cNvPr>
          <p:cNvSpPr/>
          <p:nvPr/>
        </p:nvSpPr>
        <p:spPr>
          <a:xfrm>
            <a:off x="7429724" y="4352411"/>
            <a:ext cx="1055097" cy="246221"/>
          </a:xfrm>
          <a:prstGeom prst="rect">
            <a:avLst/>
          </a:prstGeom>
        </p:spPr>
        <p:txBody>
          <a:bodyPr wrap="none">
            <a:spAutoFit/>
          </a:bodyPr>
          <a:lstStyle/>
          <a:p>
            <a:pPr algn="r">
              <a:defRPr/>
            </a:pPr>
            <a:r>
              <a:rPr lang="de-DE" altLang="de-DE" sz="1000" dirty="0">
                <a:solidFill>
                  <a:srgbClr val="003882"/>
                </a:solidFill>
              </a:rPr>
              <a:t>Quelle: BITKOM</a:t>
            </a:r>
          </a:p>
        </p:txBody>
      </p:sp>
      <p:sp>
        <p:nvSpPr>
          <p:cNvPr id="2" name="Rechteck 1">
            <a:extLst>
              <a:ext uri="{FF2B5EF4-FFF2-40B4-BE49-F238E27FC236}">
                <a16:creationId xmlns:a16="http://schemas.microsoft.com/office/drawing/2014/main" id="{C2C672FB-C164-43E1-9E22-D2BD06C4A7A1}"/>
              </a:ext>
            </a:extLst>
          </p:cNvPr>
          <p:cNvSpPr/>
          <p:nvPr/>
        </p:nvSpPr>
        <p:spPr>
          <a:xfrm>
            <a:off x="533400" y="1038032"/>
            <a:ext cx="7793798" cy="3924151"/>
          </a:xfrm>
          <a:prstGeom prst="rect">
            <a:avLst/>
          </a:prstGeom>
        </p:spPr>
        <p:txBody>
          <a:bodyPr wrap="square">
            <a:spAutoFit/>
          </a:bodyPr>
          <a:lstStyle/>
          <a:p>
            <a:pPr marL="2988" indent="0">
              <a:spcAft>
                <a:spcPts val="600"/>
              </a:spcAft>
              <a:buNone/>
            </a:pPr>
            <a:r>
              <a:rPr lang="de-DE" dirty="0"/>
              <a:t>Die vier IT-Berufe wurden auf Wunsch des Bundesministeriums für Wirtschaft und Energie (BMWi) von 2015 bis 2017 durch das BiBB (Bundesinstitut für Berufsbildung) untersucht. </a:t>
            </a:r>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endParaRPr lang="de-DE" dirty="0"/>
          </a:p>
          <a:p>
            <a:pPr marL="2988" indent="0">
              <a:spcAft>
                <a:spcPts val="600"/>
              </a:spcAft>
              <a:buNone/>
            </a:pPr>
            <a:r>
              <a:rPr lang="de-DE" dirty="0"/>
              <a:t>Abschlussbericht des BiBB: </a:t>
            </a:r>
            <a:r>
              <a:rPr lang="de-DE" dirty="0">
                <a:hlinkClick r:id="rId4"/>
              </a:rPr>
              <a:t>Empfehlungen zur Modernisierung der IT-Berufe liegen vor</a:t>
            </a:r>
            <a:endParaRPr lang="de-DE" dirty="0"/>
          </a:p>
          <a:p>
            <a:pPr marL="2988" indent="0">
              <a:spcAft>
                <a:spcPts val="600"/>
              </a:spcAft>
              <a:buNone/>
            </a:pPr>
            <a:endParaRPr lang="de-DE" dirty="0"/>
          </a:p>
        </p:txBody>
      </p:sp>
      <p:pic>
        <p:nvPicPr>
          <p:cNvPr id="25" name="Grafik 24">
            <a:extLst>
              <a:ext uri="{FF2B5EF4-FFF2-40B4-BE49-F238E27FC236}">
                <a16:creationId xmlns:a16="http://schemas.microsoft.com/office/drawing/2014/main" id="{EAF639AE-F8A9-45CB-AF09-4AAEFBA82399}"/>
              </a:ext>
            </a:extLst>
          </p:cNvPr>
          <p:cNvPicPr>
            <a:picLocks noChangeAspect="1"/>
          </p:cNvPicPr>
          <p:nvPr/>
        </p:nvPicPr>
        <p:blipFill rotWithShape="1">
          <a:blip r:embed="rId5"/>
          <a:srcRect l="-1778" t="8672" r="90199" b="2546"/>
          <a:stretch/>
        </p:blipFill>
        <p:spPr>
          <a:xfrm>
            <a:off x="7782528" y="247382"/>
            <a:ext cx="663013" cy="684255"/>
          </a:xfrm>
          <a:prstGeom prst="rect">
            <a:avLst/>
          </a:prstGeom>
        </p:spPr>
      </p:pic>
    </p:spTree>
    <p:extLst>
      <p:ext uri="{BB962C8B-B14F-4D97-AF65-F5344CB8AC3E}">
        <p14:creationId xmlns:p14="http://schemas.microsoft.com/office/powerpoint/2010/main" val="3645835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KfDM-Prüfung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60</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492716"/>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r>
              <a:rPr lang="de-DE" dirty="0"/>
              <a:t>Die Prüfungsbereiche Entwicklung eines digitalen Geschäftsmodells sowie Kaufmännische Unterstützungsprozesse bestehen aus praxisbezogenen, schriftlichen Aufgaben. Die Prüfungszeit beträgt je 90 Minuten, im Prüfungsbereich Wirtschafts- und Sozialkunde 60 Minuten.</a:t>
            </a:r>
          </a:p>
          <a:p>
            <a:endParaRPr lang="de-DE" b="1" dirty="0"/>
          </a:p>
        </p:txBody>
      </p:sp>
      <p:pic>
        <p:nvPicPr>
          <p:cNvPr id="12" name="Grafik 11">
            <a:extLst>
              <a:ext uri="{FF2B5EF4-FFF2-40B4-BE49-F238E27FC236}">
                <a16:creationId xmlns:a16="http://schemas.microsoft.com/office/drawing/2014/main" id="{00A1D59F-6496-44B9-855F-71DF34FCA931}"/>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432291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61</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39430"/>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pPr marL="2988" indent="0">
              <a:spcAft>
                <a:spcPts val="600"/>
              </a:spcAft>
              <a:buNone/>
            </a:pPr>
            <a:r>
              <a:rPr lang="de-DE" dirty="0"/>
              <a:t>Einrichten eines IT-gestützten Arbeitsplatzes					20 Prozent</a:t>
            </a:r>
          </a:p>
          <a:p>
            <a:pPr marL="2988" indent="0">
              <a:spcAft>
                <a:spcPts val="600"/>
              </a:spcAft>
              <a:buNone/>
            </a:pPr>
            <a:r>
              <a:rPr lang="de-DE" dirty="0"/>
              <a:t>Abwicklung eines Kundenauftrages						50 Prozent</a:t>
            </a:r>
          </a:p>
          <a:p>
            <a:pPr marL="2988" indent="0">
              <a:spcAft>
                <a:spcPts val="600"/>
              </a:spcAft>
              <a:buNone/>
            </a:pPr>
            <a:r>
              <a:rPr lang="de-DE" dirty="0"/>
              <a:t>Einführen einer IT-Systemlösung						10 Prozent</a:t>
            </a:r>
          </a:p>
          <a:p>
            <a:pPr marL="2988" indent="0">
              <a:spcAft>
                <a:spcPts val="600"/>
              </a:spcAft>
              <a:buNone/>
            </a:pPr>
            <a:r>
              <a:rPr lang="de-DE" dirty="0"/>
              <a:t>Kaufmännische Unterstützungsprozesse					10 Prozent </a:t>
            </a:r>
          </a:p>
          <a:p>
            <a:pPr marL="2988" indent="0">
              <a:spcAft>
                <a:spcPts val="600"/>
              </a:spcAft>
              <a:buNone/>
            </a:pPr>
            <a:r>
              <a:rPr lang="de-DE" dirty="0"/>
              <a:t>Wirtschafts- und Sozialkunde 						10 Prozent</a:t>
            </a:r>
          </a:p>
          <a:p>
            <a:endParaRPr lang="de-DE" dirty="0"/>
          </a:p>
          <a:p>
            <a:r>
              <a:rPr lang="de-DE" dirty="0"/>
              <a:t>Im Prüfungsbereich Abwicklung eines Kundenauftrages besteht die Prüfung aus zwei Teilen. Im ersten Teil führt der Prüfling eine betriebliche Projektarbeit durch und dokumentiert sie mit praxisbezogenen Unterlagen. Die Prüfungszeit beträgt für die betriebliche Projektarbeit und für die Dokumentation mit praxisbezogenen Unterlagen höchstens 40 Stunden. Im zweiten Teil präsentiert der Prüfling seine betriebliche Projektarbeit. Die Prüfungszeit beträgt insgesamt höchstens 30 Minuten. Die Präsentation soll höchstens 15 Minuten dauern. Beide Teile werden 50:50 gewichtet.</a:t>
            </a:r>
            <a:endParaRPr lang="de-DE" b="1" dirty="0"/>
          </a:p>
        </p:txBody>
      </p:sp>
      <p:pic>
        <p:nvPicPr>
          <p:cNvPr id="12" name="Grafik 11">
            <a:extLst>
              <a:ext uri="{FF2B5EF4-FFF2-40B4-BE49-F238E27FC236}">
                <a16:creationId xmlns:a16="http://schemas.microsoft.com/office/drawing/2014/main" id="{D4777BC3-C538-4B03-AD5C-8F90D2E48383}"/>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562105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KfIS-Prüfung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62</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492716"/>
          </a:xfrm>
          <a:prstGeom prst="rect">
            <a:avLst/>
          </a:prstGeom>
        </p:spPr>
        <p:txBody>
          <a:bodyPr wrap="square">
            <a:spAutoFit/>
          </a:bodyPr>
          <a:lstStyle/>
          <a:p>
            <a:pPr marL="2988" indent="0">
              <a:spcAft>
                <a:spcPts val="600"/>
              </a:spcAft>
              <a:buNone/>
            </a:pPr>
            <a:r>
              <a:rPr lang="de-DE" b="1" dirty="0"/>
              <a:t>Prüfungsbereiche und Gewichtung</a:t>
            </a:r>
          </a:p>
          <a:p>
            <a:pPr marL="2988" indent="0">
              <a:spcAft>
                <a:spcPts val="600"/>
              </a:spcAft>
              <a:buNone/>
            </a:pPr>
            <a:endParaRPr lang="de-DE" b="1" dirty="0"/>
          </a:p>
          <a:p>
            <a:r>
              <a:rPr lang="de-DE" dirty="0"/>
              <a:t>Die Prüfungsbereiche Einführen einer IT-Systemlösung sowie Kaufmännische Unterstützungsprozesse bestehen aus praxisbezogenen, schriftlichen Aufgaben. Die Prüfungszeit beträgt je 90 Minuten, im Prüfungsbereich Wirtschafts- und Sozialkunde 60 Minuten.</a:t>
            </a:r>
          </a:p>
          <a:p>
            <a:endParaRPr lang="de-DE" b="1" dirty="0"/>
          </a:p>
        </p:txBody>
      </p:sp>
      <p:pic>
        <p:nvPicPr>
          <p:cNvPr id="12" name="Grafik 11">
            <a:extLst>
              <a:ext uri="{FF2B5EF4-FFF2-40B4-BE49-F238E27FC236}">
                <a16:creationId xmlns:a16="http://schemas.microsoft.com/office/drawing/2014/main" id="{C1DA913C-9BEC-418C-84CC-7EA018DCFCC3}"/>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3017901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Bestehensregelung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63</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3570208"/>
          </a:xfrm>
          <a:prstGeom prst="rect">
            <a:avLst/>
          </a:prstGeom>
        </p:spPr>
        <p:txBody>
          <a:bodyPr wrap="square">
            <a:spAutoFit/>
          </a:bodyPr>
          <a:lstStyle/>
          <a:p>
            <a:pPr marL="2988" indent="0">
              <a:spcAft>
                <a:spcPts val="600"/>
              </a:spcAft>
              <a:buNone/>
            </a:pPr>
            <a:r>
              <a:rPr lang="de-DE" b="1" dirty="0"/>
              <a:t>Am Beispiel des Fachinformatikers Anwendungsentwicklung</a:t>
            </a:r>
          </a:p>
          <a:p>
            <a:pPr marL="2988" indent="0">
              <a:spcAft>
                <a:spcPts val="600"/>
              </a:spcAft>
              <a:buNone/>
            </a:pPr>
            <a:endParaRPr lang="de-DE" b="1" dirty="0"/>
          </a:p>
          <a:p>
            <a:r>
              <a:rPr lang="de-DE" dirty="0"/>
              <a:t>Die Abschlussprüfung ist bestanden, wenn die Prüfungsleistungen auch unter Berücksichtigung einer mündlichen Ergänzungsprüfung nach § 17 wie folgt bewertet worden sind:</a:t>
            </a:r>
          </a:p>
          <a:p>
            <a:pPr marL="342900" indent="-342900">
              <a:buFont typeface="+mj-lt"/>
              <a:buAutoNum type="arabicPeriod"/>
            </a:pPr>
            <a:r>
              <a:rPr lang="de-DE" dirty="0"/>
              <a:t>im Gesamtergebnis von Teil 1 und Teil 2 mit mindestens „ausreichend“,</a:t>
            </a:r>
          </a:p>
          <a:p>
            <a:pPr marL="342900" indent="-342900">
              <a:buFont typeface="+mj-lt"/>
              <a:buAutoNum type="arabicPeriod"/>
            </a:pPr>
            <a:r>
              <a:rPr lang="de-DE" dirty="0"/>
              <a:t>im Ergebnis von Teil 2 mit mindestens „ausreichend“,</a:t>
            </a:r>
          </a:p>
          <a:p>
            <a:pPr marL="342900" indent="-342900">
              <a:buFont typeface="+mj-lt"/>
              <a:buAutoNum type="arabicPeriod"/>
            </a:pPr>
            <a:r>
              <a:rPr lang="de-DE" dirty="0"/>
              <a:t>in mindestens drei Prüfungsbereichen von Teil 2 mit mindestens „ausreichend“ und</a:t>
            </a:r>
          </a:p>
          <a:p>
            <a:pPr marL="342900" indent="-342900">
              <a:buFont typeface="+mj-lt"/>
              <a:buAutoNum type="arabicPeriod"/>
            </a:pPr>
            <a:r>
              <a:rPr lang="de-DE" dirty="0"/>
              <a:t>in keinem Prüfungsbereich von Teil 2 mit „ungenügend“.</a:t>
            </a:r>
          </a:p>
          <a:p>
            <a:endParaRPr lang="de-DE" b="1" dirty="0"/>
          </a:p>
          <a:p>
            <a:r>
              <a:rPr lang="de-DE" b="1" dirty="0"/>
              <a:t>Entfall der bisherigen Regelung, nach der ein (theoretisch denkbares) Bestehen auch mit mangelhaften Leistungen in den Ganzheitlichen Aufgaben der Fall sein konnte.</a:t>
            </a:r>
          </a:p>
          <a:p>
            <a:endParaRPr lang="de-DE" b="1" dirty="0"/>
          </a:p>
          <a:p>
            <a:r>
              <a:rPr lang="de-DE" b="1" dirty="0"/>
              <a:t>Besonderheit ITSE</a:t>
            </a:r>
          </a:p>
          <a:p>
            <a:r>
              <a:rPr lang="de-DE" dirty="0"/>
              <a:t>Der Prüfungsbereich Anbindung von Geräten, Systemen und Betriebsmitteln an die Stromversorgung muss mit mindestens „ausreichend“ bewertet worden sein (Sperrfachwirkung)</a:t>
            </a:r>
          </a:p>
          <a:p>
            <a:endParaRPr lang="de-DE" b="1" dirty="0"/>
          </a:p>
        </p:txBody>
      </p:sp>
      <p:pic>
        <p:nvPicPr>
          <p:cNvPr id="12" name="Grafik 11">
            <a:extLst>
              <a:ext uri="{FF2B5EF4-FFF2-40B4-BE49-F238E27FC236}">
                <a16:creationId xmlns:a16="http://schemas.microsoft.com/office/drawing/2014/main" id="{7D62AB63-57F2-471C-81A4-208690156D9C}"/>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906095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Mündliche Ergänzungsprüfung</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64</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662267"/>
          </a:xfrm>
          <a:prstGeom prst="rect">
            <a:avLst/>
          </a:prstGeom>
        </p:spPr>
        <p:txBody>
          <a:bodyPr wrap="square">
            <a:spAutoFit/>
          </a:bodyPr>
          <a:lstStyle/>
          <a:p>
            <a:pPr marL="2988" indent="0">
              <a:spcAft>
                <a:spcPts val="600"/>
              </a:spcAft>
              <a:buNone/>
            </a:pPr>
            <a:endParaRPr lang="de-DE" b="1" dirty="0"/>
          </a:p>
          <a:p>
            <a:r>
              <a:rPr lang="de-DE" dirty="0"/>
              <a:t>Eine Mündliche Ergänzungsprüfung ist in nur einem Prüfungsbereich möglich.</a:t>
            </a:r>
          </a:p>
          <a:p>
            <a:endParaRPr lang="de-DE" dirty="0"/>
          </a:p>
          <a:p>
            <a:r>
              <a:rPr lang="de-DE" dirty="0"/>
              <a:t>Erforderlich ist ein Antrag durch den Prüfungsteilnehmer. </a:t>
            </a:r>
          </a:p>
          <a:p>
            <a:r>
              <a:rPr lang="de-DE" dirty="0"/>
              <a:t>Diesem ist stattzugeben, wenn </a:t>
            </a:r>
          </a:p>
          <a:p>
            <a:pPr marL="285750" indent="-285750">
              <a:buFont typeface="Arial" panose="020B0604020202020204" pitchFamily="34" charset="0"/>
              <a:buChar char="•"/>
            </a:pPr>
            <a:r>
              <a:rPr lang="de-DE" dirty="0"/>
              <a:t>der Antrag für einen der schriftlichen Bereiche aus Teil 2 gestellt worden ist</a:t>
            </a:r>
          </a:p>
          <a:p>
            <a:pPr marL="285750" indent="-285750">
              <a:buFont typeface="Arial" panose="020B0604020202020204" pitchFamily="34" charset="0"/>
              <a:buChar char="•"/>
            </a:pPr>
            <a:r>
              <a:rPr lang="de-DE" dirty="0"/>
              <a:t>dieser Prüfungsbereich schlechter als „ausreichend“ bewertet ist</a:t>
            </a:r>
          </a:p>
          <a:p>
            <a:pPr marL="285750" indent="-285750">
              <a:buFont typeface="Arial" panose="020B0604020202020204" pitchFamily="34" charset="0"/>
              <a:buChar char="•"/>
            </a:pPr>
            <a:r>
              <a:rPr lang="de-DE" dirty="0"/>
              <a:t>die mündliche Ergänzungsprüfung für das Bestehen der Prüfung den Ausschlag geben kann</a:t>
            </a:r>
          </a:p>
          <a:p>
            <a:endParaRPr lang="de-DE" dirty="0"/>
          </a:p>
          <a:p>
            <a:r>
              <a:rPr lang="de-DE" dirty="0"/>
              <a:t>Die Dauer der mündlichen Ergänzungsprüfung beträgt 15 Minuten. Das bestehende Ergebnis wird mit dem erzielten Ergebnis 2:1 gewichtet.</a:t>
            </a:r>
          </a:p>
          <a:p>
            <a:endParaRPr lang="de-DE" b="1" dirty="0"/>
          </a:p>
        </p:txBody>
      </p:sp>
      <p:pic>
        <p:nvPicPr>
          <p:cNvPr id="12" name="Grafik 11">
            <a:extLst>
              <a:ext uri="{FF2B5EF4-FFF2-40B4-BE49-F238E27FC236}">
                <a16:creationId xmlns:a16="http://schemas.microsoft.com/office/drawing/2014/main" id="{F26DA7BA-F49C-4941-BF6E-D91C8B40BAB0}"/>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134134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90A85510-4B29-4484-B755-A6D84D6911A2}"/>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Bildplatzhalter 2" descr="Ein Bild, das blau, sitzend, groß, haltend enthält.&#10;&#10;Automatisch generierte Beschreibung">
            <a:extLst>
              <a:ext uri="{FF2B5EF4-FFF2-40B4-BE49-F238E27FC236}">
                <a16:creationId xmlns:a16="http://schemas.microsoft.com/office/drawing/2014/main" id="{1098FFAB-9257-424F-8486-4D834A0CFBC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572000" cy="5143500"/>
          </a:xfrm>
        </p:spPr>
      </p:pic>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Ausgangslage</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1</a:t>
            </a: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2</a:t>
            </a:r>
          </a:p>
          <a:p>
            <a:pPr marL="342900" indent="-342900" algn="l">
              <a:lnSpc>
                <a:spcPct val="100000"/>
              </a:lnSpc>
              <a:spcAft>
                <a:spcPts val="1200"/>
              </a:spcAft>
              <a:buFont typeface="+mj-lt"/>
              <a:buAutoNum type="arabicPeriod"/>
            </a:pPr>
            <a:r>
              <a:rPr lang="de-DE" sz="1800" b="1" dirty="0">
                <a:solidFill>
                  <a:schemeClr val="tx1"/>
                </a:solidFill>
                <a:latin typeface="+mj-lt"/>
              </a:rPr>
              <a:t>Weiteres</a:t>
            </a:r>
            <a:r>
              <a:rPr lang="de-DE" sz="1800" b="1" dirty="0">
                <a:solidFill>
                  <a:schemeClr val="bg2">
                    <a:lumMod val="40000"/>
                    <a:lumOff val="60000"/>
                  </a:schemeClr>
                </a:solidFill>
                <a:latin typeface="+mj-lt"/>
              </a:rPr>
              <a:t> </a:t>
            </a:r>
            <a:r>
              <a:rPr lang="de-DE" sz="1800" b="1" dirty="0">
                <a:solidFill>
                  <a:schemeClr val="tx1"/>
                </a:solidFill>
                <a:latin typeface="+mj-lt"/>
              </a:rPr>
              <a:t>Vorgehen</a:t>
            </a: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8BC162B0-C8C1-4336-89C7-2AE23E3DAE2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39784F2C-815F-46A9-BB45-22C4A567E29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4267BE31-6402-48FA-9797-5B0D3D2481B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40A1D7DC-1FC7-42AC-9FE9-BAE7EA997A32}"/>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FE305048-010C-4BB8-B71D-8229D3E812B8}"/>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AACF78C8-B869-4D48-835F-206D37D0AAB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65</a:t>
            </a:fld>
            <a:endParaRPr lang="de-DE" dirty="0"/>
          </a:p>
        </p:txBody>
      </p:sp>
      <p:pic>
        <p:nvPicPr>
          <p:cNvPr id="15" name="Grafik 14">
            <a:extLst>
              <a:ext uri="{FF2B5EF4-FFF2-40B4-BE49-F238E27FC236}">
                <a16:creationId xmlns:a16="http://schemas.microsoft.com/office/drawing/2014/main" id="{B912B689-2FDE-45ED-8CEF-E1818B1A7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767351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Weiteres Vorgehen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66</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2346796"/>
          </a:xfrm>
          <a:prstGeom prst="rect">
            <a:avLst/>
          </a:prstGeom>
        </p:spPr>
        <p:txBody>
          <a:bodyPr wrap="square">
            <a:spAutoFit/>
          </a:bodyPr>
          <a:lstStyle/>
          <a:p>
            <a:pPr marL="2988" indent="0">
              <a:spcAft>
                <a:spcPts val="600"/>
              </a:spcAft>
              <a:buNone/>
            </a:pPr>
            <a:r>
              <a:rPr lang="de-DE" dirty="0"/>
              <a:t>Die Veröffentlichung der Ausbildungsordnungen im Bundesgesetzblatt ist für das Frühjahr 2020 geplant. Die Berufe sollen zum 1. August 2020 in Kraft treten.</a:t>
            </a:r>
          </a:p>
          <a:p>
            <a:pPr marL="2988" indent="0">
              <a:spcAft>
                <a:spcPts val="600"/>
              </a:spcAft>
              <a:buNone/>
            </a:pPr>
            <a:endParaRPr lang="de-DE" dirty="0"/>
          </a:p>
          <a:p>
            <a:pPr marL="2988" indent="0">
              <a:spcAft>
                <a:spcPts val="600"/>
              </a:spcAft>
              <a:buNone/>
            </a:pPr>
            <a:r>
              <a:rPr lang="de-DE" dirty="0"/>
              <a:t>Das BiBB erstellt zurzeit für die Ausbildungsberufe eine Umsetzungshilfe mit erläuternden Texten und Praxisbeispielen.</a:t>
            </a:r>
          </a:p>
          <a:p>
            <a:pPr marL="2988" indent="0">
              <a:spcAft>
                <a:spcPts val="600"/>
              </a:spcAft>
              <a:buNone/>
            </a:pPr>
            <a:endParaRPr lang="de-DE" dirty="0"/>
          </a:p>
          <a:p>
            <a:pPr marL="2988" indent="0">
              <a:spcAft>
                <a:spcPts val="600"/>
              </a:spcAft>
              <a:buNone/>
            </a:pPr>
            <a:r>
              <a:rPr lang="de-DE" dirty="0"/>
              <a:t>Für Marketingzwecke erarbeitet die DIHK-Bildungs-GmbH zurzeit eine Broschüre. Sie wird voraussichtlich im Frühjahr 2020 erscheinen.</a:t>
            </a:r>
          </a:p>
          <a:p>
            <a:pPr marL="2988" indent="0">
              <a:spcAft>
                <a:spcPts val="600"/>
              </a:spcAft>
              <a:buNone/>
            </a:pPr>
            <a:endParaRPr lang="de-DE" b="1" dirty="0"/>
          </a:p>
        </p:txBody>
      </p:sp>
      <p:pic>
        <p:nvPicPr>
          <p:cNvPr id="12" name="Grafik 11">
            <a:extLst>
              <a:ext uri="{FF2B5EF4-FFF2-40B4-BE49-F238E27FC236}">
                <a16:creationId xmlns:a16="http://schemas.microsoft.com/office/drawing/2014/main" id="{E0984099-F8FC-4931-9BD8-352958295FDF}"/>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4040317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Weiteres Vorgehen</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67</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13" name="Rechteck 12">
            <a:extLst>
              <a:ext uri="{FF2B5EF4-FFF2-40B4-BE49-F238E27FC236}">
                <a16:creationId xmlns:a16="http://schemas.microsoft.com/office/drawing/2014/main" id="{9ADFFD71-5309-41D4-8714-C3C8A0B1AFF4}"/>
              </a:ext>
            </a:extLst>
          </p:cNvPr>
          <p:cNvSpPr/>
          <p:nvPr/>
        </p:nvSpPr>
        <p:spPr>
          <a:xfrm>
            <a:off x="533400" y="1038032"/>
            <a:ext cx="7793798" cy="1492716"/>
          </a:xfrm>
          <a:prstGeom prst="rect">
            <a:avLst/>
          </a:prstGeom>
        </p:spPr>
        <p:txBody>
          <a:bodyPr wrap="square">
            <a:spAutoFit/>
          </a:bodyPr>
          <a:lstStyle/>
          <a:p>
            <a:pPr marL="2988" indent="0">
              <a:spcAft>
                <a:spcPts val="600"/>
              </a:spcAft>
              <a:buNone/>
            </a:pPr>
            <a:r>
              <a:rPr lang="de-DE" b="1" dirty="0"/>
              <a:t>Bestehende Berufsausbildungsverhältnisse („Umschreibemöglichkeit“)</a:t>
            </a:r>
          </a:p>
          <a:p>
            <a:pPr marL="2988" indent="0">
              <a:spcAft>
                <a:spcPts val="600"/>
              </a:spcAft>
              <a:buNone/>
            </a:pPr>
            <a:r>
              <a:rPr lang="de-DE" dirty="0"/>
              <a:t>Berufsausbildungsverhältnisse in den IT-Berufen, die bei Inkrafttreten dieser Verordnung bereits bestehen, können nach den Vorschriften der entsprechenden Verordnung unter Anrechnung der bisher absolvierten Ausbildungszeit fortgesetzt werden.</a:t>
            </a:r>
          </a:p>
          <a:p>
            <a:pPr marL="2988" indent="0">
              <a:spcAft>
                <a:spcPts val="600"/>
              </a:spcAft>
              <a:buNone/>
            </a:pPr>
            <a:r>
              <a:rPr lang="de-DE" dirty="0"/>
              <a:t>Wichtig ist, dass die Vertragsparteien dies schriftlich vereinbaren und der Auszubildende die Zwischenprüfung noch nicht absolviert hat.</a:t>
            </a:r>
          </a:p>
        </p:txBody>
      </p:sp>
      <p:pic>
        <p:nvPicPr>
          <p:cNvPr id="12" name="Grafik 11">
            <a:extLst>
              <a:ext uri="{FF2B5EF4-FFF2-40B4-BE49-F238E27FC236}">
                <a16:creationId xmlns:a16="http://schemas.microsoft.com/office/drawing/2014/main" id="{EF779AA9-9709-4BEF-90B1-347F390E9CAB}"/>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1722487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B54603E-3781-44D1-AFB5-CE63F950F862}"/>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6C76E57-5FFC-4C8A-B0E0-61C917A4E77D}"/>
              </a:ext>
            </a:extLst>
          </p:cNvPr>
          <p:cNvSpPr>
            <a:spLocks noGrp="1"/>
          </p:cNvSpPr>
          <p:nvPr>
            <p:ph type="title"/>
          </p:nvPr>
        </p:nvSpPr>
        <p:spPr>
          <a:xfrm>
            <a:off x="540000" y="1664779"/>
            <a:ext cx="8064000" cy="2316480"/>
          </a:xfrm>
        </p:spPr>
        <p:txBody>
          <a:bodyPr/>
          <a:lstStyle/>
          <a:p>
            <a:r>
              <a:rPr lang="de-DE" dirty="0"/>
              <a:t>Vielen Dank!</a:t>
            </a:r>
            <a:br>
              <a:rPr lang="de-DE" dirty="0"/>
            </a:br>
            <a:r>
              <a:rPr lang="de-DE" dirty="0"/>
              <a:t> </a:t>
            </a:r>
            <a:br>
              <a:rPr lang="de-DE" dirty="0"/>
            </a:br>
            <a:r>
              <a:rPr lang="de-DE" dirty="0">
                <a:latin typeface="+mn-lt"/>
              </a:rPr>
              <a:t>Fragen? Antworten! Diskussion</a:t>
            </a:r>
            <a:br>
              <a:rPr lang="de-DE" dirty="0"/>
            </a:br>
            <a:r>
              <a:rPr lang="de-DE" dirty="0"/>
              <a:t> </a:t>
            </a:r>
          </a:p>
        </p:txBody>
      </p:sp>
      <p:grpSp>
        <p:nvGrpSpPr>
          <p:cNvPr id="7" name="Gruppieren 6">
            <a:extLst>
              <a:ext uri="{FF2B5EF4-FFF2-40B4-BE49-F238E27FC236}">
                <a16:creationId xmlns:a16="http://schemas.microsoft.com/office/drawing/2014/main" id="{029E8BED-39BD-4C56-ABF8-1DD5E356915C}"/>
              </a:ext>
            </a:extLst>
          </p:cNvPr>
          <p:cNvGrpSpPr/>
          <p:nvPr/>
        </p:nvGrpSpPr>
        <p:grpSpPr>
          <a:xfrm>
            <a:off x="7520400" y="4755985"/>
            <a:ext cx="806798" cy="194400"/>
            <a:chOff x="7520400" y="4775035"/>
            <a:chExt cx="806798" cy="194400"/>
          </a:xfrm>
        </p:grpSpPr>
        <p:sp>
          <p:nvSpPr>
            <p:cNvPr id="8" name="Textfeld 7">
              <a:extLst>
                <a:ext uri="{FF2B5EF4-FFF2-40B4-BE49-F238E27FC236}">
                  <a16:creationId xmlns:a16="http://schemas.microsoft.com/office/drawing/2014/main" id="{0462B117-9FC8-4E10-AD8C-45020D5B7F5A}"/>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9" name="Textfeld 8">
              <a:extLst>
                <a:ext uri="{FF2B5EF4-FFF2-40B4-BE49-F238E27FC236}">
                  <a16:creationId xmlns:a16="http://schemas.microsoft.com/office/drawing/2014/main" id="{EA2FFF00-C96F-4EDF-B8B2-D2F803E2B9EC}"/>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AC98525A-9473-4740-B0E0-F4BFCE04FFE1}"/>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F5FF8C55-A4AB-4DCF-85FF-B752E1AB1B5B}"/>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6E332EB7-CA96-445A-B581-35535B44422A}"/>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68</a:t>
            </a:fld>
            <a:endParaRPr lang="de-DE" dirty="0"/>
          </a:p>
        </p:txBody>
      </p:sp>
      <p:pic>
        <p:nvPicPr>
          <p:cNvPr id="14" name="Grafik 13">
            <a:extLst>
              <a:ext uri="{FF2B5EF4-FFF2-40B4-BE49-F238E27FC236}">
                <a16:creationId xmlns:a16="http://schemas.microsoft.com/office/drawing/2014/main" id="{09DCF4B3-B461-44F8-9499-6D7DC199CF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3758686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79B3362E-E694-4CAB-900E-B1C7317945B2}"/>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p:cNvSpPr>
            <a:spLocks noGrp="1"/>
          </p:cNvSpPr>
          <p:nvPr>
            <p:ph type="title"/>
          </p:nvPr>
        </p:nvSpPr>
        <p:spPr>
          <a:xfrm>
            <a:off x="4284001" y="334800"/>
            <a:ext cx="4576970" cy="1012666"/>
          </a:xfrm>
        </p:spPr>
        <p:txBody>
          <a:bodyPr/>
          <a:lstStyle/>
          <a:p>
            <a:pPr>
              <a:lnSpc>
                <a:spcPct val="100000"/>
              </a:lnSpc>
            </a:pPr>
            <a:r>
              <a:rPr lang="de-DE" sz="2000" dirty="0"/>
              <a:t>Ihre Ansprechpartner für Rückfragen und Feedback</a:t>
            </a:r>
          </a:p>
        </p:txBody>
      </p:sp>
      <p:sp>
        <p:nvSpPr>
          <p:cNvPr id="4" name="Textplatzhalter 3"/>
          <p:cNvSpPr>
            <a:spLocks noGrp="1"/>
          </p:cNvSpPr>
          <p:nvPr>
            <p:ph type="body" sz="quarter" idx="15"/>
          </p:nvPr>
        </p:nvSpPr>
        <p:spPr>
          <a:xfrm>
            <a:off x="4284001" y="1808921"/>
            <a:ext cx="4576970" cy="1318591"/>
          </a:xfrm>
        </p:spPr>
        <p:txBody>
          <a:bodyPr/>
          <a:lstStyle/>
          <a:p>
            <a:pPr lvl="1">
              <a:spcBef>
                <a:spcPts val="0"/>
              </a:spcBef>
            </a:pPr>
            <a:r>
              <a:rPr lang="de-DE" sz="1600" dirty="0"/>
              <a:t>Michael Assenmacher, DIHK e. V.</a:t>
            </a:r>
          </a:p>
          <a:p>
            <a:pPr>
              <a:spcBef>
                <a:spcPts val="0"/>
              </a:spcBef>
              <a:spcAft>
                <a:spcPts val="600"/>
              </a:spcAft>
              <a:tabLst>
                <a:tab pos="893763" algn="l"/>
              </a:tabLst>
            </a:pPr>
            <a:r>
              <a:rPr lang="de-DE" sz="1600" dirty="0"/>
              <a:t>E-Mail: 	assenmacher.michael@dihk.de</a:t>
            </a:r>
            <a:br>
              <a:rPr lang="de-DE" sz="1600" dirty="0"/>
            </a:br>
            <a:r>
              <a:rPr lang="de-DE" sz="1600" dirty="0"/>
              <a:t>Telefon: 	030/20308 2525</a:t>
            </a:r>
          </a:p>
        </p:txBody>
      </p:sp>
      <p:pic>
        <p:nvPicPr>
          <p:cNvPr id="8" name="Grafik 7">
            <a:extLst>
              <a:ext uri="{FF2B5EF4-FFF2-40B4-BE49-F238E27FC236}">
                <a16:creationId xmlns:a16="http://schemas.microsoft.com/office/drawing/2014/main" id="{88D00562-22E0-4456-A42D-1E2D8CDC9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929450" cy="5143500"/>
          </a:xfrm>
          <a:prstGeom prst="rect">
            <a:avLst/>
          </a:prstGeom>
        </p:spPr>
      </p:pic>
      <p:grpSp>
        <p:nvGrpSpPr>
          <p:cNvPr id="11" name="Gruppieren 10">
            <a:extLst>
              <a:ext uri="{FF2B5EF4-FFF2-40B4-BE49-F238E27FC236}">
                <a16:creationId xmlns:a16="http://schemas.microsoft.com/office/drawing/2014/main" id="{18E9E63F-070A-4993-A0D8-881D948612C3}"/>
              </a:ext>
            </a:extLst>
          </p:cNvPr>
          <p:cNvGrpSpPr/>
          <p:nvPr/>
        </p:nvGrpSpPr>
        <p:grpSpPr>
          <a:xfrm>
            <a:off x="7520400" y="4755985"/>
            <a:ext cx="806798" cy="194400"/>
            <a:chOff x="7520400" y="4775035"/>
            <a:chExt cx="806798" cy="194400"/>
          </a:xfrm>
        </p:grpSpPr>
        <p:sp>
          <p:nvSpPr>
            <p:cNvPr id="12" name="Textfeld 11">
              <a:extLst>
                <a:ext uri="{FF2B5EF4-FFF2-40B4-BE49-F238E27FC236}">
                  <a16:creationId xmlns:a16="http://schemas.microsoft.com/office/drawing/2014/main" id="{74D81C29-214F-4C44-BDDA-6D02707FE594}"/>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3" name="Textfeld 12">
              <a:extLst>
                <a:ext uri="{FF2B5EF4-FFF2-40B4-BE49-F238E27FC236}">
                  <a16:creationId xmlns:a16="http://schemas.microsoft.com/office/drawing/2014/main" id="{02447ACE-17CF-44E4-870F-DA2FD9D5B247}"/>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4" name="Date Placeholder 3">
            <a:extLst>
              <a:ext uri="{FF2B5EF4-FFF2-40B4-BE49-F238E27FC236}">
                <a16:creationId xmlns:a16="http://schemas.microsoft.com/office/drawing/2014/main" id="{4D24FC48-13EB-4D7E-9A9D-3AC846B58070}"/>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5" name="Footer Placeholder 4">
            <a:extLst>
              <a:ext uri="{FF2B5EF4-FFF2-40B4-BE49-F238E27FC236}">
                <a16:creationId xmlns:a16="http://schemas.microsoft.com/office/drawing/2014/main" id="{05D10FC2-7419-4C2E-9517-6D6DFCCF2D4F}"/>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6" name="Slide Number Placeholder 5">
            <a:extLst>
              <a:ext uri="{FF2B5EF4-FFF2-40B4-BE49-F238E27FC236}">
                <a16:creationId xmlns:a16="http://schemas.microsoft.com/office/drawing/2014/main" id="{1BFCD628-DCA8-49BB-8818-DDDC2489C991}"/>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69</a:t>
            </a:fld>
            <a:endParaRPr lang="de-DE" dirty="0"/>
          </a:p>
        </p:txBody>
      </p:sp>
      <p:pic>
        <p:nvPicPr>
          <p:cNvPr id="18" name="Grafik 17">
            <a:extLst>
              <a:ext uri="{FF2B5EF4-FFF2-40B4-BE49-F238E27FC236}">
                <a16:creationId xmlns:a16="http://schemas.microsoft.com/office/drawing/2014/main" id="{99DBE213-3031-418F-B8D7-E780A541F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281605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90A85510-4B29-4484-B755-A6D84D6911A2}"/>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Bildplatzhalter 6">
            <a:extLst>
              <a:ext uri="{FF2B5EF4-FFF2-40B4-BE49-F238E27FC236}">
                <a16:creationId xmlns:a16="http://schemas.microsoft.com/office/drawing/2014/main" id="{5E613527-848B-3541-9CE5-CAA55EA9CDC3}"/>
              </a:ext>
            </a:extLst>
          </p:cNvPr>
          <p:cNvSpPr>
            <a:spLocks noGrp="1"/>
          </p:cNvSpPr>
          <p:nvPr>
            <p:ph type="pic" sz="quarter" idx="11"/>
          </p:nvPr>
        </p:nvSpPr>
        <p:spPr>
          <a:xfrm>
            <a:off x="0" y="0"/>
            <a:ext cx="4572377" cy="5143500"/>
          </a:xfrm>
        </p:spPr>
      </p:sp>
      <p:sp>
        <p:nvSpPr>
          <p:cNvPr id="9" name="Textplatzhalter 5">
            <a:extLst>
              <a:ext uri="{FF2B5EF4-FFF2-40B4-BE49-F238E27FC236}">
                <a16:creationId xmlns:a16="http://schemas.microsoft.com/office/drawing/2014/main" id="{CF43B91D-FBF1-4A97-B60E-55842DA34D97}"/>
              </a:ext>
            </a:extLst>
          </p:cNvPr>
          <p:cNvSpPr txBox="1">
            <a:spLocks/>
          </p:cNvSpPr>
          <p:nvPr/>
        </p:nvSpPr>
        <p:spPr>
          <a:xfrm>
            <a:off x="3190786" y="745148"/>
            <a:ext cx="915843" cy="575810"/>
          </a:xfrm>
          <a:prstGeom prst="rect">
            <a:avLst/>
          </a:prstGeom>
        </p:spPr>
        <p:txBody>
          <a:bodyPr vert="horz" lIns="0" tIns="0" rIns="0" bIns="0" rtlCol="0">
            <a:noAutofit/>
          </a:bodyPr>
          <a:lstStyle>
            <a:lvl1pPr marL="0" indent="0" algn="l"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342892" indent="0" algn="l" defTabSz="685783" rtl="0" eaLnBrk="1" latinLnBrk="0" hangingPunct="1">
              <a:lnSpc>
                <a:spcPts val="2250"/>
              </a:lnSpc>
              <a:spcBef>
                <a:spcPts val="900"/>
              </a:spcBef>
              <a:buFontTx/>
              <a:buNone/>
              <a:tabLst/>
              <a:defRPr sz="1500" b="0" i="0" kern="1200">
                <a:solidFill>
                  <a:schemeClr val="tx1">
                    <a:tint val="75000"/>
                  </a:schemeClr>
                </a:solidFill>
                <a:latin typeface="+mn-lt"/>
                <a:ea typeface="+mn-ea"/>
                <a:cs typeface="Segoe UI Light" panose="020B0502040204020203" pitchFamily="34" charset="0"/>
              </a:defRPr>
            </a:lvl2pPr>
            <a:lvl3pPr marL="685783" indent="0" algn="l" defTabSz="685783" rtl="0" eaLnBrk="1" latinLnBrk="0" hangingPunct="1">
              <a:lnSpc>
                <a:spcPts val="2250"/>
              </a:lnSpc>
              <a:spcBef>
                <a:spcPts val="900"/>
              </a:spcBef>
              <a:buClr>
                <a:schemeClr val="tx1"/>
              </a:buClr>
              <a:buFontTx/>
              <a:buNone/>
              <a:tabLst/>
              <a:defRPr sz="1350" b="1" i="0" kern="1200">
                <a:solidFill>
                  <a:schemeClr val="tx1">
                    <a:tint val="75000"/>
                  </a:schemeClr>
                </a:solidFill>
                <a:latin typeface="Segoe UI Semibold" panose="020B0502040204020203" pitchFamily="34" charset="0"/>
                <a:ea typeface="+mn-ea"/>
                <a:cs typeface="Segoe UI Semibold" panose="020B0502040204020203" pitchFamily="34" charset="0"/>
              </a:defRPr>
            </a:lvl3pPr>
            <a:lvl4pPr marL="1028675" indent="0" algn="l" defTabSz="685783" rtl="0" eaLnBrk="1" latinLnBrk="0" hangingPunct="1">
              <a:lnSpc>
                <a:spcPts val="2250"/>
              </a:lnSpc>
              <a:spcBef>
                <a:spcPts val="1500"/>
              </a:spcBef>
              <a:buSzPct val="90000"/>
              <a:buFontTx/>
              <a:buNone/>
              <a:tabLst/>
              <a:defRPr sz="1200" b="0" i="0" kern="1200">
                <a:solidFill>
                  <a:schemeClr val="tx1">
                    <a:tint val="75000"/>
                  </a:schemeClr>
                </a:solidFill>
                <a:latin typeface="Segoe UI" panose="020B0502040204020203" pitchFamily="34" charset="0"/>
                <a:ea typeface="+mn-ea"/>
                <a:cs typeface="Segoe UI" panose="020B0502040204020203" pitchFamily="34" charset="0"/>
              </a:defRPr>
            </a:lvl4pPr>
            <a:lvl5pPr marL="1371566" indent="0" algn="l" defTabSz="685783" rtl="0" eaLnBrk="1" latinLnBrk="0" hangingPunct="1">
              <a:lnSpc>
                <a:spcPts val="2250"/>
              </a:lnSpc>
              <a:spcBef>
                <a:spcPts val="900"/>
              </a:spcBef>
              <a:buSzPct val="90000"/>
              <a:buFont typeface="Wingdings" pitchFamily="2" charset="2"/>
              <a:buNone/>
              <a:tabLst/>
              <a:defRPr sz="1200" b="0" i="0" kern="1200">
                <a:solidFill>
                  <a:schemeClr val="tx1">
                    <a:tint val="75000"/>
                  </a:schemeClr>
                </a:solidFill>
                <a:latin typeface="+mn-lt"/>
                <a:ea typeface="+mn-ea"/>
                <a:cs typeface="Segoe UI Light" panose="020B0502040204020203"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de-DE" sz="2400" b="1" dirty="0">
                <a:solidFill>
                  <a:schemeClr val="bg1"/>
                </a:solidFill>
              </a:rPr>
              <a:t>Inhalt</a:t>
            </a:r>
          </a:p>
        </p:txBody>
      </p:sp>
      <p:sp>
        <p:nvSpPr>
          <p:cNvPr id="14" name="Textplatzhalter 8">
            <a:extLst>
              <a:ext uri="{FF2B5EF4-FFF2-40B4-BE49-F238E27FC236}">
                <a16:creationId xmlns:a16="http://schemas.microsoft.com/office/drawing/2014/main" id="{37996BB0-826C-4F42-B55F-715BF9D4F960}"/>
              </a:ext>
            </a:extLst>
          </p:cNvPr>
          <p:cNvSpPr txBox="1">
            <a:spLocks/>
          </p:cNvSpPr>
          <p:nvPr/>
        </p:nvSpPr>
        <p:spPr>
          <a:xfrm>
            <a:off x="4874079" y="639016"/>
            <a:ext cx="3959677" cy="3671731"/>
          </a:xfrm>
          <a:prstGeom prst="rect">
            <a:avLst/>
          </a:prstGeom>
        </p:spPr>
        <p:txBody>
          <a:bodyPr vert="horz" lIns="0" tIns="0" rIns="0" bIns="0" rtlCol="0">
            <a:noAutofit/>
          </a:bodyPr>
          <a:lstStyle>
            <a:lvl1pPr marL="0" indent="0" algn="ctr" defTabSz="685783" rtl="0" eaLnBrk="1" latinLnBrk="0" hangingPunct="1">
              <a:lnSpc>
                <a:spcPts val="2250"/>
              </a:lnSpc>
              <a:spcBef>
                <a:spcPts val="900"/>
              </a:spcBef>
              <a:buFontTx/>
              <a:buNone/>
              <a:defRPr sz="1600" b="0" i="0" kern="1200">
                <a:solidFill>
                  <a:schemeClr val="bg2"/>
                </a:solidFill>
                <a:latin typeface="+mn-lt"/>
                <a:ea typeface="+mn-ea"/>
                <a:cs typeface="Segoe UI Light" panose="020B0502040204020203" pitchFamily="34" charset="0"/>
              </a:defRPr>
            </a:lvl1pPr>
            <a:lvl2pPr marL="6350" indent="0" algn="l" defTabSz="685783" rtl="0" eaLnBrk="1" latinLnBrk="0" hangingPunct="1">
              <a:lnSpc>
                <a:spcPts val="2250"/>
              </a:lnSpc>
              <a:spcBef>
                <a:spcPts val="900"/>
              </a:spcBef>
              <a:buFontTx/>
              <a:buNone/>
              <a:tabLst/>
              <a:defRPr sz="1800" b="0" i="0" kern="1200">
                <a:solidFill>
                  <a:schemeClr val="tx2"/>
                </a:solidFill>
                <a:latin typeface="+mn-lt"/>
                <a:ea typeface="+mn-ea"/>
                <a:cs typeface="Segoe UI Light" panose="020B0502040204020203" pitchFamily="34" charset="0"/>
              </a:defRPr>
            </a:lvl2pPr>
            <a:lvl3pPr marL="6350" indent="0" algn="l" defTabSz="685783" rtl="0" eaLnBrk="1" latinLnBrk="0" hangingPunct="1">
              <a:lnSpc>
                <a:spcPts val="2250"/>
              </a:lnSpc>
              <a:spcBef>
                <a:spcPts val="900"/>
              </a:spcBef>
              <a:buClr>
                <a:schemeClr val="tx1"/>
              </a:buClr>
              <a:buFontTx/>
              <a:buNone/>
              <a:tabLst/>
              <a:defRPr sz="18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685783" rtl="0" eaLnBrk="1" latinLnBrk="0" hangingPunct="1">
              <a:lnSpc>
                <a:spcPts val="2250"/>
              </a:lnSpc>
              <a:spcBef>
                <a:spcPts val="1500"/>
              </a:spcBef>
              <a:buSzPct val="90000"/>
              <a:buFontTx/>
              <a:buNone/>
              <a:tabLst/>
              <a:defRPr sz="2100" b="0" i="0" kern="1200">
                <a:solidFill>
                  <a:schemeClr val="tx1"/>
                </a:solidFill>
                <a:latin typeface="Segoe UI" panose="020B0502040204020203" pitchFamily="34" charset="0"/>
                <a:ea typeface="+mn-ea"/>
                <a:cs typeface="Segoe UI" panose="020B0502040204020203" pitchFamily="34" charset="0"/>
              </a:defRPr>
            </a:lvl4pPr>
            <a:lvl5pPr marL="180975" indent="-174625" algn="l" defTabSz="685783" rtl="0" eaLnBrk="1" latinLnBrk="0" hangingPunct="1">
              <a:lnSpc>
                <a:spcPts val="2250"/>
              </a:lnSpc>
              <a:spcBef>
                <a:spcPts val="900"/>
              </a:spcBef>
              <a:buSzPct val="90000"/>
              <a:buFont typeface="Wingdings" pitchFamily="2" charset="2"/>
              <a:buChar char="§"/>
              <a:tabLst/>
              <a:defRPr sz="1800" b="0" i="0" kern="1200">
                <a:solidFill>
                  <a:schemeClr val="bg2"/>
                </a:solidFill>
                <a:latin typeface="+mn-lt"/>
                <a:ea typeface="+mn-ea"/>
                <a:cs typeface="Segoe UI Light"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Ausgangslage</a:t>
            </a:r>
            <a:endParaRPr lang="de-DE" sz="1800" b="1" dirty="0">
              <a:solidFill>
                <a:schemeClr val="bg2">
                  <a:lumMod val="40000"/>
                  <a:lumOff val="60000"/>
                </a:schemeClr>
              </a:solidFill>
            </a:endParaRPr>
          </a:p>
          <a:p>
            <a:pPr marL="342900" indent="-342900" algn="l">
              <a:lnSpc>
                <a:spcPct val="100000"/>
              </a:lnSpc>
              <a:spcAft>
                <a:spcPts val="1200"/>
              </a:spcAft>
              <a:buFont typeface="+mj-lt"/>
              <a:buAutoNum type="arabicPeriod"/>
            </a:pPr>
            <a:r>
              <a:rPr lang="de-DE" sz="1800" b="1" dirty="0">
                <a:solidFill>
                  <a:schemeClr val="tx1"/>
                </a:solidFill>
                <a:latin typeface="+mj-lt"/>
              </a:rPr>
              <a:t>Ergebnis der Stufe 1</a:t>
            </a:r>
            <a:endParaRPr lang="de-DE" sz="1800" b="1" dirty="0">
              <a:solidFill>
                <a:schemeClr val="tx1"/>
              </a:solidFill>
            </a:endParaRP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Ergebnis der Stufe 2</a:t>
            </a:r>
            <a:endParaRPr lang="de-DE" sz="1800" b="1" dirty="0">
              <a:solidFill>
                <a:schemeClr val="bg2">
                  <a:lumMod val="40000"/>
                  <a:lumOff val="60000"/>
                </a:schemeClr>
              </a:solidFill>
            </a:endParaRPr>
          </a:p>
          <a:p>
            <a:pPr marL="342900" indent="-342900" algn="l">
              <a:lnSpc>
                <a:spcPct val="100000"/>
              </a:lnSpc>
              <a:spcAft>
                <a:spcPts val="1200"/>
              </a:spcAft>
              <a:buFont typeface="+mj-lt"/>
              <a:buAutoNum type="arabicPeriod"/>
            </a:pPr>
            <a:r>
              <a:rPr lang="de-DE" sz="1800" b="1" dirty="0">
                <a:solidFill>
                  <a:schemeClr val="bg2">
                    <a:lumMod val="40000"/>
                    <a:lumOff val="60000"/>
                  </a:schemeClr>
                </a:solidFill>
                <a:latin typeface="+mj-lt"/>
              </a:rPr>
              <a:t>Weiteres Vorgehen</a:t>
            </a:r>
          </a:p>
          <a:p>
            <a:pPr algn="l">
              <a:lnSpc>
                <a:spcPct val="100000"/>
              </a:lnSpc>
            </a:pPr>
            <a:endParaRPr lang="de-DE" sz="1800" b="1" dirty="0">
              <a:solidFill>
                <a:schemeClr val="tx1"/>
              </a:solidFill>
              <a:latin typeface="+mj-lt"/>
            </a:endParaRPr>
          </a:p>
          <a:p>
            <a:pPr algn="l">
              <a:lnSpc>
                <a:spcPct val="100000"/>
              </a:lnSpc>
            </a:pPr>
            <a:endParaRPr lang="de-DE" sz="1800" b="1" dirty="0">
              <a:solidFill>
                <a:schemeClr val="tx1"/>
              </a:solidFill>
              <a:latin typeface="+mj-lt"/>
            </a:endParaRPr>
          </a:p>
        </p:txBody>
      </p:sp>
      <p:grpSp>
        <p:nvGrpSpPr>
          <p:cNvPr id="5" name="Gruppieren 4">
            <a:extLst>
              <a:ext uri="{FF2B5EF4-FFF2-40B4-BE49-F238E27FC236}">
                <a16:creationId xmlns:a16="http://schemas.microsoft.com/office/drawing/2014/main" id="{8BC162B0-C8C1-4336-89C7-2AE23E3DAE2B}"/>
              </a:ext>
            </a:extLst>
          </p:cNvPr>
          <p:cNvGrpSpPr/>
          <p:nvPr/>
        </p:nvGrpSpPr>
        <p:grpSpPr>
          <a:xfrm>
            <a:off x="7520400" y="4755985"/>
            <a:ext cx="806798" cy="194400"/>
            <a:chOff x="7520400" y="4775035"/>
            <a:chExt cx="806798" cy="194400"/>
          </a:xfrm>
        </p:grpSpPr>
        <p:sp>
          <p:nvSpPr>
            <p:cNvPr id="6" name="Textfeld 5">
              <a:extLst>
                <a:ext uri="{FF2B5EF4-FFF2-40B4-BE49-F238E27FC236}">
                  <a16:creationId xmlns:a16="http://schemas.microsoft.com/office/drawing/2014/main" id="{39784F2C-815F-46A9-BB45-22C4A567E29D}"/>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8" name="Textfeld 7">
              <a:extLst>
                <a:ext uri="{FF2B5EF4-FFF2-40B4-BE49-F238E27FC236}">
                  <a16:creationId xmlns:a16="http://schemas.microsoft.com/office/drawing/2014/main" id="{4267BE31-6402-48FA-9797-5B0D3D2481B3}"/>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0" name="Date Placeholder 3">
            <a:extLst>
              <a:ext uri="{FF2B5EF4-FFF2-40B4-BE49-F238E27FC236}">
                <a16:creationId xmlns:a16="http://schemas.microsoft.com/office/drawing/2014/main" id="{40A1D7DC-1FC7-42AC-9FE9-BAE7EA997A32}"/>
              </a:ext>
            </a:extLst>
          </p:cNvPr>
          <p:cNvSpPr>
            <a:spLocks noGrp="1"/>
          </p:cNvSpPr>
          <p:nvPr>
            <p:ph type="dt" sz="half" idx="2"/>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11" name="Footer Placeholder 4">
            <a:extLst>
              <a:ext uri="{FF2B5EF4-FFF2-40B4-BE49-F238E27FC236}">
                <a16:creationId xmlns:a16="http://schemas.microsoft.com/office/drawing/2014/main" id="{FE305048-010C-4BB8-B71D-8229D3E812B8}"/>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12" name="Slide Number Placeholder 5">
            <a:extLst>
              <a:ext uri="{FF2B5EF4-FFF2-40B4-BE49-F238E27FC236}">
                <a16:creationId xmlns:a16="http://schemas.microsoft.com/office/drawing/2014/main" id="{AACF78C8-B869-4D48-835F-206D37D0AABC}"/>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7</a:t>
            </a:fld>
            <a:endParaRPr lang="de-DE" dirty="0"/>
          </a:p>
        </p:txBody>
      </p:sp>
      <p:pic>
        <p:nvPicPr>
          <p:cNvPr id="15" name="Grafik 14">
            <a:extLst>
              <a:ext uri="{FF2B5EF4-FFF2-40B4-BE49-F238E27FC236}">
                <a16:creationId xmlns:a16="http://schemas.microsoft.com/office/drawing/2014/main" id="{B912B689-2FDE-45ED-8CEF-E1818B1A7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Tree>
    <p:extLst>
      <p:ext uri="{BB962C8B-B14F-4D97-AF65-F5344CB8AC3E}">
        <p14:creationId xmlns:p14="http://schemas.microsoft.com/office/powerpoint/2010/main" val="109017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Ergebnis</a:t>
            </a:r>
          </a:p>
        </p:txBody>
      </p:sp>
      <p:sp>
        <p:nvSpPr>
          <p:cNvPr id="15" name="Titel 7">
            <a:extLst>
              <a:ext uri="{FF2B5EF4-FFF2-40B4-BE49-F238E27FC236}">
                <a16:creationId xmlns:a16="http://schemas.microsoft.com/office/drawing/2014/main" id="{E7880039-020D-42D1-B4B0-90B39B6E579E}"/>
              </a:ext>
            </a:extLst>
          </p:cNvPr>
          <p:cNvSpPr txBox="1">
            <a:spLocks/>
          </p:cNvSpPr>
          <p:nvPr/>
        </p:nvSpPr>
        <p:spPr>
          <a:xfrm>
            <a:off x="431455" y="1389534"/>
            <a:ext cx="8667499" cy="2915766"/>
          </a:xfrm>
          <a:prstGeom prst="rect">
            <a:avLst/>
          </a:prstGeom>
          <a:noFill/>
        </p:spPr>
        <p:txBody>
          <a:bodyPr vert="horz" lIns="91440" tIns="45720" rIns="91440" bIns="45720" rtlCol="0" anchor="t" anchorCtr="0">
            <a:normAutofit/>
          </a:bodyPr>
          <a:lstStyle>
            <a:lvl1pPr algn="l" defTabSz="685783" rtl="0" eaLnBrk="1" latinLnBrk="0" hangingPunct="1">
              <a:lnSpc>
                <a:spcPts val="3750"/>
              </a:lnSpc>
              <a:spcBef>
                <a:spcPct val="0"/>
              </a:spcBef>
              <a:buNone/>
              <a:defRPr sz="3000" b="1" i="0" kern="1200">
                <a:solidFill>
                  <a:schemeClr val="tx1"/>
                </a:solidFill>
                <a:latin typeface="Segoe UI Semibold" panose="020B0502040204020203" pitchFamily="34" charset="0"/>
                <a:ea typeface="+mj-ea"/>
                <a:cs typeface="Segoe UI Semibold" panose="020B0502040204020203" pitchFamily="34" charset="0"/>
              </a:defRPr>
            </a:lvl1pPr>
          </a:lstStyle>
          <a:p>
            <a:pPr marL="457200" indent="-457200">
              <a:lnSpc>
                <a:spcPct val="200000"/>
              </a:lnSpc>
              <a:buFont typeface="Wingdings" panose="05000000000000000000" pitchFamily="2" charset="2"/>
              <a:buChar char="§"/>
            </a:pPr>
            <a:endParaRPr lang="de-DE" sz="2600" dirty="0"/>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8</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sp>
        <p:nvSpPr>
          <p:cNvPr id="2" name="Rechteck 1">
            <a:extLst>
              <a:ext uri="{FF2B5EF4-FFF2-40B4-BE49-F238E27FC236}">
                <a16:creationId xmlns:a16="http://schemas.microsoft.com/office/drawing/2014/main" id="{C2C672FB-C164-43E1-9E22-D2BD06C4A7A1}"/>
              </a:ext>
            </a:extLst>
          </p:cNvPr>
          <p:cNvSpPr/>
          <p:nvPr/>
        </p:nvSpPr>
        <p:spPr>
          <a:xfrm>
            <a:off x="533400" y="1038032"/>
            <a:ext cx="7793798" cy="3200876"/>
          </a:xfrm>
          <a:prstGeom prst="rect">
            <a:avLst/>
          </a:prstGeom>
        </p:spPr>
        <p:txBody>
          <a:bodyPr wrap="square">
            <a:spAutoFit/>
          </a:bodyPr>
          <a:lstStyle/>
          <a:p>
            <a:pPr marL="2988" indent="0">
              <a:spcAft>
                <a:spcPts val="600"/>
              </a:spcAft>
              <a:buNone/>
            </a:pPr>
            <a:r>
              <a:rPr lang="de-DE" b="1" dirty="0"/>
              <a:t>Gestuftes Verfahren zur Neufassung der IT-Berufe</a:t>
            </a:r>
          </a:p>
          <a:p>
            <a:pPr marL="2988" indent="0">
              <a:spcAft>
                <a:spcPts val="600"/>
              </a:spcAft>
              <a:buNone/>
            </a:pPr>
            <a:endParaRPr lang="de-DE" dirty="0"/>
          </a:p>
          <a:p>
            <a:pPr marL="2988" indent="0">
              <a:spcAft>
                <a:spcPts val="600"/>
              </a:spcAft>
              <a:buNone/>
            </a:pPr>
            <a:r>
              <a:rPr lang="de-DE" dirty="0"/>
              <a:t>Stufe 1</a:t>
            </a:r>
          </a:p>
          <a:p>
            <a:pPr marL="2988" indent="0">
              <a:spcAft>
                <a:spcPts val="600"/>
              </a:spcAft>
              <a:buNone/>
            </a:pPr>
            <a:r>
              <a:rPr lang="de-DE" dirty="0"/>
              <a:t>Qualifizierte Anpassung der Ausbildungsordnungen und der Rahmenlehrpläne im Wege einer Änderungsverordnung zum 1. August 2018</a:t>
            </a:r>
          </a:p>
          <a:p>
            <a:pPr marL="2988" indent="0">
              <a:spcAft>
                <a:spcPts val="600"/>
              </a:spcAft>
              <a:buNone/>
            </a:pPr>
            <a:endParaRPr lang="de-DE" dirty="0"/>
          </a:p>
          <a:p>
            <a:pPr marL="2988" indent="0">
              <a:spcAft>
                <a:spcPts val="600"/>
              </a:spcAft>
              <a:buNone/>
            </a:pPr>
            <a:r>
              <a:rPr lang="de-DE" dirty="0"/>
              <a:t>Stufe 2</a:t>
            </a:r>
          </a:p>
          <a:p>
            <a:pPr marL="2988" indent="0">
              <a:spcAft>
                <a:spcPts val="600"/>
              </a:spcAft>
              <a:buNone/>
            </a:pPr>
            <a:r>
              <a:rPr lang="de-DE" dirty="0"/>
              <a:t>Bereits jetzt verbindlich vereinbarte umfassende Modernisierung der Ausbildungsberufe auf der Grundlage der BIBB-Untersuchungsergebnisse bis spätestens 1. </a:t>
            </a:r>
            <a:r>
              <a:rPr lang="de-DE"/>
              <a:t>August 2020</a:t>
            </a:r>
            <a:endParaRPr lang="de-DE" dirty="0"/>
          </a:p>
          <a:p>
            <a:pPr marL="2988" indent="0">
              <a:spcAft>
                <a:spcPts val="600"/>
              </a:spcAft>
              <a:buNone/>
            </a:pPr>
            <a:endParaRPr lang="de-DE" dirty="0"/>
          </a:p>
          <a:p>
            <a:pPr marL="2988" indent="0">
              <a:spcAft>
                <a:spcPts val="600"/>
              </a:spcAft>
              <a:buNone/>
            </a:pPr>
            <a:r>
              <a:rPr lang="de-DE" sz="1000" dirty="0"/>
              <a:t>Quelle: Ergebnisprotokoll des Sozialpartnergesprächs zur Modernisierung der dualen IT-Berufe im Bundesministerium für Wirtschaft und Energie (BMWi) Bonn am 19. Juni 2017</a:t>
            </a:r>
          </a:p>
        </p:txBody>
      </p:sp>
      <p:pic>
        <p:nvPicPr>
          <p:cNvPr id="13" name="Grafik 12">
            <a:extLst>
              <a:ext uri="{FF2B5EF4-FFF2-40B4-BE49-F238E27FC236}">
                <a16:creationId xmlns:a16="http://schemas.microsoft.com/office/drawing/2014/main" id="{7DD741B6-2941-41FF-8845-0B74F0DA8B66}"/>
              </a:ext>
            </a:extLst>
          </p:cNvPr>
          <p:cNvPicPr>
            <a:picLocks noChangeAspect="1"/>
          </p:cNvPicPr>
          <p:nvPr/>
        </p:nvPicPr>
        <p:blipFill rotWithShape="1">
          <a:blip r:embed="rId3"/>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58178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3E82D4-5ED9-416C-998C-17884018371B}"/>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8" indent="0">
              <a:spcAft>
                <a:spcPts val="600"/>
              </a:spcAft>
              <a:buNone/>
            </a:pPr>
            <a:endParaRPr lang="de-DE" dirty="0"/>
          </a:p>
        </p:txBody>
      </p:sp>
      <p:sp>
        <p:nvSpPr>
          <p:cNvPr id="10" name="Titel 9">
            <a:extLst>
              <a:ext uri="{FF2B5EF4-FFF2-40B4-BE49-F238E27FC236}">
                <a16:creationId xmlns:a16="http://schemas.microsoft.com/office/drawing/2014/main" id="{BA2624A5-CEF1-4984-8488-D7BC256A250A}"/>
              </a:ext>
            </a:extLst>
          </p:cNvPr>
          <p:cNvSpPr>
            <a:spLocks noGrp="1"/>
          </p:cNvSpPr>
          <p:nvPr>
            <p:ph type="title"/>
          </p:nvPr>
        </p:nvSpPr>
        <p:spPr>
          <a:xfrm>
            <a:off x="-1" y="326846"/>
            <a:ext cx="8426953" cy="525328"/>
          </a:xfrm>
        </p:spPr>
        <p:txBody>
          <a:bodyPr/>
          <a:lstStyle/>
          <a:p>
            <a:r>
              <a:rPr lang="de-DE" dirty="0">
                <a:solidFill>
                  <a:srgbClr val="003986"/>
                </a:solidFill>
              </a:rPr>
              <a:t>Stufe 1</a:t>
            </a:r>
          </a:p>
        </p:txBody>
      </p:sp>
      <p:grpSp>
        <p:nvGrpSpPr>
          <p:cNvPr id="16" name="Gruppieren 15">
            <a:extLst>
              <a:ext uri="{FF2B5EF4-FFF2-40B4-BE49-F238E27FC236}">
                <a16:creationId xmlns:a16="http://schemas.microsoft.com/office/drawing/2014/main" id="{78F649AA-5C8F-4897-8E75-20D9F5633D28}"/>
              </a:ext>
            </a:extLst>
          </p:cNvPr>
          <p:cNvGrpSpPr/>
          <p:nvPr/>
        </p:nvGrpSpPr>
        <p:grpSpPr>
          <a:xfrm>
            <a:off x="7520400" y="4755985"/>
            <a:ext cx="806798" cy="194400"/>
            <a:chOff x="7520400" y="4775035"/>
            <a:chExt cx="806798" cy="194400"/>
          </a:xfrm>
        </p:grpSpPr>
        <p:sp>
          <p:nvSpPr>
            <p:cNvPr id="17" name="Textfeld 16">
              <a:extLst>
                <a:ext uri="{FF2B5EF4-FFF2-40B4-BE49-F238E27FC236}">
                  <a16:creationId xmlns:a16="http://schemas.microsoft.com/office/drawing/2014/main" id="{DBDA2ABF-EA16-4A2E-88F2-303B87CB89E0}"/>
                </a:ext>
              </a:extLst>
            </p:cNvPr>
            <p:cNvSpPr txBox="1"/>
            <p:nvPr userDrawn="1"/>
          </p:nvSpPr>
          <p:spPr>
            <a:xfrm>
              <a:off x="7520400" y="4775035"/>
              <a:ext cx="235612" cy="194400"/>
            </a:xfrm>
            <a:prstGeom prst="rect">
              <a:avLst/>
            </a:prstGeom>
            <a:noFill/>
          </p:spPr>
          <p:txBody>
            <a:bodyPr wrap="square" lIns="0" tIns="46800" rIns="0" rtlCol="0">
              <a:spAutoFit/>
            </a:bodyPr>
            <a:lstStyle/>
            <a:p>
              <a:pPr algn="ctr"/>
              <a:r>
                <a:rPr lang="de-DE" sz="650" dirty="0">
                  <a:solidFill>
                    <a:schemeClr val="bg2"/>
                  </a:solidFill>
                </a:rPr>
                <a:t>|</a:t>
              </a:r>
            </a:p>
          </p:txBody>
        </p:sp>
        <p:sp>
          <p:nvSpPr>
            <p:cNvPr id="18" name="Textfeld 17">
              <a:extLst>
                <a:ext uri="{FF2B5EF4-FFF2-40B4-BE49-F238E27FC236}">
                  <a16:creationId xmlns:a16="http://schemas.microsoft.com/office/drawing/2014/main" id="{2BAF947B-C4C9-487A-90C2-0DDC9EE99ABD}"/>
                </a:ext>
              </a:extLst>
            </p:cNvPr>
            <p:cNvSpPr txBox="1"/>
            <p:nvPr userDrawn="1"/>
          </p:nvSpPr>
          <p:spPr>
            <a:xfrm>
              <a:off x="8091586" y="4775177"/>
              <a:ext cx="235612" cy="192360"/>
            </a:xfrm>
            <a:prstGeom prst="rect">
              <a:avLst/>
            </a:prstGeom>
            <a:noFill/>
          </p:spPr>
          <p:txBody>
            <a:bodyPr wrap="square" lIns="0" tIns="46800" rIns="0" rtlCol="0">
              <a:spAutoFit/>
            </a:bodyPr>
            <a:lstStyle/>
            <a:p>
              <a:pPr algn="ctr"/>
              <a:r>
                <a:rPr lang="de-DE" sz="650" dirty="0">
                  <a:solidFill>
                    <a:schemeClr val="bg2"/>
                  </a:solidFill>
                </a:rPr>
                <a:t>|</a:t>
              </a:r>
            </a:p>
          </p:txBody>
        </p:sp>
      </p:grpSp>
      <p:sp>
        <p:nvSpPr>
          <p:cNvPr id="19" name="Date Placeholder 3">
            <a:extLst>
              <a:ext uri="{FF2B5EF4-FFF2-40B4-BE49-F238E27FC236}">
                <a16:creationId xmlns:a16="http://schemas.microsoft.com/office/drawing/2014/main" id="{843B6F0B-B36D-4F36-A8AD-37322EDE6BFE}"/>
              </a:ext>
            </a:extLst>
          </p:cNvPr>
          <p:cNvSpPr>
            <a:spLocks noGrp="1"/>
          </p:cNvSpPr>
          <p:nvPr>
            <p:ph type="dt" sz="half" idx="4294967295"/>
          </p:nvPr>
        </p:nvSpPr>
        <p:spPr>
          <a:xfrm>
            <a:off x="7643058" y="4760538"/>
            <a:ext cx="561143" cy="193451"/>
          </a:xfrm>
          <a:prstGeom prst="rect">
            <a:avLst/>
          </a:prstGeom>
        </p:spPr>
        <p:txBody>
          <a:bodyPr vert="horz" wrap="square" lIns="0" tIns="46800" rIns="0" bIns="45720" rtlCol="0" anchor="ctr">
            <a:spAutoFit/>
          </a:bodyPr>
          <a:lstStyle>
            <a:lvl1pPr algn="ctr">
              <a:defRPr sz="650" b="0" i="0">
                <a:solidFill>
                  <a:schemeClr val="bg2"/>
                </a:solidFill>
                <a:latin typeface="+mn-lt"/>
                <a:cs typeface="Segoe UI Light" panose="020B0502040204020203" pitchFamily="34" charset="0"/>
              </a:defRPr>
            </a:lvl1pPr>
          </a:lstStyle>
          <a:p>
            <a:r>
              <a:rPr lang="de-DE"/>
              <a:t>26./27.02.2020</a:t>
            </a:r>
            <a:endParaRPr lang="de-DE" dirty="0"/>
          </a:p>
        </p:txBody>
      </p:sp>
      <p:sp>
        <p:nvSpPr>
          <p:cNvPr id="20" name="Footer Placeholder 4">
            <a:extLst>
              <a:ext uri="{FF2B5EF4-FFF2-40B4-BE49-F238E27FC236}">
                <a16:creationId xmlns:a16="http://schemas.microsoft.com/office/drawing/2014/main" id="{2DAEAD0E-2899-45BE-AA02-8D5F9EDC77D3}"/>
              </a:ext>
            </a:extLst>
          </p:cNvPr>
          <p:cNvSpPr>
            <a:spLocks noGrp="1"/>
          </p:cNvSpPr>
          <p:nvPr>
            <p:ph type="ftr" sz="quarter" idx="3"/>
          </p:nvPr>
        </p:nvSpPr>
        <p:spPr>
          <a:xfrm>
            <a:off x="3766657" y="4762099"/>
            <a:ext cx="3722211" cy="193451"/>
          </a:xfrm>
          <a:prstGeom prst="rect">
            <a:avLst/>
          </a:prstGeom>
        </p:spPr>
        <p:txBody>
          <a:bodyPr vert="horz" wrap="square" lIns="0" tIns="46800" rIns="0" bIns="45720" rtlCol="0" anchor="ctr">
            <a:spAutoFit/>
          </a:bodyPr>
          <a:lstStyle>
            <a:lvl1pPr algn="r">
              <a:defRPr sz="650" b="0" i="0">
                <a:solidFill>
                  <a:schemeClr val="bg2"/>
                </a:solidFill>
                <a:latin typeface="+mn-lt"/>
                <a:cs typeface="Segoe UI Light" panose="020B0502040204020203" pitchFamily="34" charset="0"/>
              </a:defRPr>
            </a:lvl1pPr>
          </a:lstStyle>
          <a:p>
            <a:r>
              <a:rPr lang="de-DE" dirty="0"/>
              <a:t>Neuordnung der IT-Berufe | Michael Assenmacher, DIHK e. V.</a:t>
            </a:r>
          </a:p>
        </p:txBody>
      </p:sp>
      <p:sp>
        <p:nvSpPr>
          <p:cNvPr id="21" name="Slide Number Placeholder 5">
            <a:extLst>
              <a:ext uri="{FF2B5EF4-FFF2-40B4-BE49-F238E27FC236}">
                <a16:creationId xmlns:a16="http://schemas.microsoft.com/office/drawing/2014/main" id="{06A298C1-E2DB-4A2E-94C8-24DA4E25B072}"/>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lvl1pPr algn="ctr">
              <a:defRPr sz="650" b="0" i="0">
                <a:solidFill>
                  <a:schemeClr val="bg2"/>
                </a:solidFill>
                <a:latin typeface="+mj-lt"/>
                <a:cs typeface="Segoe UI Semilight" panose="020B0402040204020203" pitchFamily="34" charset="0"/>
              </a:defRPr>
            </a:lvl1pPr>
          </a:lstStyle>
          <a:p>
            <a:fld id="{F0469EC1-4073-504D-AD07-843323D1C123}" type="slidenum">
              <a:rPr lang="de-DE" smtClean="0"/>
              <a:pPr/>
              <a:t>9</a:t>
            </a:fld>
            <a:endParaRPr lang="de-DE" dirty="0"/>
          </a:p>
        </p:txBody>
      </p:sp>
      <p:pic>
        <p:nvPicPr>
          <p:cNvPr id="23" name="Grafik 22">
            <a:extLst>
              <a:ext uri="{FF2B5EF4-FFF2-40B4-BE49-F238E27FC236}">
                <a16:creationId xmlns:a16="http://schemas.microsoft.com/office/drawing/2014/main" id="{1C9D7A28-746B-4729-834F-94E681DE02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4250" y="4767263"/>
            <a:ext cx="363214" cy="180000"/>
          </a:xfrm>
          <a:prstGeom prst="rect">
            <a:avLst/>
          </a:prstGeom>
        </p:spPr>
      </p:pic>
      <p:pic>
        <p:nvPicPr>
          <p:cNvPr id="25" name="Grafik 24">
            <a:extLst>
              <a:ext uri="{FF2B5EF4-FFF2-40B4-BE49-F238E27FC236}">
                <a16:creationId xmlns:a16="http://schemas.microsoft.com/office/drawing/2014/main" id="{B0DE6BE7-DFB1-4828-A7A1-93E74A796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6071" y="951187"/>
            <a:ext cx="5151858" cy="3769652"/>
          </a:xfrm>
          <a:prstGeom prst="rect">
            <a:avLst/>
          </a:prstGeom>
          <a:effectLst>
            <a:glow rad="63500">
              <a:srgbClr val="333399">
                <a:satMod val="175000"/>
                <a:alpha val="40000"/>
              </a:srgbClr>
            </a:glow>
          </a:effectLst>
        </p:spPr>
      </p:pic>
      <p:pic>
        <p:nvPicPr>
          <p:cNvPr id="12" name="Grafik 11">
            <a:extLst>
              <a:ext uri="{FF2B5EF4-FFF2-40B4-BE49-F238E27FC236}">
                <a16:creationId xmlns:a16="http://schemas.microsoft.com/office/drawing/2014/main" id="{287D97E5-DFA0-4807-8327-34973890D0A6}"/>
              </a:ext>
            </a:extLst>
          </p:cNvPr>
          <p:cNvPicPr>
            <a:picLocks noChangeAspect="1"/>
          </p:cNvPicPr>
          <p:nvPr/>
        </p:nvPicPr>
        <p:blipFill rotWithShape="1">
          <a:blip r:embed="rId4"/>
          <a:srcRect l="-1778" t="8672" r="90199" b="2546"/>
          <a:stretch/>
        </p:blipFill>
        <p:spPr>
          <a:xfrm>
            <a:off x="7790956" y="247382"/>
            <a:ext cx="663013" cy="684255"/>
          </a:xfrm>
          <a:prstGeom prst="rect">
            <a:avLst/>
          </a:prstGeom>
        </p:spPr>
      </p:pic>
    </p:spTree>
    <p:extLst>
      <p:ext uri="{BB962C8B-B14F-4D97-AF65-F5344CB8AC3E}">
        <p14:creationId xmlns:p14="http://schemas.microsoft.com/office/powerpoint/2010/main" val="2427162976"/>
      </p:ext>
    </p:extLst>
  </p:cSld>
  <p:clrMapOvr>
    <a:masterClrMapping/>
  </p:clrMapOvr>
</p:sld>
</file>

<file path=ppt/theme/theme1.xml><?xml version="1.0" encoding="utf-8"?>
<a:theme xmlns:a="http://schemas.openxmlformats.org/drawingml/2006/main" name="2_Office">
  <a:themeElements>
    <a:clrScheme name="Benutzerdefiniert 4">
      <a:dk1>
        <a:srgbClr val="003882"/>
      </a:dk1>
      <a:lt1>
        <a:srgbClr val="FFFFFF"/>
      </a:lt1>
      <a:dk2>
        <a:srgbClr val="009CDE"/>
      </a:dk2>
      <a:lt2>
        <a:srgbClr val="595959"/>
      </a:lt2>
      <a:accent1>
        <a:srgbClr val="003882"/>
      </a:accent1>
      <a:accent2>
        <a:srgbClr val="009DDF"/>
      </a:accent2>
      <a:accent3>
        <a:srgbClr val="70D5FF"/>
      </a:accent3>
      <a:accent4>
        <a:srgbClr val="CF3E19"/>
      </a:accent4>
      <a:accent5>
        <a:srgbClr val="28AB65"/>
      </a:accent5>
      <a:accent6>
        <a:srgbClr val="F38F00"/>
      </a:accent6>
      <a:hlink>
        <a:srgbClr val="003882"/>
      </a:hlink>
      <a:folHlink>
        <a:srgbClr val="003882"/>
      </a:folHlink>
    </a:clrScheme>
    <a:fontScheme name="Benutzerdefiniert 3">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a:themeElements>
    <a:clrScheme name="Benutzerdefiniert 4">
      <a:dk1>
        <a:srgbClr val="003882"/>
      </a:dk1>
      <a:lt1>
        <a:srgbClr val="FFFFFF"/>
      </a:lt1>
      <a:dk2>
        <a:srgbClr val="009CDE"/>
      </a:dk2>
      <a:lt2>
        <a:srgbClr val="595959"/>
      </a:lt2>
      <a:accent1>
        <a:srgbClr val="003882"/>
      </a:accent1>
      <a:accent2>
        <a:srgbClr val="009DDF"/>
      </a:accent2>
      <a:accent3>
        <a:srgbClr val="70D5FF"/>
      </a:accent3>
      <a:accent4>
        <a:srgbClr val="CF3E19"/>
      </a:accent4>
      <a:accent5>
        <a:srgbClr val="28AB65"/>
      </a:accent5>
      <a:accent6>
        <a:srgbClr val="F38F00"/>
      </a:accent6>
      <a:hlink>
        <a:srgbClr val="003882"/>
      </a:hlink>
      <a:folHlink>
        <a:srgbClr val="003882"/>
      </a:folHlink>
    </a:clrScheme>
    <a:fontScheme name="Benutzerdefiniert 3">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5671</Words>
  <Application>Microsoft Office PowerPoint</Application>
  <PresentationFormat>Bildschirmpräsentation (16:9)</PresentationFormat>
  <Paragraphs>862</Paragraphs>
  <Slides>69</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69</vt:i4>
      </vt:variant>
    </vt:vector>
  </HeadingPairs>
  <TitlesOfParts>
    <vt:vector size="77" baseType="lpstr">
      <vt:lpstr>Arial</vt:lpstr>
      <vt:lpstr>Calibri</vt:lpstr>
      <vt:lpstr>Segoe UI</vt:lpstr>
      <vt:lpstr>Segoe UI Semibold</vt:lpstr>
      <vt:lpstr>Segoe UI Semilight</vt:lpstr>
      <vt:lpstr>Wingdings</vt:lpstr>
      <vt:lpstr>2_Office</vt:lpstr>
      <vt:lpstr>3_Office</vt:lpstr>
      <vt:lpstr>IHK-interne Hinweise, bitte lesen &amp; löschen</vt:lpstr>
      <vt:lpstr>Neuordnung der IT-Berufe</vt:lpstr>
      <vt:lpstr>PowerPoint-Präsentation</vt:lpstr>
      <vt:lpstr>PowerPoint-Präsentation</vt:lpstr>
      <vt:lpstr>Ausgangslage</vt:lpstr>
      <vt:lpstr>Ausgangslage</vt:lpstr>
      <vt:lpstr>PowerPoint-Präsentation</vt:lpstr>
      <vt:lpstr>Ergebnis</vt:lpstr>
      <vt:lpstr>Stufe 1</vt:lpstr>
      <vt:lpstr>PowerPoint-Präsentation</vt:lpstr>
      <vt:lpstr>Stufe 2</vt:lpstr>
      <vt:lpstr>Stufe 2</vt:lpstr>
      <vt:lpstr>Stufe 2: Ergebnis</vt:lpstr>
      <vt:lpstr>Übergänge in die neuen Berufe (I)</vt:lpstr>
      <vt:lpstr>Übergänge in die neuen Berufe (II)</vt:lpstr>
      <vt:lpstr>Alle IT-Berufe</vt:lpstr>
      <vt:lpstr>PowerPoint-Präsentation</vt:lpstr>
      <vt:lpstr>FI: Vorbemerkung</vt:lpstr>
      <vt:lpstr>FI: berufsprofilgebende Qualifikationen</vt:lpstr>
      <vt:lpstr>FI: berufsprofilgebende Qualifikationen</vt:lpstr>
      <vt:lpstr>FI: berufsprofilgebende Qualifikationen</vt:lpstr>
      <vt:lpstr>FI: integrative Qualifikationen</vt:lpstr>
      <vt:lpstr>FI: Einsatzgebiete</vt:lpstr>
      <vt:lpstr>FI: Einsatzgebiete</vt:lpstr>
      <vt:lpstr>FI: Einsatzgebiete</vt:lpstr>
      <vt:lpstr>PowerPoint-Präsentation</vt:lpstr>
      <vt:lpstr>ITSE: Vorbemerkung</vt:lpstr>
      <vt:lpstr>ITSE: berufsprofilgebende Qualifikationen</vt:lpstr>
      <vt:lpstr>ITSE: berufsprofilgebende Qualifikationen</vt:lpstr>
      <vt:lpstr>ITSE: integrative Qualifikationen</vt:lpstr>
      <vt:lpstr>ITSE: Einsatzgebiete</vt:lpstr>
      <vt:lpstr>PowerPoint-Präsentation</vt:lpstr>
      <vt:lpstr>KfDM: berufsprofilgebende Qualifikationen</vt:lpstr>
      <vt:lpstr>KfDM: berufsprofilgebende Qualifikationen</vt:lpstr>
      <vt:lpstr>KfDM: integrative Qualifikationen</vt:lpstr>
      <vt:lpstr>KfDM: Einsatzgebiete</vt:lpstr>
      <vt:lpstr>PowerPoint-Präsentation</vt:lpstr>
      <vt:lpstr>KfIS: berufsprofilgebende Qualifikationen</vt:lpstr>
      <vt:lpstr>KfIS: berufsprofilgebende Qualifikationen</vt:lpstr>
      <vt:lpstr>KfIS: integrative Qualifikationen</vt:lpstr>
      <vt:lpstr>KfIS: Einsatzgebiete</vt:lpstr>
      <vt:lpstr>KfDM/KfIS: Schlussbemerkung</vt:lpstr>
      <vt:lpstr>Hinweise zum Rahmenlehrplan</vt:lpstr>
      <vt:lpstr>Hinweise zum Rahmenlehrplan</vt:lpstr>
      <vt:lpstr>PowerPoint-Präsentation</vt:lpstr>
      <vt:lpstr>Prüfung</vt:lpstr>
      <vt:lpstr>Prüfung</vt:lpstr>
      <vt:lpstr>Prüfung</vt:lpstr>
      <vt:lpstr>FIAE-Prüfung</vt:lpstr>
      <vt:lpstr>FIAE-Prüfung</vt:lpstr>
      <vt:lpstr>FISI-Prüfung</vt:lpstr>
      <vt:lpstr>FISI-Prüfung</vt:lpstr>
      <vt:lpstr>FIDP-Prüfung</vt:lpstr>
      <vt:lpstr>FIDP-Prüfung</vt:lpstr>
      <vt:lpstr>FIDV-Prüfung</vt:lpstr>
      <vt:lpstr>FIDV-Prüfung</vt:lpstr>
      <vt:lpstr>ITSE-Prüfung</vt:lpstr>
      <vt:lpstr>ITSE-Prüfung</vt:lpstr>
      <vt:lpstr>KfDM-Prüfung</vt:lpstr>
      <vt:lpstr>KfDM-Prüfung</vt:lpstr>
      <vt:lpstr>KfIS-Prüfung</vt:lpstr>
      <vt:lpstr>KfIS-Prüfung</vt:lpstr>
      <vt:lpstr>Bestehensregelung</vt:lpstr>
      <vt:lpstr>Mündliche Ergänzungsprüfung</vt:lpstr>
      <vt:lpstr>PowerPoint-Präsentation</vt:lpstr>
      <vt:lpstr>Weiteres Vorgehen</vt:lpstr>
      <vt:lpstr>Weiteres Vorgehen</vt:lpstr>
      <vt:lpstr>Vielen Dank!   Fragen? Antworten! Diskussion  </vt:lpstr>
      <vt:lpstr>Ihre Ansprechpartner für Rückfragen und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6  Zusatzqualifikation in den M&amp;E-Berufen Erste Erfahrungen in der Ausbildung und der Prüfung</dc:title>
  <dc:creator>Schwarz, Anja</dc:creator>
  <cp:lastModifiedBy>Assenmacher, Michael</cp:lastModifiedBy>
  <cp:revision>111</cp:revision>
  <cp:lastPrinted>2020-01-24T08:00:05Z</cp:lastPrinted>
  <dcterms:created xsi:type="dcterms:W3CDTF">2019-08-27T15:25:21Z</dcterms:created>
  <dcterms:modified xsi:type="dcterms:W3CDTF">2020-02-28T10:15:27Z</dcterms:modified>
</cp:coreProperties>
</file>